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59" r:id="rId5"/>
    <p:sldId id="260" r:id="rId6"/>
    <p:sldId id="267" r:id="rId7"/>
    <p:sldId id="261" r:id="rId8"/>
    <p:sldId id="266" r:id="rId9"/>
    <p:sldId id="263" r:id="rId10"/>
    <p:sldId id="262" r:id="rId11"/>
    <p:sldId id="269" r:id="rId12"/>
    <p:sldId id="268" r:id="rId13"/>
    <p:sldId id="271" r:id="rId14"/>
    <p:sldId id="264" r:id="rId15"/>
    <p:sldId id="272" r:id="rId16"/>
    <p:sldId id="270" r:id="rId17"/>
    <p:sldId id="265" r:id="rId18"/>
    <p:sldId id="273" r:id="rId19"/>
    <p:sldId id="257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86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6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6D86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emf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emf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0" r="40807" b="65562"/>
          <a:stretch>
            <a:fillRect/>
          </a:stretch>
        </p:blipFill>
        <p:spPr>
          <a:xfrm rot="5400000" flipH="1">
            <a:off x="-865442" y="941304"/>
            <a:ext cx="3302379" cy="1571495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4931904" y="1497250"/>
            <a:ext cx="1479453" cy="3790593"/>
            <a:chOff x="2363371" y="1177712"/>
            <a:chExt cx="1479453" cy="3790593"/>
          </a:xfrm>
        </p:grpSpPr>
        <p:grpSp>
          <p:nvGrpSpPr>
            <p:cNvPr id="20" name="组合 19"/>
            <p:cNvGrpSpPr/>
            <p:nvPr/>
          </p:nvGrpSpPr>
          <p:grpSpPr>
            <a:xfrm>
              <a:off x="2363371" y="1177712"/>
              <a:ext cx="1269144" cy="3550088"/>
              <a:chOff x="4740812" y="1357442"/>
              <a:chExt cx="1209823" cy="3495912"/>
            </a:xfrm>
          </p:grpSpPr>
          <p:cxnSp>
            <p:nvCxnSpPr>
              <p:cNvPr id="28" name="直接连接符 27"/>
              <p:cNvCxnSpPr/>
              <p:nvPr/>
            </p:nvCxnSpPr>
            <p:spPr>
              <a:xfrm>
                <a:off x="4740812" y="1357442"/>
                <a:ext cx="0" cy="3251982"/>
              </a:xfrm>
              <a:prstGeom prst="line">
                <a:avLst/>
              </a:prstGeom>
              <a:ln>
                <a:solidFill>
                  <a:srgbClr val="7F7F7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5950635" y="3828900"/>
                <a:ext cx="0" cy="1024454"/>
              </a:xfrm>
              <a:prstGeom prst="line">
                <a:avLst/>
              </a:prstGeom>
              <a:ln>
                <a:solidFill>
                  <a:srgbClr val="7F7F7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4881490" y="4853354"/>
                <a:ext cx="1069145" cy="0"/>
              </a:xfrm>
              <a:prstGeom prst="line">
                <a:avLst/>
              </a:prstGeom>
              <a:ln>
                <a:solidFill>
                  <a:srgbClr val="7F7F7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等腰三角形 30"/>
              <p:cNvSpPr/>
              <p:nvPr/>
            </p:nvSpPr>
            <p:spPr>
              <a:xfrm>
                <a:off x="5472333" y="4346917"/>
                <a:ext cx="478302" cy="506437"/>
              </a:xfrm>
              <a:prstGeom prst="triangle">
                <a:avLst>
                  <a:gd name="adj" fmla="val 100000"/>
                </a:avLst>
              </a:prstGeom>
              <a:solidFill>
                <a:srgbClr val="6D867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 rot="10800000">
              <a:off x="2518116" y="1195144"/>
              <a:ext cx="1324708" cy="3773161"/>
              <a:chOff x="4740812" y="1407420"/>
              <a:chExt cx="1209823" cy="3445934"/>
            </a:xfrm>
          </p:grpSpPr>
          <p:cxnSp>
            <p:nvCxnSpPr>
              <p:cNvPr id="22" name="直接连接符 21"/>
              <p:cNvCxnSpPr/>
              <p:nvPr/>
            </p:nvCxnSpPr>
            <p:spPr>
              <a:xfrm>
                <a:off x="4740812" y="1407420"/>
                <a:ext cx="1167619" cy="0"/>
              </a:xfrm>
              <a:prstGeom prst="line">
                <a:avLst/>
              </a:prstGeom>
              <a:ln>
                <a:solidFill>
                  <a:srgbClr val="7F7F7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4740812" y="1407420"/>
                <a:ext cx="0" cy="3251982"/>
              </a:xfrm>
              <a:prstGeom prst="line">
                <a:avLst/>
              </a:prstGeom>
              <a:ln>
                <a:solidFill>
                  <a:srgbClr val="7F7F7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 rot="10800000" flipV="1">
                <a:off x="5950635" y="3502205"/>
                <a:ext cx="0" cy="1351148"/>
              </a:xfrm>
              <a:prstGeom prst="line">
                <a:avLst/>
              </a:prstGeom>
              <a:ln>
                <a:solidFill>
                  <a:srgbClr val="7F7F7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>
                <a:off x="4881490" y="4853354"/>
                <a:ext cx="1069145" cy="0"/>
              </a:xfrm>
              <a:prstGeom prst="line">
                <a:avLst/>
              </a:prstGeom>
              <a:ln>
                <a:solidFill>
                  <a:srgbClr val="7F7F7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等腰三角形 25"/>
              <p:cNvSpPr/>
              <p:nvPr/>
            </p:nvSpPr>
            <p:spPr>
              <a:xfrm>
                <a:off x="5472333" y="4346917"/>
                <a:ext cx="478302" cy="506437"/>
              </a:xfrm>
              <a:prstGeom prst="triangle">
                <a:avLst>
                  <a:gd name="adj" fmla="val 100000"/>
                </a:avLst>
              </a:prstGeom>
              <a:solidFill>
                <a:srgbClr val="6D867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2" name="文本框 31"/>
          <p:cNvSpPr txBox="1"/>
          <p:nvPr/>
        </p:nvSpPr>
        <p:spPr>
          <a:xfrm>
            <a:off x="5013541" y="1851625"/>
            <a:ext cx="1292662" cy="28698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7200" dirty="0">
                <a:latin typeface="新蒂文徵明體" panose="03000409000000000000" pitchFamily="65" charset="-120"/>
                <a:ea typeface="新蒂文徵明體" panose="03000409000000000000" pitchFamily="65" charset="-120"/>
              </a:rPr>
              <a:t>答 辯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0" r="5916" b="6666"/>
          <a:stretch>
            <a:fillRect/>
          </a:stretch>
        </p:blipFill>
        <p:spPr>
          <a:xfrm flipH="1">
            <a:off x="5950171" y="1025759"/>
            <a:ext cx="5248938" cy="4963376"/>
          </a:xfrm>
          <a:prstGeom prst="rect">
            <a:avLst/>
          </a:prstGeom>
        </p:spPr>
      </p:pic>
      <p:sp>
        <p:nvSpPr>
          <p:cNvPr id="33" name="文本框 32"/>
          <p:cNvSpPr txBox="1">
            <a:spLocks noChangeArrowheads="1"/>
          </p:cNvSpPr>
          <p:nvPr/>
        </p:nvSpPr>
        <p:spPr bwMode="auto">
          <a:xfrm>
            <a:off x="2312864" y="1514681"/>
            <a:ext cx="2423740" cy="371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2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点击输入本栏的具体文字，简明扼要的说明分项内容，此为概念图解，请根据您的具体内容酌情修改。点击输入本栏的具体文字，简明扼要的说明分项内容，此为概念图解，请根据您的具体内容酌情修改。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250000"/>
              </a:lnSpc>
            </a:pP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24678" y="282177"/>
            <a:ext cx="11542643" cy="6293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14" t="25063" r="5915" b="21857"/>
          <a:stretch>
            <a:fillRect/>
          </a:stretch>
        </p:blipFill>
        <p:spPr>
          <a:xfrm flipH="1" flipV="1">
            <a:off x="10760765" y="173415"/>
            <a:ext cx="1431235" cy="2507829"/>
          </a:xfrm>
          <a:prstGeom prst="rect">
            <a:avLst/>
          </a:prstGeom>
        </p:spPr>
      </p:pic>
      <p:cxnSp>
        <p:nvCxnSpPr>
          <p:cNvPr id="6" name="直接连接符 5"/>
          <p:cNvCxnSpPr>
            <a:stCxn id="7" idx="4"/>
            <a:endCxn id="8" idx="0"/>
          </p:cNvCxnSpPr>
          <p:nvPr/>
        </p:nvCxnSpPr>
        <p:spPr>
          <a:xfrm>
            <a:off x="1716091" y="1688042"/>
            <a:ext cx="0" cy="105127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/>
          <p:cNvSpPr/>
          <p:nvPr/>
        </p:nvSpPr>
        <p:spPr>
          <a:xfrm>
            <a:off x="1651176" y="1558212"/>
            <a:ext cx="129830" cy="12983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1651176" y="2739312"/>
            <a:ext cx="129830" cy="12983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1651176" y="3920412"/>
            <a:ext cx="129830" cy="12983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651176" y="5101512"/>
            <a:ext cx="129830" cy="12983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1" name="直接连接符 10"/>
          <p:cNvCxnSpPr>
            <a:stCxn id="9" idx="4"/>
            <a:endCxn id="10" idx="0"/>
          </p:cNvCxnSpPr>
          <p:nvPr/>
        </p:nvCxnSpPr>
        <p:spPr>
          <a:xfrm>
            <a:off x="1716091" y="4050242"/>
            <a:ext cx="0" cy="105127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1716091" y="2869142"/>
            <a:ext cx="0" cy="105127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49"/>
          <p:cNvSpPr txBox="1">
            <a:spLocks noChangeArrowheads="1"/>
          </p:cNvSpPr>
          <p:nvPr/>
        </p:nvSpPr>
        <p:spPr bwMode="auto">
          <a:xfrm>
            <a:off x="2066768" y="1433323"/>
            <a:ext cx="46978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点击输入本栏的具体文字，简明扼要的说明分项内容，此为概念图解，请根据您的具体内容酌情修改。点击输入本栏的具体文字</a:t>
            </a:r>
            <a:endParaRPr lang="en-US" altLang="zh-CN" sz="1200" kern="0" dirty="0">
              <a:solidFill>
                <a:srgbClr val="000000">
                  <a:lumMod val="65000"/>
                  <a:lumOff val="35000"/>
                </a:srgb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文本框 49"/>
          <p:cNvSpPr txBox="1">
            <a:spLocks noChangeArrowheads="1"/>
          </p:cNvSpPr>
          <p:nvPr/>
        </p:nvSpPr>
        <p:spPr bwMode="auto">
          <a:xfrm>
            <a:off x="2045852" y="2614423"/>
            <a:ext cx="46978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点击输入本栏的具体文字，简明扼要的说明分项内容，此为概念图解，请根据您的具体内容酌情修改。点击输入本栏的具体文字</a:t>
            </a:r>
            <a:endParaRPr lang="en-US" altLang="zh-CN" sz="1200" kern="0" dirty="0">
              <a:solidFill>
                <a:srgbClr val="000000">
                  <a:lumMod val="65000"/>
                  <a:lumOff val="35000"/>
                </a:srgb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文本框 49"/>
          <p:cNvSpPr txBox="1">
            <a:spLocks noChangeArrowheads="1"/>
          </p:cNvSpPr>
          <p:nvPr/>
        </p:nvSpPr>
        <p:spPr bwMode="auto">
          <a:xfrm>
            <a:off x="2045852" y="3732880"/>
            <a:ext cx="46978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点击输入本栏的具体文字，简明扼要的说明分项内容，此为概念图解，请根据您的具体内容酌情修改。点击输入本栏的具体文字</a:t>
            </a:r>
            <a:endParaRPr lang="en-US" altLang="zh-CN" sz="1200" kern="0" dirty="0">
              <a:solidFill>
                <a:srgbClr val="000000">
                  <a:lumMod val="65000"/>
                  <a:lumOff val="35000"/>
                </a:srgb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文本框 49"/>
          <p:cNvSpPr txBox="1">
            <a:spLocks noChangeArrowheads="1"/>
          </p:cNvSpPr>
          <p:nvPr/>
        </p:nvSpPr>
        <p:spPr bwMode="auto">
          <a:xfrm>
            <a:off x="2024936" y="4778346"/>
            <a:ext cx="46978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点击输入本栏的具体文字，简明扼要的说明分项内容，此为概念图解，请根据您的具体内容酌情修改。点击输入本栏的具体文字</a:t>
            </a:r>
            <a:endParaRPr lang="en-US" altLang="zh-CN" sz="1200" kern="0" dirty="0">
              <a:solidFill>
                <a:srgbClr val="000000">
                  <a:lumMod val="65000"/>
                  <a:lumOff val="35000"/>
                </a:srgb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文本框 45"/>
          <p:cNvSpPr txBox="1">
            <a:spLocks noChangeArrowheads="1"/>
          </p:cNvSpPr>
          <p:nvPr/>
        </p:nvSpPr>
        <p:spPr bwMode="auto">
          <a:xfrm>
            <a:off x="7746565" y="2434516"/>
            <a:ext cx="32548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添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加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标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题</a:t>
            </a:r>
            <a:endParaRPr lang="zh-CN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文本框 49"/>
          <p:cNvSpPr txBox="1">
            <a:spLocks noChangeArrowheads="1"/>
          </p:cNvSpPr>
          <p:nvPr/>
        </p:nvSpPr>
        <p:spPr bwMode="auto">
          <a:xfrm>
            <a:off x="7767481" y="2994216"/>
            <a:ext cx="3233894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zh-CN" altLang="en-US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点击输入本栏的具体文字，简明扼要的说明分项内容，此为概念图解，请根据您的具体内容酌情修改。点击输入本栏的具体文字，简明扼要的说明分项内容，此为概念图解，请根据您的具体内容酌情修改。</a:t>
            </a:r>
            <a:endParaRPr lang="en-US" altLang="zh-CN" sz="1200" kern="0" dirty="0">
              <a:solidFill>
                <a:srgbClr val="000000">
                  <a:lumMod val="65000"/>
                  <a:lumOff val="35000"/>
                </a:srgb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24678" y="282177"/>
            <a:ext cx="11542643" cy="6293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14" t="25063" r="5915" b="21857"/>
          <a:stretch>
            <a:fillRect/>
          </a:stretch>
        </p:blipFill>
        <p:spPr>
          <a:xfrm flipH="1" flipV="1">
            <a:off x="10760765" y="173415"/>
            <a:ext cx="1431235" cy="2507829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30399" y="1906183"/>
            <a:ext cx="4500564" cy="2774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6"/>
          <p:cNvSpPr txBox="1"/>
          <p:nvPr/>
        </p:nvSpPr>
        <p:spPr>
          <a:xfrm>
            <a:off x="2364904" y="2385326"/>
            <a:ext cx="43155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添加标题</a:t>
            </a:r>
            <a:endParaRPr lang="zh-CN" altLang="en-US" sz="28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292282" y="1432248"/>
            <a:ext cx="1661993" cy="399350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600" kern="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lang="zh-CN" altLang="en-US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973438" y="1432248"/>
            <a:ext cx="1661993" cy="399350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600" kern="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lang="zh-CN" altLang="en-US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793454" y="1432248"/>
            <a:ext cx="1661993" cy="399350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600" kern="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lang="zh-CN" altLang="en-US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7128186" y="1527176"/>
            <a:ext cx="0" cy="33925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9447589" y="1499880"/>
            <a:ext cx="0" cy="33925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4486191" y="1461744"/>
            <a:ext cx="492443" cy="32600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标题一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5034612" y="1527176"/>
            <a:ext cx="0" cy="33925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8800830" y="1460920"/>
            <a:ext cx="492443" cy="32600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标题三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622202" y="1458624"/>
            <a:ext cx="492443" cy="32600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标题二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3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24678" y="282177"/>
            <a:ext cx="11542643" cy="6293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14" t="25063" r="5915" b="21857"/>
          <a:stretch>
            <a:fillRect/>
          </a:stretch>
        </p:blipFill>
        <p:spPr>
          <a:xfrm flipH="1" flipV="1">
            <a:off x="10760765" y="173415"/>
            <a:ext cx="1431235" cy="2507829"/>
          </a:xfrm>
          <a:prstGeom prst="rect">
            <a:avLst/>
          </a:prstGeom>
        </p:spPr>
      </p:pic>
      <p:sp>
        <p:nvSpPr>
          <p:cNvPr id="6" name="文本框 45"/>
          <p:cNvSpPr txBox="1">
            <a:spLocks noChangeArrowheads="1"/>
          </p:cNvSpPr>
          <p:nvPr/>
        </p:nvSpPr>
        <p:spPr bwMode="auto">
          <a:xfrm>
            <a:off x="3231715" y="1529157"/>
            <a:ext cx="62026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添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加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标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题</a:t>
            </a:r>
            <a:endParaRPr lang="zh-CN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49"/>
          <p:cNvSpPr txBox="1">
            <a:spLocks noChangeArrowheads="1"/>
          </p:cNvSpPr>
          <p:nvPr/>
        </p:nvSpPr>
        <p:spPr bwMode="auto">
          <a:xfrm>
            <a:off x="3252631" y="1990822"/>
            <a:ext cx="616283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点击输入本栏的具体文字，简明扼要的说明分项内容，此为概念图解，请根据您的具体内容酌情修改。点击输入本栏的具体文字，简明扼要的说明分项内容，此为概念图解，请根据您的具体内容酌情修改。</a:t>
            </a:r>
            <a:endParaRPr lang="en-US" altLang="zh-CN" sz="1200" kern="0" dirty="0">
              <a:solidFill>
                <a:srgbClr val="000000">
                  <a:lumMod val="65000"/>
                  <a:lumOff val="35000"/>
                </a:srgb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45"/>
          <p:cNvSpPr txBox="1">
            <a:spLocks noChangeArrowheads="1"/>
          </p:cNvSpPr>
          <p:nvPr/>
        </p:nvSpPr>
        <p:spPr bwMode="auto">
          <a:xfrm>
            <a:off x="788553" y="3713016"/>
            <a:ext cx="32548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添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加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标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题</a:t>
            </a:r>
            <a:endParaRPr lang="zh-CN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49"/>
          <p:cNvSpPr txBox="1">
            <a:spLocks noChangeArrowheads="1"/>
          </p:cNvSpPr>
          <p:nvPr/>
        </p:nvSpPr>
        <p:spPr bwMode="auto">
          <a:xfrm>
            <a:off x="809469" y="4141641"/>
            <a:ext cx="3233894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zh-CN" altLang="en-US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点击输入本栏的具体文字，简明扼要的说明分项内容，此为概念图解，请根据您的具体内容酌情修改。点击输入本栏的具体文字，简明扼要的说明分项内容，此为概念图解，请根据您的具体内容酌情修改。</a:t>
            </a:r>
            <a:endParaRPr lang="en-US" altLang="zh-CN" sz="1200" kern="0" dirty="0">
              <a:solidFill>
                <a:srgbClr val="000000">
                  <a:lumMod val="65000"/>
                  <a:lumOff val="35000"/>
                </a:srgb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45"/>
          <p:cNvSpPr txBox="1">
            <a:spLocks noChangeArrowheads="1"/>
          </p:cNvSpPr>
          <p:nvPr/>
        </p:nvSpPr>
        <p:spPr bwMode="auto">
          <a:xfrm>
            <a:off x="4569978" y="3713016"/>
            <a:ext cx="32548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添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加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标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题</a:t>
            </a:r>
            <a:endParaRPr lang="zh-CN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文本框 49"/>
          <p:cNvSpPr txBox="1">
            <a:spLocks noChangeArrowheads="1"/>
          </p:cNvSpPr>
          <p:nvPr/>
        </p:nvSpPr>
        <p:spPr bwMode="auto">
          <a:xfrm>
            <a:off x="4590894" y="4141641"/>
            <a:ext cx="3233894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zh-CN" altLang="en-US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点击输入本栏的具体文字，简明扼要的说明分项内容，此为概念图解，请根据您的具体内容酌情修改。点击输入本栏的具体文字，简明扼要的说明分项内容，此为概念图解，请根据您的具体内容酌情修改。</a:t>
            </a:r>
            <a:endParaRPr lang="en-US" altLang="zh-CN" sz="1200" kern="0" dirty="0">
              <a:solidFill>
                <a:srgbClr val="000000">
                  <a:lumMod val="65000"/>
                  <a:lumOff val="35000"/>
                </a:srgb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45"/>
          <p:cNvSpPr txBox="1">
            <a:spLocks noChangeArrowheads="1"/>
          </p:cNvSpPr>
          <p:nvPr/>
        </p:nvSpPr>
        <p:spPr bwMode="auto">
          <a:xfrm>
            <a:off x="8372319" y="3713016"/>
            <a:ext cx="32548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添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加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标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题</a:t>
            </a:r>
            <a:endParaRPr lang="zh-CN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文本框 49"/>
          <p:cNvSpPr txBox="1">
            <a:spLocks noChangeArrowheads="1"/>
          </p:cNvSpPr>
          <p:nvPr/>
        </p:nvSpPr>
        <p:spPr bwMode="auto">
          <a:xfrm>
            <a:off x="8393235" y="4141641"/>
            <a:ext cx="3233894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zh-CN" altLang="en-US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点击输入本栏的具体文字，简明扼要的说明分项内容，此为概念图解，请根据您的具体内容酌情修改。点击输入本栏的具体文字，简明扼要的说明分项内容，此为概念图解，请根据您的具体内容酌情修改。</a:t>
            </a:r>
            <a:endParaRPr lang="en-US" altLang="zh-CN" sz="1200" kern="0" dirty="0">
              <a:solidFill>
                <a:srgbClr val="000000">
                  <a:lumMod val="65000"/>
                  <a:lumOff val="35000"/>
                </a:srgb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" name="墨迹"/>
          <p:cNvPicPr>
            <a:picLocks noChangeAspect="1"/>
          </p:cNvPicPr>
          <p:nvPr/>
        </p:nvPicPr>
        <p:blipFill rotWithShape="1"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9" t="11119"/>
          <a:stretch>
            <a:fillRect/>
          </a:stretch>
        </p:blipFill>
        <p:spPr>
          <a:xfrm>
            <a:off x="-12700" y="-12700"/>
            <a:ext cx="2400300" cy="46344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24678" y="282177"/>
            <a:ext cx="11542643" cy="6293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0" r="5916" b="6666"/>
          <a:stretch>
            <a:fillRect/>
          </a:stretch>
        </p:blipFill>
        <p:spPr>
          <a:xfrm rot="3401090" flipH="1">
            <a:off x="4141503" y="1084303"/>
            <a:ext cx="3379567" cy="319570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634334" y="2458928"/>
            <a:ext cx="923330" cy="954108"/>
          </a:xfrm>
          <a:prstGeom prst="rect">
            <a:avLst/>
          </a:prstGeom>
          <a:solidFill>
            <a:srgbClr val="6D867B"/>
          </a:solidFill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叁</a:t>
            </a:r>
            <a:endParaRPr lang="zh-CN" altLang="en-US" sz="40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49"/>
          <p:cNvSpPr txBox="1">
            <a:spLocks noChangeArrowheads="1"/>
          </p:cNvSpPr>
          <p:nvPr/>
        </p:nvSpPr>
        <p:spPr bwMode="auto">
          <a:xfrm>
            <a:off x="3258871" y="3773184"/>
            <a:ext cx="5589852" cy="1307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>
              <a:lnSpc>
                <a:spcPct val="20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</a:t>
            </a:r>
            <a:endParaRPr lang="en-US" altLang="zh-CN" sz="1400" kern="0" dirty="0">
              <a:solidFill>
                <a:srgbClr val="000000">
                  <a:lumMod val="65000"/>
                  <a:lumOff val="35000"/>
                </a:srgb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>
              <a:lnSpc>
                <a:spcPct val="200000"/>
              </a:lnSpc>
            </a:pP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24678" y="282177"/>
            <a:ext cx="11542643" cy="6293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14" t="25063" r="5915" b="21857"/>
          <a:stretch>
            <a:fillRect/>
          </a:stretch>
        </p:blipFill>
        <p:spPr>
          <a:xfrm flipH="1" flipV="1">
            <a:off x="10760765" y="173415"/>
            <a:ext cx="1431235" cy="2507829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969900" y="1964210"/>
            <a:ext cx="10074786" cy="3213824"/>
            <a:chOff x="1190116" y="2052701"/>
            <a:chExt cx="10074786" cy="3213824"/>
          </a:xfrm>
        </p:grpSpPr>
        <p:sp>
          <p:nvSpPr>
            <p:cNvPr id="7" name="文本框 9"/>
            <p:cNvSpPr txBox="1">
              <a:spLocks noChangeArrowheads="1"/>
            </p:cNvSpPr>
            <p:nvPr/>
          </p:nvSpPr>
          <p:spPr bwMode="auto">
            <a:xfrm>
              <a:off x="1753154" y="2372301"/>
              <a:ext cx="1296107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000" dirty="0">
                  <a:latin typeface="楷体" panose="02010609060101010101" pitchFamily="49" charset="-122"/>
                  <a:ea typeface="楷体" panose="02010609060101010101" pitchFamily="49" charset="-122"/>
                </a:rPr>
                <a:t>添加</a:t>
              </a:r>
              <a:endPara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algn="ctr" eaLnBrk="1" hangingPunct="1"/>
              <a:r>
                <a:rPr lang="zh-CN" altLang="en-US" sz="2000" dirty="0">
                  <a:latin typeface="楷体" panose="02010609060101010101" pitchFamily="49" charset="-122"/>
                  <a:ea typeface="楷体" panose="02010609060101010101" pitchFamily="49" charset="-122"/>
                </a:rPr>
                <a:t>标题 </a:t>
              </a:r>
              <a:endPara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8" name="文本框 13"/>
            <p:cNvSpPr txBox="1">
              <a:spLocks noChangeArrowheads="1"/>
            </p:cNvSpPr>
            <p:nvPr/>
          </p:nvSpPr>
          <p:spPr bwMode="auto">
            <a:xfrm>
              <a:off x="4338180" y="2371367"/>
              <a:ext cx="1296107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000" dirty="0">
                  <a:latin typeface="楷体" panose="02010609060101010101" pitchFamily="49" charset="-122"/>
                  <a:ea typeface="楷体" panose="02010609060101010101" pitchFamily="49" charset="-122"/>
                </a:rPr>
                <a:t>添加</a:t>
              </a:r>
              <a:endPara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algn="ctr" eaLnBrk="1" hangingPunct="1"/>
              <a:r>
                <a:rPr lang="zh-CN" altLang="en-US" sz="2000" dirty="0">
                  <a:latin typeface="楷体" panose="02010609060101010101" pitchFamily="49" charset="-122"/>
                  <a:ea typeface="楷体" panose="02010609060101010101" pitchFamily="49" charset="-122"/>
                </a:rPr>
                <a:t>标题</a:t>
              </a:r>
              <a:endPara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9" name="文本框 17"/>
            <p:cNvSpPr txBox="1">
              <a:spLocks noChangeArrowheads="1"/>
            </p:cNvSpPr>
            <p:nvPr/>
          </p:nvSpPr>
          <p:spPr bwMode="auto">
            <a:xfrm>
              <a:off x="6872729" y="2357343"/>
              <a:ext cx="1296107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000" dirty="0">
                  <a:latin typeface="楷体" panose="02010609060101010101" pitchFamily="49" charset="-122"/>
                  <a:ea typeface="楷体" panose="02010609060101010101" pitchFamily="49" charset="-122"/>
                </a:rPr>
                <a:t>添加</a:t>
              </a:r>
              <a:endPara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algn="ctr" eaLnBrk="1" hangingPunct="1"/>
              <a:r>
                <a:rPr lang="zh-CN" altLang="en-US" sz="2000" dirty="0">
                  <a:latin typeface="楷体" panose="02010609060101010101" pitchFamily="49" charset="-122"/>
                  <a:ea typeface="楷体" panose="02010609060101010101" pitchFamily="49" charset="-122"/>
                </a:rPr>
                <a:t>标题</a:t>
              </a:r>
              <a:endPara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0" name="文本框 21"/>
            <p:cNvSpPr txBox="1">
              <a:spLocks noChangeArrowheads="1"/>
            </p:cNvSpPr>
            <p:nvPr/>
          </p:nvSpPr>
          <p:spPr bwMode="auto">
            <a:xfrm>
              <a:off x="9322767" y="2371370"/>
              <a:ext cx="1296107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000">
                  <a:latin typeface="楷体" panose="02010609060101010101" pitchFamily="49" charset="-122"/>
                  <a:ea typeface="楷体" panose="02010609060101010101" pitchFamily="49" charset="-122"/>
                </a:rPr>
                <a:t>添加</a:t>
              </a:r>
              <a:endParaRPr lang="en-US" altLang="zh-CN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algn="ctr" eaLnBrk="1" hangingPunct="1"/>
              <a:r>
                <a:rPr lang="zh-CN" altLang="en-US" sz="2000">
                  <a:latin typeface="楷体" panose="02010609060101010101" pitchFamily="49" charset="-122"/>
                  <a:ea typeface="楷体" panose="02010609060101010101" pitchFamily="49" charset="-122"/>
                </a:rPr>
                <a:t>标题</a:t>
              </a:r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1" name="TextBox 13"/>
            <p:cNvSpPr txBox="1">
              <a:spLocks noChangeArrowheads="1"/>
            </p:cNvSpPr>
            <p:nvPr/>
          </p:nvSpPr>
          <p:spPr bwMode="auto">
            <a:xfrm>
              <a:off x="1190116" y="4254501"/>
              <a:ext cx="233838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sz="2000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Arial" panose="020B0604020202020204" pitchFamily="34" charset="0"/>
                </a:rPr>
                <a:t>单击编辑标题</a:t>
              </a:r>
              <a:endParaRPr lang="en-US" altLang="zh-CN" sz="20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12" name="TextBox 13"/>
            <p:cNvSpPr txBox="1">
              <a:spLocks noChangeArrowheads="1"/>
            </p:cNvSpPr>
            <p:nvPr/>
          </p:nvSpPr>
          <p:spPr bwMode="auto">
            <a:xfrm>
              <a:off x="1328365" y="4712527"/>
              <a:ext cx="2112963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spcBef>
                  <a:spcPct val="20000"/>
                </a:spcBef>
              </a:pPr>
              <a:r>
                <a:rPr lang="zh-CN" altLang="en-US" sz="1200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13" name="TextBox 13"/>
            <p:cNvSpPr txBox="1">
              <a:spLocks noChangeArrowheads="1"/>
            </p:cNvSpPr>
            <p:nvPr/>
          </p:nvSpPr>
          <p:spPr bwMode="auto">
            <a:xfrm>
              <a:off x="3695191" y="4254501"/>
              <a:ext cx="23368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sz="2000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Arial" panose="020B0604020202020204" pitchFamily="34" charset="0"/>
                </a:rPr>
                <a:t>单击编辑标题</a:t>
              </a:r>
              <a:endParaRPr lang="en-US" altLang="zh-CN" sz="20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>
              <a:spLocks noChangeArrowheads="1"/>
            </p:cNvSpPr>
            <p:nvPr/>
          </p:nvSpPr>
          <p:spPr bwMode="auto">
            <a:xfrm>
              <a:off x="3858357" y="4712527"/>
              <a:ext cx="2112962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spcBef>
                  <a:spcPct val="20000"/>
                </a:spcBef>
              </a:pPr>
              <a:r>
                <a:rPr lang="zh-CN" altLang="en-US" sz="1200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15" name="TextBox 13"/>
            <p:cNvSpPr txBox="1">
              <a:spLocks noChangeArrowheads="1"/>
            </p:cNvSpPr>
            <p:nvPr/>
          </p:nvSpPr>
          <p:spPr bwMode="auto">
            <a:xfrm>
              <a:off x="6407152" y="4254501"/>
              <a:ext cx="23368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sz="200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Arial" panose="020B0604020202020204" pitchFamily="34" charset="0"/>
                </a:rPr>
                <a:t>单击编辑标题</a:t>
              </a:r>
              <a:endParaRPr lang="en-US" altLang="zh-CN" sz="20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16" name="TextBox 13"/>
            <p:cNvSpPr txBox="1">
              <a:spLocks noChangeArrowheads="1"/>
            </p:cNvSpPr>
            <p:nvPr/>
          </p:nvSpPr>
          <p:spPr bwMode="auto">
            <a:xfrm>
              <a:off x="6557066" y="4712527"/>
              <a:ext cx="2112963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spcBef>
                  <a:spcPct val="20000"/>
                </a:spcBef>
              </a:pPr>
              <a:r>
                <a:rPr lang="zh-CN" altLang="en-US" sz="1200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17" name="TextBox 13"/>
            <p:cNvSpPr txBox="1">
              <a:spLocks noChangeArrowheads="1"/>
            </p:cNvSpPr>
            <p:nvPr/>
          </p:nvSpPr>
          <p:spPr bwMode="auto">
            <a:xfrm>
              <a:off x="8926515" y="4254501"/>
              <a:ext cx="233838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sz="200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Arial" panose="020B0604020202020204" pitchFamily="34" charset="0"/>
                </a:rPr>
                <a:t>单击编辑标题</a:t>
              </a:r>
              <a:endParaRPr lang="en-US" altLang="zh-CN" sz="20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18" name="TextBox 13"/>
            <p:cNvSpPr txBox="1">
              <a:spLocks noChangeArrowheads="1"/>
            </p:cNvSpPr>
            <p:nvPr/>
          </p:nvSpPr>
          <p:spPr bwMode="auto">
            <a:xfrm>
              <a:off x="9104520" y="4712527"/>
              <a:ext cx="2112963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spcBef>
                  <a:spcPct val="20000"/>
                </a:spcBef>
              </a:pPr>
              <a:r>
                <a:rPr lang="zh-CN" altLang="en-US" sz="1200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1667052" y="2052702"/>
              <a:ext cx="1468309" cy="1468309"/>
              <a:chOff x="2719446" y="4412974"/>
              <a:chExt cx="637960" cy="637960"/>
            </a:xfrm>
          </p:grpSpPr>
          <p:sp>
            <p:nvSpPr>
              <p:cNvPr id="29" name="椭圆 28"/>
              <p:cNvSpPr/>
              <p:nvPr/>
            </p:nvSpPr>
            <p:spPr>
              <a:xfrm>
                <a:off x="2719446" y="4412974"/>
                <a:ext cx="637960" cy="63796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2824245" y="4517773"/>
                <a:ext cx="428362" cy="42836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4252080" y="2052702"/>
              <a:ext cx="1468309" cy="1468309"/>
              <a:chOff x="2719446" y="4412974"/>
              <a:chExt cx="637960" cy="637960"/>
            </a:xfrm>
          </p:grpSpPr>
          <p:sp>
            <p:nvSpPr>
              <p:cNvPr id="27" name="椭圆 26"/>
              <p:cNvSpPr/>
              <p:nvPr/>
            </p:nvSpPr>
            <p:spPr>
              <a:xfrm>
                <a:off x="2719446" y="4412974"/>
                <a:ext cx="637960" cy="63796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2824245" y="4517773"/>
                <a:ext cx="428362" cy="42836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6791654" y="2052702"/>
              <a:ext cx="1468309" cy="1468309"/>
              <a:chOff x="2719446" y="4412974"/>
              <a:chExt cx="637960" cy="637960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2719446" y="4412974"/>
                <a:ext cx="637960" cy="63796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2824245" y="4517773"/>
                <a:ext cx="428362" cy="42836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9236665" y="2052701"/>
              <a:ext cx="1468309" cy="1468309"/>
              <a:chOff x="2719446" y="4412974"/>
              <a:chExt cx="637960" cy="637960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2719446" y="4412974"/>
                <a:ext cx="637960" cy="63796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2824245" y="4517773"/>
                <a:ext cx="428362" cy="42836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24678" y="282177"/>
            <a:ext cx="11542643" cy="6293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14" t="25063" r="5915" b="21857"/>
          <a:stretch>
            <a:fillRect/>
          </a:stretch>
        </p:blipFill>
        <p:spPr>
          <a:xfrm flipH="1" flipV="1">
            <a:off x="10760765" y="173415"/>
            <a:ext cx="1431235" cy="2507829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891216" y="1994696"/>
            <a:ext cx="1458251" cy="1382520"/>
            <a:chOff x="5028984" y="3083345"/>
            <a:chExt cx="1458251" cy="1382520"/>
          </a:xfrm>
        </p:grpSpPr>
        <p:sp>
          <p:nvSpPr>
            <p:cNvPr id="7" name="矩形 6"/>
            <p:cNvSpPr/>
            <p:nvPr/>
          </p:nvSpPr>
          <p:spPr>
            <a:xfrm>
              <a:off x="5028984" y="3083345"/>
              <a:ext cx="1458251" cy="1382520"/>
            </a:xfrm>
            <a:prstGeom prst="rect">
              <a:avLst/>
            </a:prstGeom>
            <a:noFill/>
            <a:ln>
              <a:solidFill>
                <a:srgbClr val="614D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150951" y="3310986"/>
              <a:ext cx="1169551" cy="977686"/>
            </a:xfrm>
            <a:prstGeom prst="rect">
              <a:avLst/>
            </a:prstGeom>
            <a:noFill/>
            <a:effectLst>
              <a:outerShdw dir="5400000" algn="ctr" rotWithShape="0">
                <a:srgbClr val="000000">
                  <a:alpha val="43137"/>
                </a:srgbClr>
              </a:outerShdw>
            </a:effectLst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32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添加标题</a:t>
              </a:r>
              <a:endPara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1254370" y="2100285"/>
            <a:ext cx="3631763" cy="1262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4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</a:t>
            </a: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915400" y="3956342"/>
            <a:ext cx="1458251" cy="1382520"/>
            <a:chOff x="5028984" y="3083345"/>
            <a:chExt cx="1458251" cy="1382520"/>
          </a:xfrm>
        </p:grpSpPr>
        <p:sp>
          <p:nvSpPr>
            <p:cNvPr id="11" name="矩形 10"/>
            <p:cNvSpPr/>
            <p:nvPr/>
          </p:nvSpPr>
          <p:spPr>
            <a:xfrm>
              <a:off x="5028984" y="3083345"/>
              <a:ext cx="1458251" cy="1382520"/>
            </a:xfrm>
            <a:prstGeom prst="rect">
              <a:avLst/>
            </a:prstGeom>
            <a:noFill/>
            <a:ln>
              <a:solidFill>
                <a:srgbClr val="614D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150951" y="3310986"/>
              <a:ext cx="1169551" cy="977686"/>
            </a:xfrm>
            <a:prstGeom prst="rect">
              <a:avLst/>
            </a:prstGeom>
            <a:noFill/>
            <a:effectLst>
              <a:outerShdw dir="5400000" algn="ctr" rotWithShape="0">
                <a:srgbClr val="000000">
                  <a:alpha val="43137"/>
                </a:srgbClr>
              </a:outerShdw>
            </a:effectLst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32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添加标题</a:t>
              </a:r>
              <a:endPara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1278554" y="4061931"/>
            <a:ext cx="3631763" cy="1262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4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</a:t>
            </a: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0" t="45213" r="44917" b="12635"/>
          <a:stretch>
            <a:fillRect/>
          </a:stretch>
        </p:blipFill>
        <p:spPr>
          <a:xfrm>
            <a:off x="7708998" y="1066882"/>
            <a:ext cx="1258898" cy="1258898"/>
          </a:xfrm>
          <a:custGeom>
            <a:avLst/>
            <a:gdLst>
              <a:gd name="connsiteX0" fmla="*/ 1175061 w 2350122"/>
              <a:gd name="connsiteY0" fmla="*/ 0 h 2350122"/>
              <a:gd name="connsiteX1" fmla="*/ 2350122 w 2350122"/>
              <a:gd name="connsiteY1" fmla="*/ 1175061 h 2350122"/>
              <a:gd name="connsiteX2" fmla="*/ 1175061 w 2350122"/>
              <a:gd name="connsiteY2" fmla="*/ 2350122 h 2350122"/>
              <a:gd name="connsiteX3" fmla="*/ 0 w 2350122"/>
              <a:gd name="connsiteY3" fmla="*/ 1175061 h 2350122"/>
              <a:gd name="connsiteX4" fmla="*/ 1175061 w 2350122"/>
              <a:gd name="connsiteY4" fmla="*/ 0 h 2350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0122" h="2350122">
                <a:moveTo>
                  <a:pt x="1175061" y="0"/>
                </a:moveTo>
                <a:cubicBezTo>
                  <a:pt x="1824029" y="0"/>
                  <a:pt x="2350122" y="526093"/>
                  <a:pt x="2350122" y="1175061"/>
                </a:cubicBezTo>
                <a:cubicBezTo>
                  <a:pt x="2350122" y="1824029"/>
                  <a:pt x="1824029" y="2350122"/>
                  <a:pt x="1175061" y="2350122"/>
                </a:cubicBezTo>
                <a:cubicBezTo>
                  <a:pt x="526093" y="2350122"/>
                  <a:pt x="0" y="1824029"/>
                  <a:pt x="0" y="1175061"/>
                </a:cubicBezTo>
                <a:cubicBezTo>
                  <a:pt x="0" y="526093"/>
                  <a:pt x="526093" y="0"/>
                  <a:pt x="1175061" y="0"/>
                </a:cubicBezTo>
                <a:close/>
              </a:path>
            </a:pathLst>
          </a:custGeom>
          <a:effectLst>
            <a:outerShdw blurRad="114300" dist="25400" dir="4800000" sx="107000" sy="107000" algn="ctr" rotWithShape="0">
              <a:schemeClr val="bg1">
                <a:lumMod val="85000"/>
                <a:alpha val="99000"/>
              </a:scheme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09" t="35441" r="18349" b="18064"/>
          <a:stretch>
            <a:fillRect/>
          </a:stretch>
        </p:blipFill>
        <p:spPr>
          <a:xfrm>
            <a:off x="9764213" y="1066882"/>
            <a:ext cx="1258898" cy="1258898"/>
          </a:xfrm>
          <a:custGeom>
            <a:avLst/>
            <a:gdLst>
              <a:gd name="connsiteX0" fmla="*/ 1175061 w 2350122"/>
              <a:gd name="connsiteY0" fmla="*/ 0 h 2350122"/>
              <a:gd name="connsiteX1" fmla="*/ 2350122 w 2350122"/>
              <a:gd name="connsiteY1" fmla="*/ 1175061 h 2350122"/>
              <a:gd name="connsiteX2" fmla="*/ 1175061 w 2350122"/>
              <a:gd name="connsiteY2" fmla="*/ 2350122 h 2350122"/>
              <a:gd name="connsiteX3" fmla="*/ 0 w 2350122"/>
              <a:gd name="connsiteY3" fmla="*/ 1175061 h 2350122"/>
              <a:gd name="connsiteX4" fmla="*/ 1175061 w 2350122"/>
              <a:gd name="connsiteY4" fmla="*/ 0 h 2350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0122" h="2350122">
                <a:moveTo>
                  <a:pt x="1175061" y="0"/>
                </a:moveTo>
                <a:cubicBezTo>
                  <a:pt x="1824029" y="0"/>
                  <a:pt x="2350122" y="526093"/>
                  <a:pt x="2350122" y="1175061"/>
                </a:cubicBezTo>
                <a:cubicBezTo>
                  <a:pt x="2350122" y="1824029"/>
                  <a:pt x="1824029" y="2350122"/>
                  <a:pt x="1175061" y="2350122"/>
                </a:cubicBezTo>
                <a:cubicBezTo>
                  <a:pt x="526093" y="2350122"/>
                  <a:pt x="0" y="1824029"/>
                  <a:pt x="0" y="1175061"/>
                </a:cubicBezTo>
                <a:cubicBezTo>
                  <a:pt x="0" y="526093"/>
                  <a:pt x="526093" y="0"/>
                  <a:pt x="1175061" y="0"/>
                </a:cubicBezTo>
                <a:close/>
              </a:path>
            </a:pathLst>
          </a:custGeom>
          <a:effectLst>
            <a:outerShdw blurRad="114300" dist="25400" dir="4800000" sx="107000" sy="107000" algn="ctr" rotWithShape="0">
              <a:schemeClr val="bg1">
                <a:lumMod val="85000"/>
                <a:alpha val="99000"/>
              </a:schemeClr>
            </a:outerShdw>
          </a:effectLst>
        </p:spPr>
      </p:pic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7544212" y="2487623"/>
            <a:ext cx="1200329" cy="3216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点击输入本栏的具体文字，简明扼要的说明分项内容，此为概念图解，请根据您的具体内容酌情修改。点击输入本栏的具体文字，。</a:t>
            </a:r>
            <a:endParaRPr lang="zh-CN" altLang="en-US" sz="11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TextBox 58"/>
          <p:cNvSpPr txBox="1"/>
          <p:nvPr/>
        </p:nvSpPr>
        <p:spPr>
          <a:xfrm>
            <a:off x="8631997" y="2487623"/>
            <a:ext cx="4467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点击添加标题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9691707" y="2640023"/>
            <a:ext cx="1200329" cy="3216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点击输入本栏的具体文字，简明扼要的说明分项内容，此为概念图解，请根据您的具体内容酌情修改。点击输入本栏的具体文字，。</a:t>
            </a:r>
            <a:endParaRPr lang="zh-CN" altLang="en-US" sz="11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TextBox 58"/>
          <p:cNvSpPr txBox="1"/>
          <p:nvPr/>
        </p:nvSpPr>
        <p:spPr>
          <a:xfrm>
            <a:off x="10779492" y="2640023"/>
            <a:ext cx="4467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点击添加标题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924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924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99"/>
                            </p:stCondLst>
                            <p:childTnLst>
                              <p:par>
                                <p:cTn id="5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6" grpId="0"/>
      <p:bldP spid="17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24678" y="282177"/>
            <a:ext cx="11542643" cy="6293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0" r="5916" b="6666"/>
          <a:stretch>
            <a:fillRect/>
          </a:stretch>
        </p:blipFill>
        <p:spPr>
          <a:xfrm rot="3401090" flipH="1">
            <a:off x="4141503" y="1084303"/>
            <a:ext cx="3379567" cy="319570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634334" y="2458928"/>
            <a:ext cx="923330" cy="954108"/>
          </a:xfrm>
          <a:prstGeom prst="rect">
            <a:avLst/>
          </a:prstGeom>
          <a:solidFill>
            <a:srgbClr val="6D867B"/>
          </a:solidFill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肆</a:t>
            </a:r>
            <a:endParaRPr lang="zh-CN" altLang="en-US" sz="40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49"/>
          <p:cNvSpPr txBox="1">
            <a:spLocks noChangeArrowheads="1"/>
          </p:cNvSpPr>
          <p:nvPr/>
        </p:nvSpPr>
        <p:spPr bwMode="auto">
          <a:xfrm>
            <a:off x="3258871" y="3773184"/>
            <a:ext cx="5589852" cy="1307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>
              <a:lnSpc>
                <a:spcPct val="20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</a:t>
            </a:r>
            <a:endParaRPr lang="en-US" altLang="zh-CN" sz="1400" kern="0" dirty="0">
              <a:solidFill>
                <a:srgbClr val="000000">
                  <a:lumMod val="65000"/>
                  <a:lumOff val="35000"/>
                </a:srgb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>
              <a:lnSpc>
                <a:spcPct val="200000"/>
              </a:lnSpc>
            </a:pP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24678" y="282177"/>
            <a:ext cx="11542643" cy="6293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14" t="25063" r="5915" b="21857"/>
          <a:stretch>
            <a:fillRect/>
          </a:stretch>
        </p:blipFill>
        <p:spPr>
          <a:xfrm flipH="1" flipV="1">
            <a:off x="10760765" y="173415"/>
            <a:ext cx="1431235" cy="250782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315" y="1776160"/>
            <a:ext cx="1254822" cy="1652840"/>
          </a:xfrm>
          <a:prstGeom prst="rect">
            <a:avLst/>
          </a:prstGeom>
        </p:spPr>
      </p:pic>
      <p:sp>
        <p:nvSpPr>
          <p:cNvPr id="7" name="TextBox 13"/>
          <p:cNvSpPr txBox="1">
            <a:spLocks noChangeArrowheads="1"/>
          </p:cNvSpPr>
          <p:nvPr/>
        </p:nvSpPr>
        <p:spPr bwMode="auto">
          <a:xfrm>
            <a:off x="1423433" y="3339590"/>
            <a:ext cx="23383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单击编辑标题</a:t>
            </a:r>
            <a:endParaRPr lang="en-US" altLang="zh-CN" sz="24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1233069" y="3797616"/>
            <a:ext cx="2686363" cy="1658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单击此处可编辑内容，根据您的需要自由拉伸文本框大小。单击此处可编辑内容，根据您的需要自由拉伸文本框大小。</a:t>
            </a:r>
            <a:endParaRPr lang="en-US" altLang="zh-CN" sz="14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sym typeface="Arial" panose="020B0604020202020204" pitchFamily="34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20000"/>
              </a:spcBef>
            </a:pPr>
            <a:endParaRPr lang="en-US" altLang="zh-CN" sz="14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sym typeface="Arial" panose="020B0604020202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589" y="1776160"/>
            <a:ext cx="1254822" cy="1652840"/>
          </a:xfrm>
          <a:prstGeom prst="rect">
            <a:avLst/>
          </a:prstGeom>
        </p:spPr>
      </p:pic>
      <p:sp>
        <p:nvSpPr>
          <p:cNvPr id="10" name="TextBox 13"/>
          <p:cNvSpPr txBox="1">
            <a:spLocks noChangeArrowheads="1"/>
          </p:cNvSpPr>
          <p:nvPr/>
        </p:nvSpPr>
        <p:spPr bwMode="auto">
          <a:xfrm>
            <a:off x="4976707" y="3339590"/>
            <a:ext cx="23383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单击编辑标题</a:t>
            </a:r>
            <a:endParaRPr lang="en-US" altLang="zh-CN" sz="24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4786343" y="3797616"/>
            <a:ext cx="2686363" cy="1658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单击此处可编辑内容，根据您的需要自由拉伸文本框大小。单击此处可编辑内容，根据您的需要自由拉伸文本框大小。</a:t>
            </a:r>
            <a:endParaRPr lang="en-US" altLang="zh-CN" sz="14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sym typeface="Arial" panose="020B0604020202020204" pitchFamily="34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20000"/>
              </a:spcBef>
            </a:pPr>
            <a:endParaRPr lang="en-US" altLang="zh-CN" sz="14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sym typeface="Arial" panose="020B0604020202020204" pitchFamily="34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863" y="1776160"/>
            <a:ext cx="1254822" cy="1652840"/>
          </a:xfrm>
          <a:prstGeom prst="rect">
            <a:avLst/>
          </a:prstGeom>
        </p:spPr>
      </p:pic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8529981" y="3339590"/>
            <a:ext cx="23383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单击编辑标题</a:t>
            </a:r>
            <a:endParaRPr lang="en-US" altLang="zh-CN" sz="24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8339617" y="3797616"/>
            <a:ext cx="2686363" cy="1658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单击此处可编辑内容，根据您的需要自由拉伸文本框大小。单击此处可编辑内容，根据您的需要自由拉伸文本框大小。</a:t>
            </a:r>
            <a:endParaRPr lang="en-US" altLang="zh-CN" sz="14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sym typeface="Arial" panose="020B0604020202020204" pitchFamily="34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20000"/>
              </a:spcBef>
            </a:pPr>
            <a:endParaRPr lang="en-US" altLang="zh-CN" sz="14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5027438" y="1497250"/>
            <a:ext cx="1479453" cy="3790593"/>
            <a:chOff x="2363371" y="1177712"/>
            <a:chExt cx="1479453" cy="3790593"/>
          </a:xfrm>
        </p:grpSpPr>
        <p:grpSp>
          <p:nvGrpSpPr>
            <p:cNvPr id="20" name="组合 19"/>
            <p:cNvGrpSpPr/>
            <p:nvPr/>
          </p:nvGrpSpPr>
          <p:grpSpPr>
            <a:xfrm>
              <a:off x="2363371" y="1177712"/>
              <a:ext cx="1269144" cy="3550088"/>
              <a:chOff x="4740812" y="1357442"/>
              <a:chExt cx="1209823" cy="3495912"/>
            </a:xfrm>
          </p:grpSpPr>
          <p:cxnSp>
            <p:nvCxnSpPr>
              <p:cNvPr id="28" name="直接连接符 27"/>
              <p:cNvCxnSpPr/>
              <p:nvPr/>
            </p:nvCxnSpPr>
            <p:spPr>
              <a:xfrm>
                <a:off x="4740812" y="1357442"/>
                <a:ext cx="0" cy="3251982"/>
              </a:xfrm>
              <a:prstGeom prst="line">
                <a:avLst/>
              </a:prstGeom>
              <a:ln>
                <a:solidFill>
                  <a:srgbClr val="7F7F7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5950635" y="3828900"/>
                <a:ext cx="0" cy="1024454"/>
              </a:xfrm>
              <a:prstGeom prst="line">
                <a:avLst/>
              </a:prstGeom>
              <a:ln>
                <a:solidFill>
                  <a:srgbClr val="7F7F7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4881490" y="4853354"/>
                <a:ext cx="1069145" cy="0"/>
              </a:xfrm>
              <a:prstGeom prst="line">
                <a:avLst/>
              </a:prstGeom>
              <a:ln>
                <a:solidFill>
                  <a:srgbClr val="7F7F7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等腰三角形 30"/>
              <p:cNvSpPr/>
              <p:nvPr/>
            </p:nvSpPr>
            <p:spPr>
              <a:xfrm>
                <a:off x="5472333" y="4346917"/>
                <a:ext cx="478302" cy="506437"/>
              </a:xfrm>
              <a:prstGeom prst="triangle">
                <a:avLst>
                  <a:gd name="adj" fmla="val 100000"/>
                </a:avLst>
              </a:prstGeom>
              <a:solidFill>
                <a:srgbClr val="6D867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 rot="10800000">
              <a:off x="2518116" y="1195144"/>
              <a:ext cx="1324708" cy="3773161"/>
              <a:chOff x="4740812" y="1407420"/>
              <a:chExt cx="1209823" cy="3445934"/>
            </a:xfrm>
          </p:grpSpPr>
          <p:cxnSp>
            <p:nvCxnSpPr>
              <p:cNvPr id="22" name="直接连接符 21"/>
              <p:cNvCxnSpPr/>
              <p:nvPr/>
            </p:nvCxnSpPr>
            <p:spPr>
              <a:xfrm>
                <a:off x="4740812" y="1407420"/>
                <a:ext cx="1167619" cy="0"/>
              </a:xfrm>
              <a:prstGeom prst="line">
                <a:avLst/>
              </a:prstGeom>
              <a:ln>
                <a:solidFill>
                  <a:srgbClr val="7F7F7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4740812" y="1407420"/>
                <a:ext cx="0" cy="3251982"/>
              </a:xfrm>
              <a:prstGeom prst="line">
                <a:avLst/>
              </a:prstGeom>
              <a:ln>
                <a:solidFill>
                  <a:srgbClr val="7F7F7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 rot="10800000" flipV="1">
                <a:off x="5950635" y="3502205"/>
                <a:ext cx="0" cy="1351148"/>
              </a:xfrm>
              <a:prstGeom prst="line">
                <a:avLst/>
              </a:prstGeom>
              <a:ln>
                <a:solidFill>
                  <a:srgbClr val="7F7F7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>
                <a:off x="4881490" y="4853354"/>
                <a:ext cx="1069145" cy="0"/>
              </a:xfrm>
              <a:prstGeom prst="line">
                <a:avLst/>
              </a:prstGeom>
              <a:ln>
                <a:solidFill>
                  <a:srgbClr val="7F7F7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等腰三角形 25"/>
              <p:cNvSpPr/>
              <p:nvPr/>
            </p:nvSpPr>
            <p:spPr>
              <a:xfrm>
                <a:off x="5472333" y="4346917"/>
                <a:ext cx="478302" cy="506437"/>
              </a:xfrm>
              <a:prstGeom prst="triangle">
                <a:avLst>
                  <a:gd name="adj" fmla="val 100000"/>
                </a:avLst>
              </a:prstGeom>
              <a:solidFill>
                <a:srgbClr val="6D867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2" name="文本框 31"/>
          <p:cNvSpPr txBox="1"/>
          <p:nvPr/>
        </p:nvSpPr>
        <p:spPr>
          <a:xfrm>
            <a:off x="5109075" y="1851625"/>
            <a:ext cx="1292662" cy="28698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7200" dirty="0">
                <a:latin typeface="新蒂文徵明體" panose="03000409000000000000" pitchFamily="65" charset="-120"/>
                <a:ea typeface="新蒂文徵明體" panose="03000409000000000000" pitchFamily="65" charset="-120"/>
              </a:rPr>
              <a:t>謝 謝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0" r="5916" b="6666"/>
          <a:stretch>
            <a:fillRect/>
          </a:stretch>
        </p:blipFill>
        <p:spPr>
          <a:xfrm flipH="1">
            <a:off x="6045705" y="1025759"/>
            <a:ext cx="5248938" cy="4963376"/>
          </a:xfrm>
          <a:prstGeom prst="rect">
            <a:avLst/>
          </a:prstGeom>
        </p:spPr>
      </p:pic>
      <p:sp>
        <p:nvSpPr>
          <p:cNvPr id="33" name="文本框 32"/>
          <p:cNvSpPr txBox="1">
            <a:spLocks noChangeArrowheads="1"/>
          </p:cNvSpPr>
          <p:nvPr/>
        </p:nvSpPr>
        <p:spPr bwMode="auto">
          <a:xfrm>
            <a:off x="2408398" y="1514681"/>
            <a:ext cx="2423740" cy="371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2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点击输入本栏的具体文字，简明扼要的说明分项内容，此为概念图解，请根据您的具体内容酌情修改。点击输入本栏的具体文字，简明扼要的说明分项内容，此为概念图解，请根据您的具体内容酌情修改。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250000"/>
              </a:lnSpc>
            </a:pP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0" r="40807" b="65562"/>
          <a:stretch>
            <a:fillRect/>
          </a:stretch>
        </p:blipFill>
        <p:spPr>
          <a:xfrm rot="5400000" flipH="1">
            <a:off x="-865442" y="941304"/>
            <a:ext cx="3302379" cy="15714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86" t="29785"/>
          <a:stretch>
            <a:fillRect/>
          </a:stretch>
        </p:blipFill>
        <p:spPr>
          <a:xfrm flipH="1">
            <a:off x="7180676" y="3708555"/>
            <a:ext cx="4770724" cy="814432"/>
          </a:xfrm>
          <a:custGeom>
            <a:avLst/>
            <a:gdLst>
              <a:gd name="connsiteX0" fmla="*/ 5510348 w 5510348"/>
              <a:gd name="connsiteY0" fmla="*/ 0 h 940697"/>
              <a:gd name="connsiteX1" fmla="*/ 1054156 w 5510348"/>
              <a:gd name="connsiteY1" fmla="*/ 0 h 940697"/>
              <a:gd name="connsiteX2" fmla="*/ 1091028 w 5510348"/>
              <a:gd name="connsiteY2" fmla="*/ 234091 h 940697"/>
              <a:gd name="connsiteX3" fmla="*/ 748534 w 5510348"/>
              <a:gd name="connsiteY3" fmla="*/ 355853 h 940697"/>
              <a:gd name="connsiteX4" fmla="*/ 8849 w 5510348"/>
              <a:gd name="connsiteY4" fmla="*/ 377709 h 940697"/>
              <a:gd name="connsiteX5" fmla="*/ 0 w 5510348"/>
              <a:gd name="connsiteY5" fmla="*/ 365617 h 940697"/>
              <a:gd name="connsiteX6" fmla="*/ 0 w 5510348"/>
              <a:gd name="connsiteY6" fmla="*/ 940697 h 940697"/>
              <a:gd name="connsiteX7" fmla="*/ 5510348 w 5510348"/>
              <a:gd name="connsiteY7" fmla="*/ 940697 h 940697"/>
              <a:gd name="connsiteX8" fmla="*/ 5510348 w 5510348"/>
              <a:gd name="connsiteY8" fmla="*/ 0 h 94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10348" h="940697">
                <a:moveTo>
                  <a:pt x="5510348" y="0"/>
                </a:moveTo>
                <a:lnTo>
                  <a:pt x="1054156" y="0"/>
                </a:lnTo>
                <a:lnTo>
                  <a:pt x="1091028" y="234091"/>
                </a:lnTo>
                <a:lnTo>
                  <a:pt x="748534" y="355853"/>
                </a:lnTo>
                <a:lnTo>
                  <a:pt x="8849" y="377709"/>
                </a:lnTo>
                <a:lnTo>
                  <a:pt x="0" y="365617"/>
                </a:lnTo>
                <a:lnTo>
                  <a:pt x="0" y="940697"/>
                </a:lnTo>
                <a:lnTo>
                  <a:pt x="5510348" y="940697"/>
                </a:lnTo>
                <a:lnTo>
                  <a:pt x="5510348" y="0"/>
                </a:lnTo>
                <a:close/>
              </a:path>
            </a:pathLst>
          </a:custGeom>
        </p:spPr>
      </p:pic>
      <p:sp>
        <p:nvSpPr>
          <p:cNvPr id="4" name="文本框 45"/>
          <p:cNvSpPr txBox="1">
            <a:spLocks noChangeArrowheads="1"/>
          </p:cNvSpPr>
          <p:nvPr/>
        </p:nvSpPr>
        <p:spPr bwMode="auto">
          <a:xfrm>
            <a:off x="1690648" y="1393161"/>
            <a:ext cx="35065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添加标题</a:t>
            </a:r>
            <a:endParaRPr lang="zh-CN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9"/>
          <p:cNvSpPr txBox="1">
            <a:spLocks noChangeArrowheads="1"/>
          </p:cNvSpPr>
          <p:nvPr/>
        </p:nvSpPr>
        <p:spPr bwMode="auto">
          <a:xfrm>
            <a:off x="1711563" y="1829279"/>
            <a:ext cx="53688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50000"/>
              </a:lnSpc>
              <a:defRPr/>
            </a:pPr>
            <a:r>
              <a:rPr lang="zh-CN" altLang="en-US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45"/>
          <p:cNvSpPr txBox="1">
            <a:spLocks noChangeArrowheads="1"/>
          </p:cNvSpPr>
          <p:nvPr/>
        </p:nvSpPr>
        <p:spPr bwMode="auto">
          <a:xfrm>
            <a:off x="1669733" y="2437250"/>
            <a:ext cx="35065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添加标题</a:t>
            </a:r>
            <a:endParaRPr lang="zh-CN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49"/>
          <p:cNvSpPr txBox="1">
            <a:spLocks noChangeArrowheads="1"/>
          </p:cNvSpPr>
          <p:nvPr/>
        </p:nvSpPr>
        <p:spPr bwMode="auto">
          <a:xfrm>
            <a:off x="1690648" y="2873368"/>
            <a:ext cx="53688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50000"/>
              </a:lnSpc>
              <a:defRPr/>
            </a:pPr>
            <a:r>
              <a:rPr lang="zh-CN" altLang="en-US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45"/>
          <p:cNvSpPr txBox="1">
            <a:spLocks noChangeArrowheads="1"/>
          </p:cNvSpPr>
          <p:nvPr/>
        </p:nvSpPr>
        <p:spPr bwMode="auto">
          <a:xfrm>
            <a:off x="1669733" y="3494987"/>
            <a:ext cx="35065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添加标题</a:t>
            </a:r>
            <a:endParaRPr lang="zh-CN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49"/>
          <p:cNvSpPr txBox="1">
            <a:spLocks noChangeArrowheads="1"/>
          </p:cNvSpPr>
          <p:nvPr/>
        </p:nvSpPr>
        <p:spPr bwMode="auto">
          <a:xfrm>
            <a:off x="1690648" y="3931105"/>
            <a:ext cx="53688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50000"/>
              </a:lnSpc>
              <a:defRPr/>
            </a:pPr>
            <a:r>
              <a:rPr lang="zh-CN" altLang="en-US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45"/>
          <p:cNvSpPr txBox="1">
            <a:spLocks noChangeArrowheads="1"/>
          </p:cNvSpPr>
          <p:nvPr/>
        </p:nvSpPr>
        <p:spPr bwMode="auto">
          <a:xfrm>
            <a:off x="1648818" y="4539076"/>
            <a:ext cx="35065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添加标题</a:t>
            </a:r>
            <a:endParaRPr lang="zh-CN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文本框 49"/>
          <p:cNvSpPr txBox="1">
            <a:spLocks noChangeArrowheads="1"/>
          </p:cNvSpPr>
          <p:nvPr/>
        </p:nvSpPr>
        <p:spPr bwMode="auto">
          <a:xfrm>
            <a:off x="1669733" y="4975194"/>
            <a:ext cx="53688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50000"/>
              </a:lnSpc>
              <a:defRPr/>
            </a:pPr>
            <a:r>
              <a:rPr lang="zh-CN" altLang="en-US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051086" y="2147409"/>
            <a:ext cx="102990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dirty="0">
                <a:solidFill>
                  <a:srgbClr val="B29D89"/>
                </a:solidFill>
                <a:latin typeface="文悦古典明朝体 (非商业使用) W5" pitchFamily="50" charset="-122"/>
                <a:ea typeface="文悦古典明朝体 (非商业使用) W5" pitchFamily="50" charset="-122"/>
              </a:rPr>
              <a:t>目录</a:t>
            </a:r>
            <a:endParaRPr lang="zh-CN" altLang="en-US" sz="6600" b="1" dirty="0">
              <a:solidFill>
                <a:srgbClr val="B29D89"/>
              </a:solidFill>
              <a:latin typeface="文悦古典明朝体 (非商业使用) W5" pitchFamily="50" charset="-122"/>
              <a:ea typeface="文悦古典明朝体 (非商业使用) W5" pitchFamily="5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24678" y="282177"/>
            <a:ext cx="11542643" cy="6293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0" r="5916" b="6666"/>
          <a:stretch>
            <a:fillRect/>
          </a:stretch>
        </p:blipFill>
        <p:spPr>
          <a:xfrm rot="3401090" flipH="1">
            <a:off x="4141503" y="1084303"/>
            <a:ext cx="3379567" cy="319570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634334" y="2458928"/>
            <a:ext cx="923330" cy="954108"/>
          </a:xfrm>
          <a:prstGeom prst="rect">
            <a:avLst/>
          </a:prstGeom>
          <a:solidFill>
            <a:srgbClr val="6D867B"/>
          </a:solidFill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壹</a:t>
            </a:r>
            <a:endParaRPr lang="zh-CN" altLang="en-US" sz="40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49"/>
          <p:cNvSpPr txBox="1">
            <a:spLocks noChangeArrowheads="1"/>
          </p:cNvSpPr>
          <p:nvPr/>
        </p:nvSpPr>
        <p:spPr bwMode="auto">
          <a:xfrm>
            <a:off x="3258871" y="3773184"/>
            <a:ext cx="5589852" cy="1307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>
              <a:lnSpc>
                <a:spcPct val="20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</a:t>
            </a:r>
            <a:endParaRPr lang="en-US" altLang="zh-CN" sz="1400" kern="0" dirty="0">
              <a:solidFill>
                <a:srgbClr val="000000">
                  <a:lumMod val="65000"/>
                  <a:lumOff val="35000"/>
                </a:srgb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>
              <a:lnSpc>
                <a:spcPct val="200000"/>
              </a:lnSpc>
            </a:pP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24678" y="282177"/>
            <a:ext cx="11542643" cy="6293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14" t="25063" r="5915" b="21857"/>
          <a:stretch>
            <a:fillRect/>
          </a:stretch>
        </p:blipFill>
        <p:spPr>
          <a:xfrm flipH="1" flipV="1">
            <a:off x="10760765" y="173415"/>
            <a:ext cx="1431235" cy="2507829"/>
          </a:xfrm>
          <a:prstGeom prst="rect">
            <a:avLst/>
          </a:prstGeom>
        </p:spPr>
      </p:pic>
      <p:pic>
        <p:nvPicPr>
          <p:cNvPr id="6" name="图片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1575" y="936970"/>
            <a:ext cx="2093269" cy="2093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1944710" y="1321796"/>
            <a:ext cx="5184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关键词</a:t>
            </a:r>
            <a:endParaRPr lang="zh-CN" altLang="en-US" sz="24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45"/>
          <p:cNvSpPr txBox="1">
            <a:spLocks noChangeArrowheads="1"/>
          </p:cNvSpPr>
          <p:nvPr/>
        </p:nvSpPr>
        <p:spPr bwMode="auto">
          <a:xfrm>
            <a:off x="3567375" y="1321796"/>
            <a:ext cx="39147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添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加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标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题</a:t>
            </a:r>
            <a:endParaRPr lang="zh-CN" altLang="zh-CN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49"/>
          <p:cNvSpPr txBox="1">
            <a:spLocks noChangeArrowheads="1"/>
          </p:cNvSpPr>
          <p:nvPr/>
        </p:nvSpPr>
        <p:spPr bwMode="auto">
          <a:xfrm>
            <a:off x="3588290" y="1757914"/>
            <a:ext cx="562060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</a:t>
            </a:r>
            <a:r>
              <a:rPr lang="en-US" altLang="zh-CN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</a:t>
            </a:r>
            <a:endParaRPr lang="en-US" altLang="zh-CN" sz="1200" kern="0" dirty="0">
              <a:solidFill>
                <a:srgbClr val="000000">
                  <a:lumMod val="65000"/>
                  <a:lumOff val="35000"/>
                </a:srgb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" name="图片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89757" y="3429000"/>
            <a:ext cx="2093269" cy="2093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9662892" y="3813826"/>
            <a:ext cx="5184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关键词</a:t>
            </a:r>
            <a:endParaRPr lang="zh-CN" altLang="en-US" sz="24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45"/>
          <p:cNvSpPr txBox="1">
            <a:spLocks noChangeArrowheads="1"/>
          </p:cNvSpPr>
          <p:nvPr/>
        </p:nvSpPr>
        <p:spPr bwMode="auto">
          <a:xfrm>
            <a:off x="4173255" y="3922973"/>
            <a:ext cx="39147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添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加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标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题</a:t>
            </a:r>
            <a:endParaRPr lang="zh-CN" altLang="zh-CN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文本框 49"/>
          <p:cNvSpPr txBox="1">
            <a:spLocks noChangeArrowheads="1"/>
          </p:cNvSpPr>
          <p:nvPr/>
        </p:nvSpPr>
        <p:spPr bwMode="auto">
          <a:xfrm>
            <a:off x="2467442" y="4359091"/>
            <a:ext cx="5620609" cy="88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50000"/>
              </a:lnSpc>
              <a:defRPr/>
            </a:pPr>
            <a:r>
              <a:rPr lang="zh-CN" altLang="en-US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</a:t>
            </a:r>
            <a:r>
              <a:rPr lang="en-US" altLang="zh-CN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</a:t>
            </a:r>
            <a:endParaRPr lang="en-US" altLang="zh-CN" sz="1200" kern="0" dirty="0">
              <a:solidFill>
                <a:srgbClr val="000000">
                  <a:lumMod val="65000"/>
                  <a:lumOff val="35000"/>
                </a:srgb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24678" y="282177"/>
            <a:ext cx="11542643" cy="6293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14" t="25063" r="5915" b="21857"/>
          <a:stretch>
            <a:fillRect/>
          </a:stretch>
        </p:blipFill>
        <p:spPr>
          <a:xfrm flipH="1" flipV="1">
            <a:off x="10760765" y="173415"/>
            <a:ext cx="1431235" cy="2507829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324350" y="3429000"/>
            <a:ext cx="3224799" cy="172878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99550" y="1700210"/>
            <a:ext cx="3224799" cy="1728789"/>
          </a:xfrm>
          <a:prstGeom prst="rect">
            <a:avLst/>
          </a:prstGeom>
          <a:solidFill>
            <a:srgbClr val="6D86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45"/>
          <p:cNvSpPr txBox="1">
            <a:spLocks noChangeArrowheads="1"/>
          </p:cNvSpPr>
          <p:nvPr/>
        </p:nvSpPr>
        <p:spPr bwMode="auto">
          <a:xfrm>
            <a:off x="1345765" y="1833489"/>
            <a:ext cx="35065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0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添加标题</a:t>
            </a:r>
            <a:endParaRPr lang="zh-CN" altLang="zh-CN" sz="20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49"/>
          <p:cNvSpPr txBox="1">
            <a:spLocks noChangeArrowheads="1"/>
          </p:cNvSpPr>
          <p:nvPr/>
        </p:nvSpPr>
        <p:spPr bwMode="auto">
          <a:xfrm>
            <a:off x="1366681" y="2269607"/>
            <a:ext cx="2633819" cy="88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50000"/>
              </a:lnSpc>
              <a:defRPr/>
            </a:pPr>
            <a:r>
              <a:rPr lang="zh-CN" altLang="en-US" sz="1200" kern="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</a:t>
            </a:r>
            <a:endParaRPr lang="en-US" altLang="zh-CN" sz="1200" kern="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45"/>
          <p:cNvSpPr txBox="1">
            <a:spLocks noChangeArrowheads="1"/>
          </p:cNvSpPr>
          <p:nvPr/>
        </p:nvSpPr>
        <p:spPr bwMode="auto">
          <a:xfrm>
            <a:off x="1366681" y="3562278"/>
            <a:ext cx="222002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添加标题</a:t>
            </a:r>
            <a:endParaRPr lang="zh-CN" altLang="zh-CN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文本框 49"/>
          <p:cNvSpPr txBox="1">
            <a:spLocks noChangeArrowheads="1"/>
          </p:cNvSpPr>
          <p:nvPr/>
        </p:nvSpPr>
        <p:spPr bwMode="auto">
          <a:xfrm>
            <a:off x="1387597" y="3998396"/>
            <a:ext cx="27318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50000"/>
              </a:lnSpc>
              <a:defRPr/>
            </a:pPr>
            <a:r>
              <a:rPr lang="zh-CN" altLang="en-US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</a:t>
            </a:r>
            <a:endParaRPr lang="en-US" altLang="zh-CN" sz="1200" kern="0" dirty="0">
              <a:solidFill>
                <a:srgbClr val="000000">
                  <a:lumMod val="65000"/>
                  <a:lumOff val="35000"/>
                </a:srgb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49"/>
          <p:cNvSpPr txBox="1">
            <a:spLocks noChangeArrowheads="1"/>
          </p:cNvSpPr>
          <p:nvPr/>
        </p:nvSpPr>
        <p:spPr bwMode="auto">
          <a:xfrm>
            <a:off x="4769936" y="3762333"/>
            <a:ext cx="233362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>
              <a:lnSpc>
                <a:spcPct val="150000"/>
              </a:lnSpc>
              <a:defRPr/>
            </a:pPr>
            <a:r>
              <a:rPr lang="zh-CN" altLang="en-US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</a:t>
            </a:r>
            <a:endParaRPr lang="en-US" altLang="zh-CN" sz="1200" kern="0" dirty="0">
              <a:solidFill>
                <a:srgbClr val="000000">
                  <a:lumMod val="65000"/>
                  <a:lumOff val="35000"/>
                </a:srgb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553796" y="1693354"/>
            <a:ext cx="3224799" cy="17287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文本框 45"/>
          <p:cNvSpPr txBox="1">
            <a:spLocks noChangeArrowheads="1"/>
          </p:cNvSpPr>
          <p:nvPr/>
        </p:nvSpPr>
        <p:spPr bwMode="auto">
          <a:xfrm>
            <a:off x="7800011" y="1826633"/>
            <a:ext cx="35065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添加标题</a:t>
            </a:r>
            <a:endParaRPr lang="zh-CN" altLang="zh-CN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文本框 49"/>
          <p:cNvSpPr txBox="1">
            <a:spLocks noChangeArrowheads="1"/>
          </p:cNvSpPr>
          <p:nvPr/>
        </p:nvSpPr>
        <p:spPr bwMode="auto">
          <a:xfrm>
            <a:off x="7820927" y="2262751"/>
            <a:ext cx="263381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50000"/>
              </a:lnSpc>
              <a:defRPr/>
            </a:pPr>
            <a:r>
              <a:rPr lang="zh-CN" altLang="en-US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</a:t>
            </a:r>
            <a:endParaRPr lang="en-US" altLang="zh-CN" sz="1200" kern="0" dirty="0">
              <a:solidFill>
                <a:srgbClr val="000000">
                  <a:lumMod val="65000"/>
                  <a:lumOff val="35000"/>
                </a:srgb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文本框 45"/>
          <p:cNvSpPr txBox="1">
            <a:spLocks noChangeArrowheads="1"/>
          </p:cNvSpPr>
          <p:nvPr/>
        </p:nvSpPr>
        <p:spPr bwMode="auto">
          <a:xfrm>
            <a:off x="7820927" y="3555422"/>
            <a:ext cx="222002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添加标题</a:t>
            </a:r>
            <a:endParaRPr lang="zh-CN" altLang="zh-CN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文本框 49"/>
          <p:cNvSpPr txBox="1">
            <a:spLocks noChangeArrowheads="1"/>
          </p:cNvSpPr>
          <p:nvPr/>
        </p:nvSpPr>
        <p:spPr bwMode="auto">
          <a:xfrm>
            <a:off x="7841843" y="3991540"/>
            <a:ext cx="27318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50000"/>
              </a:lnSpc>
              <a:defRPr/>
            </a:pPr>
            <a:r>
              <a:rPr lang="zh-CN" altLang="en-US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</a:t>
            </a:r>
            <a:endParaRPr lang="en-US" altLang="zh-CN" sz="1200" kern="0" dirty="0">
              <a:solidFill>
                <a:srgbClr val="000000">
                  <a:lumMod val="65000"/>
                  <a:lumOff val="35000"/>
                </a:srgb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文本框 45"/>
          <p:cNvSpPr txBox="1">
            <a:spLocks noChangeArrowheads="1"/>
          </p:cNvSpPr>
          <p:nvPr/>
        </p:nvSpPr>
        <p:spPr bwMode="auto">
          <a:xfrm>
            <a:off x="4591480" y="1757782"/>
            <a:ext cx="222002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添加标题</a:t>
            </a:r>
            <a:endParaRPr lang="zh-CN" altLang="zh-CN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文本框 49"/>
          <p:cNvSpPr txBox="1">
            <a:spLocks noChangeArrowheads="1"/>
          </p:cNvSpPr>
          <p:nvPr/>
        </p:nvSpPr>
        <p:spPr bwMode="auto">
          <a:xfrm>
            <a:off x="4612396" y="2193900"/>
            <a:ext cx="27318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50000"/>
              </a:lnSpc>
              <a:defRPr/>
            </a:pPr>
            <a:r>
              <a:rPr lang="zh-CN" altLang="en-US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</a:t>
            </a:r>
            <a:endParaRPr lang="en-US" altLang="zh-CN" sz="1200" kern="0" dirty="0">
              <a:solidFill>
                <a:srgbClr val="000000">
                  <a:lumMod val="65000"/>
                  <a:lumOff val="35000"/>
                </a:srgb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24678" y="282177"/>
            <a:ext cx="11542643" cy="6293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14" t="25063" r="5915" b="21857"/>
          <a:stretch>
            <a:fillRect/>
          </a:stretch>
        </p:blipFill>
        <p:spPr>
          <a:xfrm flipH="1" flipV="1">
            <a:off x="10760765" y="173415"/>
            <a:ext cx="1431235" cy="250782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0" t="45213" r="44917" b="12635"/>
          <a:stretch>
            <a:fillRect/>
          </a:stretch>
        </p:blipFill>
        <p:spPr>
          <a:xfrm>
            <a:off x="2765937" y="1066882"/>
            <a:ext cx="1258898" cy="1258898"/>
          </a:xfrm>
          <a:custGeom>
            <a:avLst/>
            <a:gdLst>
              <a:gd name="connsiteX0" fmla="*/ 1175061 w 2350122"/>
              <a:gd name="connsiteY0" fmla="*/ 0 h 2350122"/>
              <a:gd name="connsiteX1" fmla="*/ 2350122 w 2350122"/>
              <a:gd name="connsiteY1" fmla="*/ 1175061 h 2350122"/>
              <a:gd name="connsiteX2" fmla="*/ 1175061 w 2350122"/>
              <a:gd name="connsiteY2" fmla="*/ 2350122 h 2350122"/>
              <a:gd name="connsiteX3" fmla="*/ 0 w 2350122"/>
              <a:gd name="connsiteY3" fmla="*/ 1175061 h 2350122"/>
              <a:gd name="connsiteX4" fmla="*/ 1175061 w 2350122"/>
              <a:gd name="connsiteY4" fmla="*/ 0 h 2350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0122" h="2350122">
                <a:moveTo>
                  <a:pt x="1175061" y="0"/>
                </a:moveTo>
                <a:cubicBezTo>
                  <a:pt x="1824029" y="0"/>
                  <a:pt x="2350122" y="526093"/>
                  <a:pt x="2350122" y="1175061"/>
                </a:cubicBezTo>
                <a:cubicBezTo>
                  <a:pt x="2350122" y="1824029"/>
                  <a:pt x="1824029" y="2350122"/>
                  <a:pt x="1175061" y="2350122"/>
                </a:cubicBezTo>
                <a:cubicBezTo>
                  <a:pt x="526093" y="2350122"/>
                  <a:pt x="0" y="1824029"/>
                  <a:pt x="0" y="1175061"/>
                </a:cubicBezTo>
                <a:cubicBezTo>
                  <a:pt x="0" y="526093"/>
                  <a:pt x="526093" y="0"/>
                  <a:pt x="1175061" y="0"/>
                </a:cubicBezTo>
                <a:close/>
              </a:path>
            </a:pathLst>
          </a:custGeom>
          <a:effectLst>
            <a:outerShdw blurRad="114300" dist="25400" dir="4800000" sx="107000" sy="107000" algn="ctr" rotWithShape="0">
              <a:schemeClr val="bg1">
                <a:lumMod val="85000"/>
                <a:alpha val="99000"/>
              </a:scheme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09" t="35441" r="18349" b="18064"/>
          <a:stretch>
            <a:fillRect/>
          </a:stretch>
        </p:blipFill>
        <p:spPr>
          <a:xfrm>
            <a:off x="5223430" y="1066882"/>
            <a:ext cx="1258898" cy="1258898"/>
          </a:xfrm>
          <a:custGeom>
            <a:avLst/>
            <a:gdLst>
              <a:gd name="connsiteX0" fmla="*/ 1175061 w 2350122"/>
              <a:gd name="connsiteY0" fmla="*/ 0 h 2350122"/>
              <a:gd name="connsiteX1" fmla="*/ 2350122 w 2350122"/>
              <a:gd name="connsiteY1" fmla="*/ 1175061 h 2350122"/>
              <a:gd name="connsiteX2" fmla="*/ 1175061 w 2350122"/>
              <a:gd name="connsiteY2" fmla="*/ 2350122 h 2350122"/>
              <a:gd name="connsiteX3" fmla="*/ 0 w 2350122"/>
              <a:gd name="connsiteY3" fmla="*/ 1175061 h 2350122"/>
              <a:gd name="connsiteX4" fmla="*/ 1175061 w 2350122"/>
              <a:gd name="connsiteY4" fmla="*/ 0 h 2350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0122" h="2350122">
                <a:moveTo>
                  <a:pt x="1175061" y="0"/>
                </a:moveTo>
                <a:cubicBezTo>
                  <a:pt x="1824029" y="0"/>
                  <a:pt x="2350122" y="526093"/>
                  <a:pt x="2350122" y="1175061"/>
                </a:cubicBezTo>
                <a:cubicBezTo>
                  <a:pt x="2350122" y="1824029"/>
                  <a:pt x="1824029" y="2350122"/>
                  <a:pt x="1175061" y="2350122"/>
                </a:cubicBezTo>
                <a:cubicBezTo>
                  <a:pt x="526093" y="2350122"/>
                  <a:pt x="0" y="1824029"/>
                  <a:pt x="0" y="1175061"/>
                </a:cubicBezTo>
                <a:cubicBezTo>
                  <a:pt x="0" y="526093"/>
                  <a:pt x="526093" y="0"/>
                  <a:pt x="1175061" y="0"/>
                </a:cubicBezTo>
                <a:close/>
              </a:path>
            </a:pathLst>
          </a:custGeom>
          <a:effectLst>
            <a:outerShdw blurRad="114300" dist="25400" dir="4800000" sx="107000" sy="107000" algn="ctr" rotWithShape="0">
              <a:schemeClr val="bg1">
                <a:lumMod val="85000"/>
                <a:alpha val="99000"/>
              </a:schemeClr>
            </a:outerShdw>
          </a:effectLst>
        </p:spPr>
      </p:pic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2601151" y="2487623"/>
            <a:ext cx="1200329" cy="3216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点击输入本栏的具体文字，简明扼要的说明分项内容，此为概念图解，请根据您的具体内容酌情修改。点击输入本栏的具体文字，。</a:t>
            </a:r>
            <a:endParaRPr lang="zh-CN" altLang="en-US" sz="11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TextBox 58"/>
          <p:cNvSpPr txBox="1"/>
          <p:nvPr/>
        </p:nvSpPr>
        <p:spPr>
          <a:xfrm>
            <a:off x="3688936" y="2487623"/>
            <a:ext cx="4467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点击添加标题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5150924" y="2640023"/>
            <a:ext cx="1200329" cy="3216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点击输入本栏的具体文字，简明扼要的说明分项内容，此为概念图解，请根据您的具体内容酌情修改。点击输入本栏的具体文字，。</a:t>
            </a:r>
            <a:endParaRPr lang="zh-CN" altLang="en-US" sz="11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TextBox 58"/>
          <p:cNvSpPr txBox="1"/>
          <p:nvPr/>
        </p:nvSpPr>
        <p:spPr>
          <a:xfrm>
            <a:off x="6238709" y="2640023"/>
            <a:ext cx="4467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点击添加标题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sym typeface="Arial" panose="020B0604020202020204" pitchFamily="34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0" t="45213" r="44917" b="12635"/>
          <a:stretch>
            <a:fillRect/>
          </a:stretch>
        </p:blipFill>
        <p:spPr>
          <a:xfrm>
            <a:off x="7937989" y="1066882"/>
            <a:ext cx="1258898" cy="1258898"/>
          </a:xfrm>
          <a:custGeom>
            <a:avLst/>
            <a:gdLst>
              <a:gd name="connsiteX0" fmla="*/ 1175061 w 2350122"/>
              <a:gd name="connsiteY0" fmla="*/ 0 h 2350122"/>
              <a:gd name="connsiteX1" fmla="*/ 2350122 w 2350122"/>
              <a:gd name="connsiteY1" fmla="*/ 1175061 h 2350122"/>
              <a:gd name="connsiteX2" fmla="*/ 1175061 w 2350122"/>
              <a:gd name="connsiteY2" fmla="*/ 2350122 h 2350122"/>
              <a:gd name="connsiteX3" fmla="*/ 0 w 2350122"/>
              <a:gd name="connsiteY3" fmla="*/ 1175061 h 2350122"/>
              <a:gd name="connsiteX4" fmla="*/ 1175061 w 2350122"/>
              <a:gd name="connsiteY4" fmla="*/ 0 h 2350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0122" h="2350122">
                <a:moveTo>
                  <a:pt x="1175061" y="0"/>
                </a:moveTo>
                <a:cubicBezTo>
                  <a:pt x="1824029" y="0"/>
                  <a:pt x="2350122" y="526093"/>
                  <a:pt x="2350122" y="1175061"/>
                </a:cubicBezTo>
                <a:cubicBezTo>
                  <a:pt x="2350122" y="1824029"/>
                  <a:pt x="1824029" y="2350122"/>
                  <a:pt x="1175061" y="2350122"/>
                </a:cubicBezTo>
                <a:cubicBezTo>
                  <a:pt x="526093" y="2350122"/>
                  <a:pt x="0" y="1824029"/>
                  <a:pt x="0" y="1175061"/>
                </a:cubicBezTo>
                <a:cubicBezTo>
                  <a:pt x="0" y="526093"/>
                  <a:pt x="526093" y="0"/>
                  <a:pt x="1175061" y="0"/>
                </a:cubicBezTo>
                <a:close/>
              </a:path>
            </a:pathLst>
          </a:custGeom>
          <a:effectLst>
            <a:outerShdw blurRad="114300" dist="25400" dir="4800000" sx="107000" sy="107000" algn="ctr" rotWithShape="0">
              <a:schemeClr val="bg1">
                <a:lumMod val="85000"/>
                <a:alpha val="99000"/>
              </a:schemeClr>
            </a:outerShdw>
          </a:effectLst>
        </p:spPr>
      </p:pic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7773203" y="2640023"/>
            <a:ext cx="1200329" cy="3216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点击输入本栏的具体文字，简明扼要的说明分项内容，此为概念图解，请根据您的具体内容酌情修改。点击输入本栏的具体文字，。</a:t>
            </a:r>
            <a:endParaRPr lang="zh-CN" altLang="en-US" sz="11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TextBox 58"/>
          <p:cNvSpPr txBox="1"/>
          <p:nvPr/>
        </p:nvSpPr>
        <p:spPr>
          <a:xfrm>
            <a:off x="8860988" y="2640023"/>
            <a:ext cx="4467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点击添加标题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74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674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349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349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24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24678" y="282177"/>
            <a:ext cx="11542643" cy="6293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14" t="25063" r="5915" b="21857"/>
          <a:stretch>
            <a:fillRect/>
          </a:stretch>
        </p:blipFill>
        <p:spPr>
          <a:xfrm flipH="1" flipV="1">
            <a:off x="10760765" y="173415"/>
            <a:ext cx="1431235" cy="2507829"/>
          </a:xfrm>
          <a:prstGeom prst="rect">
            <a:avLst/>
          </a:prstGeom>
        </p:spPr>
      </p:pic>
      <p:sp>
        <p:nvSpPr>
          <p:cNvPr id="6" name="等腰三角形 5"/>
          <p:cNvSpPr/>
          <p:nvPr/>
        </p:nvSpPr>
        <p:spPr>
          <a:xfrm rot="2337392">
            <a:off x="1359568" y="1512336"/>
            <a:ext cx="4120358" cy="3552033"/>
          </a:xfrm>
          <a:prstGeom prst="triangl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14" t="34373" r="22459" b="37436"/>
          <a:stretch>
            <a:fillRect/>
          </a:stretch>
        </p:blipFill>
        <p:spPr>
          <a:xfrm rot="19661233">
            <a:off x="1871452" y="2682403"/>
            <a:ext cx="3044159" cy="2797126"/>
          </a:xfrm>
          <a:prstGeom prst="rect">
            <a:avLst/>
          </a:prstGeom>
        </p:spPr>
      </p:pic>
      <p:sp>
        <p:nvSpPr>
          <p:cNvPr id="8" name="文本框 45"/>
          <p:cNvSpPr txBox="1">
            <a:spLocks noChangeArrowheads="1"/>
          </p:cNvSpPr>
          <p:nvPr/>
        </p:nvSpPr>
        <p:spPr bwMode="auto">
          <a:xfrm>
            <a:off x="5427495" y="1649249"/>
            <a:ext cx="35065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添加标题</a:t>
            </a:r>
            <a:endParaRPr lang="zh-CN" altLang="zh-CN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49"/>
          <p:cNvSpPr txBox="1">
            <a:spLocks noChangeArrowheads="1"/>
          </p:cNvSpPr>
          <p:nvPr/>
        </p:nvSpPr>
        <p:spPr bwMode="auto">
          <a:xfrm>
            <a:off x="5448410" y="2085367"/>
            <a:ext cx="536886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</a:t>
            </a:r>
            <a:endParaRPr lang="en-US" altLang="zh-CN" sz="1400" kern="0" dirty="0">
              <a:solidFill>
                <a:srgbClr val="000000">
                  <a:lumMod val="65000"/>
                  <a:lumOff val="35000"/>
                </a:srgb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/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45"/>
          <p:cNvSpPr txBox="1">
            <a:spLocks noChangeArrowheads="1"/>
          </p:cNvSpPr>
          <p:nvPr/>
        </p:nvSpPr>
        <p:spPr bwMode="auto">
          <a:xfrm>
            <a:off x="5427495" y="3089957"/>
            <a:ext cx="35065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添加标题</a:t>
            </a:r>
            <a:endParaRPr lang="zh-CN" altLang="zh-CN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文本框 49"/>
          <p:cNvSpPr txBox="1">
            <a:spLocks noChangeArrowheads="1"/>
          </p:cNvSpPr>
          <p:nvPr/>
        </p:nvSpPr>
        <p:spPr bwMode="auto">
          <a:xfrm>
            <a:off x="5448410" y="3526075"/>
            <a:ext cx="536886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</a:t>
            </a:r>
            <a:endParaRPr lang="en-US" altLang="zh-CN" sz="1400" kern="0" dirty="0">
              <a:solidFill>
                <a:srgbClr val="000000">
                  <a:lumMod val="65000"/>
                  <a:lumOff val="35000"/>
                </a:srgb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/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45"/>
          <p:cNvSpPr txBox="1">
            <a:spLocks noChangeArrowheads="1"/>
          </p:cNvSpPr>
          <p:nvPr/>
        </p:nvSpPr>
        <p:spPr bwMode="auto">
          <a:xfrm>
            <a:off x="5448410" y="4507738"/>
            <a:ext cx="35065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添加标题</a:t>
            </a:r>
            <a:endParaRPr lang="zh-CN" altLang="zh-CN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文本框 49"/>
          <p:cNvSpPr txBox="1">
            <a:spLocks noChangeArrowheads="1"/>
          </p:cNvSpPr>
          <p:nvPr/>
        </p:nvSpPr>
        <p:spPr bwMode="auto">
          <a:xfrm>
            <a:off x="5469325" y="4943856"/>
            <a:ext cx="536886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</a:t>
            </a:r>
            <a:endParaRPr lang="en-US" altLang="zh-CN" sz="1400" kern="0" dirty="0">
              <a:solidFill>
                <a:srgbClr val="000000">
                  <a:lumMod val="65000"/>
                  <a:lumOff val="35000"/>
                </a:srgb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/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24678" y="282177"/>
            <a:ext cx="11542643" cy="6293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0" r="5916" b="6666"/>
          <a:stretch>
            <a:fillRect/>
          </a:stretch>
        </p:blipFill>
        <p:spPr>
          <a:xfrm rot="3401090" flipH="1">
            <a:off x="4141503" y="1084303"/>
            <a:ext cx="3379567" cy="319570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634334" y="2458928"/>
            <a:ext cx="923330" cy="954108"/>
          </a:xfrm>
          <a:prstGeom prst="rect">
            <a:avLst/>
          </a:prstGeom>
          <a:solidFill>
            <a:srgbClr val="6D867B"/>
          </a:solidFill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贰</a:t>
            </a:r>
            <a:endParaRPr lang="zh-CN" altLang="en-US" sz="40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49"/>
          <p:cNvSpPr txBox="1">
            <a:spLocks noChangeArrowheads="1"/>
          </p:cNvSpPr>
          <p:nvPr/>
        </p:nvSpPr>
        <p:spPr bwMode="auto">
          <a:xfrm>
            <a:off x="3258871" y="3773184"/>
            <a:ext cx="5589852" cy="1307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>
              <a:lnSpc>
                <a:spcPct val="20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</a:t>
            </a:r>
            <a:endParaRPr lang="en-US" altLang="zh-CN" sz="1400" kern="0" dirty="0">
              <a:solidFill>
                <a:srgbClr val="000000">
                  <a:lumMod val="65000"/>
                  <a:lumOff val="35000"/>
                </a:srgb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>
              <a:lnSpc>
                <a:spcPct val="200000"/>
              </a:lnSpc>
            </a:pP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24678" y="282177"/>
            <a:ext cx="11542643" cy="6293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14" t="25063" r="5915" b="21857"/>
          <a:stretch>
            <a:fillRect/>
          </a:stretch>
        </p:blipFill>
        <p:spPr>
          <a:xfrm flipH="1" flipV="1">
            <a:off x="10760765" y="173415"/>
            <a:ext cx="1431235" cy="2507829"/>
          </a:xfrm>
          <a:prstGeom prst="rect">
            <a:avLst/>
          </a:prstGeom>
        </p:spPr>
      </p:pic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2440976" y="2480966"/>
            <a:ext cx="1154162" cy="3145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</a:t>
            </a: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2697379" y="1492841"/>
            <a:ext cx="583671" cy="5847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壹</a:t>
            </a:r>
            <a:endParaRPr lang="zh-CN" altLang="en-US" sz="32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4386661" y="2435936"/>
            <a:ext cx="1154162" cy="3290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</a:t>
            </a: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4687316" y="1500300"/>
            <a:ext cx="581938" cy="5847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贰</a:t>
            </a:r>
            <a:endParaRPr lang="zh-CN" altLang="en-US" sz="32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6420607" y="2396180"/>
            <a:ext cx="1154162" cy="3290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</a:t>
            </a: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6688432" y="1460549"/>
            <a:ext cx="581938" cy="5847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叁</a:t>
            </a:r>
            <a:endParaRPr lang="zh-CN" altLang="en-US" sz="32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8391048" y="2396180"/>
            <a:ext cx="1154162" cy="3290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</a:t>
            </a: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8622177" y="1453090"/>
            <a:ext cx="583669" cy="5847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肆</a:t>
            </a:r>
            <a:endParaRPr lang="zh-CN" altLang="en-US" sz="32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 animBg="1"/>
    </p:bldLst>
  </p:timing>
</p:sld>
</file>

<file path=ppt/theme/theme1.xml><?xml version="1.0" encoding="utf-8"?>
<a:theme xmlns:a="http://schemas.openxmlformats.org/drawingml/2006/main" name="好客模板www.haoke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2933</Words>
  <Application>WPS 演示</Application>
  <PresentationFormat>宽屏</PresentationFormat>
  <Paragraphs>229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0" baseType="lpstr">
      <vt:lpstr>Arial</vt:lpstr>
      <vt:lpstr>宋体</vt:lpstr>
      <vt:lpstr>Wingdings</vt:lpstr>
      <vt:lpstr>新蒂文徵明體</vt:lpstr>
      <vt:lpstr>Adobe 明體 Std L</vt:lpstr>
      <vt:lpstr>Calibri</vt:lpstr>
      <vt:lpstr>楷体</vt:lpstr>
      <vt:lpstr>文悦古典明朝体 (非商业使用) W5</vt:lpstr>
      <vt:lpstr>微软雅黑</vt:lpstr>
      <vt:lpstr>Arial Unicode MS</vt:lpstr>
      <vt:lpstr>Calibri Light</vt:lpstr>
      <vt:lpstr>好客模板www.haoke.com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一颗苹果</cp:lastModifiedBy>
  <cp:revision>20</cp:revision>
  <dcterms:created xsi:type="dcterms:W3CDTF">2015-05-05T08:02:00Z</dcterms:created>
  <dcterms:modified xsi:type="dcterms:W3CDTF">2021-09-04T02:12:15Z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1BF35FC0ED834E3F9981C3133EC382C3</vt:lpwstr>
  </property>
</Properties>
</file>