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4816" r:id="rId3"/>
    <p:sldId id="4818" r:id="rId5"/>
    <p:sldId id="4817" r:id="rId6"/>
    <p:sldId id="4807" r:id="rId7"/>
    <p:sldId id="4822" r:id="rId8"/>
    <p:sldId id="4829" r:id="rId9"/>
    <p:sldId id="4808" r:id="rId10"/>
    <p:sldId id="4831" r:id="rId11"/>
    <p:sldId id="4809" r:id="rId12"/>
    <p:sldId id="4828" r:id="rId13"/>
    <p:sldId id="4830" r:id="rId14"/>
    <p:sldId id="4810" r:id="rId15"/>
    <p:sldId id="4793" r:id="rId16"/>
    <p:sldId id="4832" r:id="rId17"/>
    <p:sldId id="4794" r:id="rId18"/>
    <p:sldId id="4804" r:id="rId19"/>
    <p:sldId id="4823" r:id="rId20"/>
    <p:sldId id="4797" r:id="rId21"/>
    <p:sldId id="4798" r:id="rId22"/>
    <p:sldId id="4833" r:id="rId23"/>
    <p:sldId id="4824" r:id="rId24"/>
    <p:sldId id="4825" r:id="rId25"/>
    <p:sldId id="4826" r:id="rId26"/>
    <p:sldId id="4827" r:id="rId27"/>
    <p:sldId id="4834" r:id="rId28"/>
  </p:sldIdLst>
  <p:sldSz cx="12858750" cy="723265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401"/>
    <a:srgbClr val="08486C"/>
    <a:srgbClr val="BF0000"/>
    <a:srgbClr val="4F90B3"/>
    <a:srgbClr val="2F4792"/>
    <a:srgbClr val="972E6A"/>
    <a:srgbClr val="373C86"/>
    <a:srgbClr val="BB2888"/>
    <a:srgbClr val="FF4C79"/>
    <a:srgbClr val="00C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4" autoAdjust="0"/>
    <p:restoredTop sz="92986" autoAdjust="0"/>
  </p:normalViewPr>
  <p:slideViewPr>
    <p:cSldViewPr>
      <p:cViewPr varScale="1">
        <p:scale>
          <a:sx n="71" d="100"/>
          <a:sy n="71" d="100"/>
        </p:scale>
        <p:origin x="582" y="54"/>
      </p:cViewPr>
      <p:guideLst>
        <p:guide orient="horz" pos="302"/>
        <p:guide pos="4050"/>
        <p:guide pos="557"/>
        <p:guide orient="horz" pos="4228"/>
        <p:guide pos="7588"/>
        <p:guide pos="376"/>
        <p:guide pos="1374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6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0F24-971F-48E3-A885-C81073CC9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3871-7DB5-4D62-93D3-1C1CE94EAB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0F24-971F-48E3-A885-C81073CC9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0B17-20C8-4CBB-BD66-70902ADF39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439481" y="-8257"/>
            <a:ext cx="9433355" cy="7240909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58272" y="1432273"/>
            <a:ext cx="9542207" cy="2544221"/>
            <a:chOff x="1572039" y="1815901"/>
            <a:chExt cx="9047922" cy="2412431"/>
          </a:xfrm>
        </p:grpSpPr>
        <p:sp>
          <p:nvSpPr>
            <p:cNvPr id="16" name="矩形 15"/>
            <p:cNvSpPr/>
            <p:nvPr/>
          </p:nvSpPr>
          <p:spPr>
            <a:xfrm>
              <a:off x="1572039" y="2598315"/>
              <a:ext cx="9047922" cy="1630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33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学生会社团竞选</a:t>
              </a:r>
              <a:endParaRPr lang="zh-CN" altLang="en-US" sz="633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446104" y="1815901"/>
              <a:ext cx="3299791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96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69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78263" y="1147791"/>
            <a:ext cx="10641080" cy="4743150"/>
            <a:chOff x="1022075" y="1088335"/>
            <a:chExt cx="10089874" cy="4497456"/>
          </a:xfrm>
        </p:grpSpPr>
        <p:sp>
          <p:nvSpPr>
            <p:cNvPr id="19" name="矩形 18"/>
            <p:cNvSpPr/>
            <p:nvPr/>
          </p:nvSpPr>
          <p:spPr>
            <a:xfrm>
              <a:off x="3914361" y="1088335"/>
              <a:ext cx="4363278" cy="3876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110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The school community</a:t>
              </a:r>
              <a:endParaRPr lang="zh-CN" altLang="en-US" sz="2110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022075" y="1282148"/>
              <a:ext cx="10089874" cy="4303643"/>
              <a:chOff x="1022075" y="1282148"/>
              <a:chExt cx="10089874" cy="4303643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V="1">
                <a:off x="11111948" y="1282150"/>
                <a:ext cx="0" cy="430364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033670" y="1282148"/>
                <a:ext cx="0" cy="430364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707296" y="5585791"/>
                <a:ext cx="7404652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033670" y="5585791"/>
                <a:ext cx="2236304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8277639" y="1282148"/>
                <a:ext cx="2834310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022075" y="1282148"/>
                <a:ext cx="2892286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4629175" y="3823057"/>
            <a:ext cx="34753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184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dirty="0">
                <a:solidFill>
                  <a:srgbClr val="0184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dirty="0">
                <a:solidFill>
                  <a:srgbClr val="0184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时间：</a:t>
            </a:r>
            <a:r>
              <a:rPr lang="en-US" altLang="zh-CN" dirty="0">
                <a:solidFill>
                  <a:srgbClr val="0184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rgbClr val="0184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184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rgbClr val="0184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rgbClr val="0184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95" y="1429179"/>
            <a:ext cx="520897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sz="2530" dirty="0">
              <a:ea typeface="微软雅黑" panose="020B0503020204020204" pitchFamily="34" charset="-122"/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6135412" y="2437671"/>
            <a:ext cx="3286060" cy="4795004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sz="253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3315" y="3402026"/>
            <a:ext cx="3286060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sz="253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87" y="3937778"/>
            <a:ext cx="2915640" cy="3294899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sz="253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4359" y="4775016"/>
            <a:ext cx="2505017" cy="2457661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sz="253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982" y="5472932"/>
            <a:ext cx="2421919" cy="126090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/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br>
              <a:rPr lang="en-US" sz="845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845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endParaRPr lang="en-GB" altLang="zh-CN" sz="1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5822" y="3995109"/>
            <a:ext cx="2390339" cy="128257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/>
            <a:r>
              <a:rPr lang="zh-CN" altLang="en-US" sz="154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换文字内容</a:t>
            </a:r>
            <a:br>
              <a:rPr lang="en-US" altLang="zh-CN" sz="845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12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endParaRPr lang="en-US" altLang="zh-CN" sz="84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053" y="3655630"/>
            <a:ext cx="2390339" cy="152033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br>
              <a:rPr lang="en-US" altLang="zh-CN" sz="253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53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endParaRPr lang="en-US" altLang="zh-CN" sz="84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765" y="1555993"/>
            <a:ext cx="2390339" cy="126090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/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br>
              <a:rPr lang="en-US" altLang="zh-CN" sz="845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845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endParaRPr lang="en-US" altLang="zh-CN" sz="1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053" y="2204129"/>
            <a:ext cx="2390339" cy="126090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br>
              <a:rPr lang="en-US" altLang="zh-CN" sz="845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845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endParaRPr lang="en-US" altLang="zh-CN" sz="84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5021" y="5416100"/>
            <a:ext cx="466217" cy="46630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50" tIns="64275" rIns="128550" bIns="64275" numCol="1" anchor="t" anchorCtr="0" compatLnSpc="1"/>
          <a:lstStyle/>
          <a:p>
            <a:endParaRPr lang="en-US" sz="2530" dirty="0">
              <a:ea typeface="微软雅黑" panose="020B0503020204020204" pitchFamily="34" charset="-122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5973" y="1753202"/>
            <a:ext cx="520706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50" tIns="64275" rIns="128550" bIns="64275" numCol="1" anchor="t" anchorCtr="0" compatLnSpc="1"/>
          <a:lstStyle/>
          <a:p>
            <a:endParaRPr lang="en-US" sz="2530" dirty="0">
              <a:ea typeface="微软雅黑" panose="020B0503020204020204" pitchFamily="34" charset="-122"/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436" y="4073950"/>
            <a:ext cx="532670" cy="399578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>
                <a:lumMod val="65000"/>
              </a:schemeClr>
            </a:solidFill>
            <a:round/>
          </a:ln>
        </p:spPr>
        <p:txBody>
          <a:bodyPr vert="horz" wrap="square" lIns="128550" tIns="64275" rIns="128550" bIns="64275" numCol="1" anchor="t" anchorCtr="0" compatLnSpc="1"/>
          <a:lstStyle/>
          <a:p>
            <a:endParaRPr lang="en-US" sz="2530" dirty="0">
              <a:ea typeface="微软雅黑" panose="020B0503020204020204" pitchFamily="34" charset="-122"/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40" y="4576869"/>
            <a:ext cx="476733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50" tIns="64275" rIns="128550" bIns="64275" numCol="1" anchor="t" anchorCtr="0" compatLnSpc="1"/>
          <a:lstStyle/>
          <a:p>
            <a:endParaRPr lang="en-US" sz="2530" dirty="0">
              <a:ea typeface="微软雅黑" panose="020B0503020204020204" pitchFamily="34" charset="-122"/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36" y="3109597"/>
            <a:ext cx="426496" cy="39957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50" tIns="64275" rIns="128550" bIns="64275" numCol="1" anchor="t" anchorCtr="0" compatLnSpc="1"/>
          <a:lstStyle/>
          <a:p>
            <a:endParaRPr lang="en-US" sz="2530" dirty="0"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18" name="菱形 17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14:flip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61"/>
          <p:cNvSpPr>
            <a:spLocks noChangeAspect="1" noChangeArrowheads="1" noTextEdit="1"/>
          </p:cNvSpPr>
          <p:nvPr/>
        </p:nvSpPr>
        <p:spPr bwMode="auto">
          <a:xfrm rot="766448">
            <a:off x="4841596" y="2376860"/>
            <a:ext cx="2840774" cy="28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Freeform 63"/>
          <p:cNvSpPr/>
          <p:nvPr/>
        </p:nvSpPr>
        <p:spPr bwMode="auto">
          <a:xfrm rot="766448">
            <a:off x="5442560" y="2343375"/>
            <a:ext cx="1595321" cy="818696"/>
          </a:xfrm>
          <a:custGeom>
            <a:avLst/>
            <a:gdLst>
              <a:gd name="T0" fmla="*/ 2147483646 w 1198"/>
              <a:gd name="T1" fmla="*/ 2147483646 h 615"/>
              <a:gd name="T2" fmla="*/ 2147483646 w 1198"/>
              <a:gd name="T3" fmla="*/ 2147483646 h 615"/>
              <a:gd name="T4" fmla="*/ 2147483646 w 1198"/>
              <a:gd name="T5" fmla="*/ 2147483646 h 615"/>
              <a:gd name="T6" fmla="*/ 2147483646 w 1198"/>
              <a:gd name="T7" fmla="*/ 2147483646 h 615"/>
              <a:gd name="T8" fmla="*/ 2147483646 w 1198"/>
              <a:gd name="T9" fmla="*/ 2147483646 h 615"/>
              <a:gd name="T10" fmla="*/ 2147483646 w 1198"/>
              <a:gd name="T11" fmla="*/ 2147483646 h 615"/>
              <a:gd name="T12" fmla="*/ 2147483646 w 1198"/>
              <a:gd name="T13" fmla="*/ 2147483646 h 615"/>
              <a:gd name="T14" fmla="*/ 2147483646 w 1198"/>
              <a:gd name="T15" fmla="*/ 2147483646 h 615"/>
              <a:gd name="T16" fmla="*/ 2147483646 w 1198"/>
              <a:gd name="T17" fmla="*/ 2147483646 h 615"/>
              <a:gd name="T18" fmla="*/ 2147483646 w 1198"/>
              <a:gd name="T19" fmla="*/ 2147483646 h 615"/>
              <a:gd name="T20" fmla="*/ 2147483646 w 1198"/>
              <a:gd name="T21" fmla="*/ 2147483646 h 615"/>
              <a:gd name="T22" fmla="*/ 2147483646 w 1198"/>
              <a:gd name="T23" fmla="*/ 2147483646 h 615"/>
              <a:gd name="T24" fmla="*/ 2147483646 w 1198"/>
              <a:gd name="T25" fmla="*/ 2147483646 h 615"/>
              <a:gd name="T26" fmla="*/ 2147483646 w 1198"/>
              <a:gd name="T27" fmla="*/ 2147483646 h 615"/>
              <a:gd name="T28" fmla="*/ 2147483646 w 1198"/>
              <a:gd name="T29" fmla="*/ 2147483646 h 615"/>
              <a:gd name="T30" fmla="*/ 0 w 1198"/>
              <a:gd name="T31" fmla="*/ 2147483646 h 615"/>
              <a:gd name="T32" fmla="*/ 2147483646 w 1198"/>
              <a:gd name="T33" fmla="*/ 2147483646 h 615"/>
              <a:gd name="T34" fmla="*/ 2147483646 w 1198"/>
              <a:gd name="T35" fmla="*/ 2147483646 h 615"/>
              <a:gd name="T36" fmla="*/ 2147483646 w 1198"/>
              <a:gd name="T37" fmla="*/ 2147483646 h 615"/>
              <a:gd name="T38" fmla="*/ 2147483646 w 1198"/>
              <a:gd name="T39" fmla="*/ 2147483646 h 615"/>
              <a:gd name="T40" fmla="*/ 2147483646 w 1198"/>
              <a:gd name="T41" fmla="*/ 2147483646 h 615"/>
              <a:gd name="T42" fmla="*/ 2147483646 w 1198"/>
              <a:gd name="T43" fmla="*/ 2147483646 h 615"/>
              <a:gd name="T44" fmla="*/ 2147483646 w 1198"/>
              <a:gd name="T45" fmla="*/ 2147483646 h 615"/>
              <a:gd name="T46" fmla="*/ 2147483646 w 1198"/>
              <a:gd name="T47" fmla="*/ 2147483646 h 615"/>
              <a:gd name="T48" fmla="*/ 2147483646 w 1198"/>
              <a:gd name="T49" fmla="*/ 2147483646 h 615"/>
              <a:gd name="T50" fmla="*/ 2147483646 w 1198"/>
              <a:gd name="T51" fmla="*/ 2147483646 h 615"/>
              <a:gd name="T52" fmla="*/ 2147483646 w 1198"/>
              <a:gd name="T53" fmla="*/ 2147483646 h 6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98" h="615">
                <a:moveTo>
                  <a:pt x="743" y="506"/>
                </a:moveTo>
                <a:cubicBezTo>
                  <a:pt x="762" y="495"/>
                  <a:pt x="777" y="491"/>
                  <a:pt x="789" y="491"/>
                </a:cubicBezTo>
                <a:cubicBezTo>
                  <a:pt x="775" y="476"/>
                  <a:pt x="760" y="460"/>
                  <a:pt x="748" y="443"/>
                </a:cubicBezTo>
                <a:cubicBezTo>
                  <a:pt x="735" y="425"/>
                  <a:pt x="723" y="405"/>
                  <a:pt x="711" y="386"/>
                </a:cubicBezTo>
                <a:cubicBezTo>
                  <a:pt x="686" y="344"/>
                  <a:pt x="663" y="302"/>
                  <a:pt x="640" y="259"/>
                </a:cubicBezTo>
                <a:cubicBezTo>
                  <a:pt x="617" y="215"/>
                  <a:pt x="594" y="171"/>
                  <a:pt x="572" y="127"/>
                </a:cubicBezTo>
                <a:cubicBezTo>
                  <a:pt x="670" y="105"/>
                  <a:pt x="772" y="99"/>
                  <a:pt x="873" y="108"/>
                </a:cubicBezTo>
                <a:cubicBezTo>
                  <a:pt x="970" y="116"/>
                  <a:pt x="1067" y="137"/>
                  <a:pt x="1158" y="172"/>
                </a:cubicBezTo>
                <a:cubicBezTo>
                  <a:pt x="1159" y="170"/>
                  <a:pt x="1159" y="170"/>
                  <a:pt x="1159" y="170"/>
                </a:cubicBezTo>
                <a:cubicBezTo>
                  <a:pt x="1160" y="171"/>
                  <a:pt x="1161" y="171"/>
                  <a:pt x="1162" y="172"/>
                </a:cubicBezTo>
                <a:cubicBezTo>
                  <a:pt x="1198" y="78"/>
                  <a:pt x="1198" y="78"/>
                  <a:pt x="1198" y="78"/>
                </a:cubicBezTo>
                <a:cubicBezTo>
                  <a:pt x="1107" y="43"/>
                  <a:pt x="1011" y="22"/>
                  <a:pt x="914" y="11"/>
                </a:cubicBezTo>
                <a:cubicBezTo>
                  <a:pt x="814" y="0"/>
                  <a:pt x="712" y="2"/>
                  <a:pt x="612" y="18"/>
                </a:cubicBezTo>
                <a:cubicBezTo>
                  <a:pt x="520" y="33"/>
                  <a:pt x="430" y="60"/>
                  <a:pt x="345" y="99"/>
                </a:cubicBezTo>
                <a:cubicBezTo>
                  <a:pt x="264" y="136"/>
                  <a:pt x="188" y="184"/>
                  <a:pt x="118" y="239"/>
                </a:cubicBezTo>
                <a:cubicBezTo>
                  <a:pt x="77" y="271"/>
                  <a:pt x="36" y="305"/>
                  <a:pt x="0" y="342"/>
                </a:cubicBezTo>
                <a:cubicBezTo>
                  <a:pt x="69" y="410"/>
                  <a:pt x="69" y="410"/>
                  <a:pt x="69" y="410"/>
                </a:cubicBezTo>
                <a:cubicBezTo>
                  <a:pt x="71" y="412"/>
                  <a:pt x="71" y="412"/>
                  <a:pt x="71" y="412"/>
                </a:cubicBezTo>
                <a:cubicBezTo>
                  <a:pt x="100" y="382"/>
                  <a:pt x="133" y="355"/>
                  <a:pt x="165" y="329"/>
                </a:cubicBezTo>
                <a:cubicBezTo>
                  <a:pt x="199" y="302"/>
                  <a:pt x="234" y="276"/>
                  <a:pt x="271" y="253"/>
                </a:cubicBezTo>
                <a:cubicBezTo>
                  <a:pt x="297" y="236"/>
                  <a:pt x="324" y="220"/>
                  <a:pt x="352" y="206"/>
                </a:cubicBezTo>
                <a:cubicBezTo>
                  <a:pt x="402" y="288"/>
                  <a:pt x="453" y="369"/>
                  <a:pt x="506" y="448"/>
                </a:cubicBezTo>
                <a:cubicBezTo>
                  <a:pt x="529" y="483"/>
                  <a:pt x="551" y="518"/>
                  <a:pt x="578" y="551"/>
                </a:cubicBezTo>
                <a:cubicBezTo>
                  <a:pt x="578" y="551"/>
                  <a:pt x="578" y="551"/>
                  <a:pt x="578" y="551"/>
                </a:cubicBezTo>
                <a:cubicBezTo>
                  <a:pt x="596" y="574"/>
                  <a:pt x="618" y="595"/>
                  <a:pt x="639" y="615"/>
                </a:cubicBezTo>
                <a:cubicBezTo>
                  <a:pt x="658" y="555"/>
                  <a:pt x="715" y="521"/>
                  <a:pt x="743" y="506"/>
                </a:cubicBezTo>
                <a:cubicBezTo>
                  <a:pt x="762" y="495"/>
                  <a:pt x="715" y="521"/>
                  <a:pt x="743" y="5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Freeform 64"/>
          <p:cNvSpPr/>
          <p:nvPr/>
        </p:nvSpPr>
        <p:spPr bwMode="auto">
          <a:xfrm rot="766448">
            <a:off x="6408458" y="3471803"/>
            <a:ext cx="672947" cy="652948"/>
          </a:xfrm>
          <a:custGeom>
            <a:avLst/>
            <a:gdLst>
              <a:gd name="T0" fmla="*/ 2147483646 w 505"/>
              <a:gd name="T1" fmla="*/ 2147483646 h 490"/>
              <a:gd name="T2" fmla="*/ 2147483646 w 505"/>
              <a:gd name="T3" fmla="*/ 2147483646 h 490"/>
              <a:gd name="T4" fmla="*/ 2147483646 w 505"/>
              <a:gd name="T5" fmla="*/ 2147483646 h 490"/>
              <a:gd name="T6" fmla="*/ 0 w 505"/>
              <a:gd name="T7" fmla="*/ 2147483646 h 490"/>
              <a:gd name="T8" fmla="*/ 2147483646 w 505"/>
              <a:gd name="T9" fmla="*/ 2147483646 h 490"/>
              <a:gd name="T10" fmla="*/ 2147483646 w 505"/>
              <a:gd name="T11" fmla="*/ 2147483646 h 490"/>
              <a:gd name="T12" fmla="*/ 2147483646 w 505"/>
              <a:gd name="T13" fmla="*/ 2147483646 h 490"/>
              <a:gd name="T14" fmla="*/ 2147483646 w 505"/>
              <a:gd name="T15" fmla="*/ 2147483646 h 490"/>
              <a:gd name="T16" fmla="*/ 2147483646 w 505"/>
              <a:gd name="T17" fmla="*/ 2147483646 h 490"/>
              <a:gd name="T18" fmla="*/ 2147483646 w 505"/>
              <a:gd name="T19" fmla="*/ 2147483646 h 490"/>
              <a:gd name="T20" fmla="*/ 2147483646 w 505"/>
              <a:gd name="T21" fmla="*/ 2147483646 h 490"/>
              <a:gd name="T22" fmla="*/ 2147483646 w 505"/>
              <a:gd name="T23" fmla="*/ 2147483646 h 490"/>
              <a:gd name="T24" fmla="*/ 2147483646 w 505"/>
              <a:gd name="T25" fmla="*/ 2147483646 h 490"/>
              <a:gd name="T26" fmla="*/ 2147483646 w 505"/>
              <a:gd name="T27" fmla="*/ 2147483646 h 490"/>
              <a:gd name="T28" fmla="*/ 2147483646 w 505"/>
              <a:gd name="T29" fmla="*/ 2147483646 h 490"/>
              <a:gd name="T30" fmla="*/ 2147483646 w 505"/>
              <a:gd name="T31" fmla="*/ 2147483646 h 490"/>
              <a:gd name="T32" fmla="*/ 2147483646 w 505"/>
              <a:gd name="T33" fmla="*/ 2147483646 h 490"/>
              <a:gd name="T34" fmla="*/ 2147483646 w 505"/>
              <a:gd name="T35" fmla="*/ 2147483646 h 490"/>
              <a:gd name="T36" fmla="*/ 2147483646 w 505"/>
              <a:gd name="T37" fmla="*/ 2147483646 h 490"/>
              <a:gd name="T38" fmla="*/ 2147483646 w 505"/>
              <a:gd name="T39" fmla="*/ 2147483646 h 490"/>
              <a:gd name="T40" fmla="*/ 2147483646 w 505"/>
              <a:gd name="T41" fmla="*/ 2147483646 h 490"/>
              <a:gd name="T42" fmla="*/ 2147483646 w 505"/>
              <a:gd name="T43" fmla="*/ 2147483646 h 490"/>
              <a:gd name="T44" fmla="*/ 2147483646 w 505"/>
              <a:gd name="T45" fmla="*/ 2147483646 h 490"/>
              <a:gd name="T46" fmla="*/ 2147483646 w 505"/>
              <a:gd name="T47" fmla="*/ 2147483646 h 490"/>
              <a:gd name="T48" fmla="*/ 2147483646 w 505"/>
              <a:gd name="T49" fmla="*/ 2147483646 h 490"/>
              <a:gd name="T50" fmla="*/ 2147483646 w 505"/>
              <a:gd name="T51" fmla="*/ 2147483646 h 490"/>
              <a:gd name="T52" fmla="*/ 2147483646 w 505"/>
              <a:gd name="T53" fmla="*/ 2147483646 h 490"/>
              <a:gd name="T54" fmla="*/ 2147483646 w 505"/>
              <a:gd name="T55" fmla="*/ 2147483646 h 490"/>
              <a:gd name="T56" fmla="*/ 2147483646 w 505"/>
              <a:gd name="T57" fmla="*/ 2147483646 h 490"/>
              <a:gd name="T58" fmla="*/ 2147483646 w 505"/>
              <a:gd name="T59" fmla="*/ 2147483646 h 490"/>
              <a:gd name="T60" fmla="*/ 2147483646 w 505"/>
              <a:gd name="T61" fmla="*/ 2147483646 h 490"/>
              <a:gd name="T62" fmla="*/ 2147483646 w 505"/>
              <a:gd name="T63" fmla="*/ 2147483646 h 490"/>
              <a:gd name="T64" fmla="*/ 2147483646 w 505"/>
              <a:gd name="T65" fmla="*/ 2147483646 h 490"/>
              <a:gd name="T66" fmla="*/ 2147483646 w 505"/>
              <a:gd name="T67" fmla="*/ 0 h 490"/>
              <a:gd name="T68" fmla="*/ 2147483646 w 505"/>
              <a:gd name="T69" fmla="*/ 2147483646 h 4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05" h="490">
                <a:moveTo>
                  <a:pt x="144" y="37"/>
                </a:moveTo>
                <a:cubicBezTo>
                  <a:pt x="74" y="68"/>
                  <a:pt x="74" y="68"/>
                  <a:pt x="74" y="68"/>
                </a:cubicBezTo>
                <a:cubicBezTo>
                  <a:pt x="30" y="87"/>
                  <a:pt x="30" y="87"/>
                  <a:pt x="30" y="87"/>
                </a:cubicBezTo>
                <a:cubicBezTo>
                  <a:pt x="0" y="100"/>
                  <a:pt x="0" y="100"/>
                  <a:pt x="0" y="100"/>
                </a:cubicBezTo>
                <a:cubicBezTo>
                  <a:pt x="34" y="131"/>
                  <a:pt x="69" y="161"/>
                  <a:pt x="103" y="191"/>
                </a:cubicBezTo>
                <a:cubicBezTo>
                  <a:pt x="81" y="238"/>
                  <a:pt x="88" y="299"/>
                  <a:pt x="129" y="336"/>
                </a:cubicBezTo>
                <a:cubicBezTo>
                  <a:pt x="149" y="355"/>
                  <a:pt x="149" y="355"/>
                  <a:pt x="149" y="355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79" y="475"/>
                  <a:pt x="279" y="475"/>
                  <a:pt x="279" y="475"/>
                </a:cubicBezTo>
                <a:cubicBezTo>
                  <a:pt x="294" y="489"/>
                  <a:pt x="319" y="490"/>
                  <a:pt x="336" y="482"/>
                </a:cubicBezTo>
                <a:cubicBezTo>
                  <a:pt x="344" y="478"/>
                  <a:pt x="350" y="473"/>
                  <a:pt x="352" y="465"/>
                </a:cubicBezTo>
                <a:cubicBezTo>
                  <a:pt x="354" y="457"/>
                  <a:pt x="353" y="449"/>
                  <a:pt x="354" y="441"/>
                </a:cubicBezTo>
                <a:cubicBezTo>
                  <a:pt x="354" y="435"/>
                  <a:pt x="355" y="431"/>
                  <a:pt x="361" y="429"/>
                </a:cubicBezTo>
                <a:cubicBezTo>
                  <a:pt x="368" y="426"/>
                  <a:pt x="375" y="425"/>
                  <a:pt x="383" y="422"/>
                </a:cubicBezTo>
                <a:cubicBezTo>
                  <a:pt x="391" y="419"/>
                  <a:pt x="400" y="413"/>
                  <a:pt x="403" y="404"/>
                </a:cubicBezTo>
                <a:cubicBezTo>
                  <a:pt x="406" y="396"/>
                  <a:pt x="404" y="387"/>
                  <a:pt x="404" y="379"/>
                </a:cubicBezTo>
                <a:cubicBezTo>
                  <a:pt x="406" y="359"/>
                  <a:pt x="428" y="363"/>
                  <a:pt x="442" y="357"/>
                </a:cubicBezTo>
                <a:cubicBezTo>
                  <a:pt x="450" y="353"/>
                  <a:pt x="454" y="347"/>
                  <a:pt x="456" y="339"/>
                </a:cubicBezTo>
                <a:cubicBezTo>
                  <a:pt x="458" y="331"/>
                  <a:pt x="457" y="323"/>
                  <a:pt x="457" y="315"/>
                </a:cubicBezTo>
                <a:cubicBezTo>
                  <a:pt x="458" y="310"/>
                  <a:pt x="457" y="303"/>
                  <a:pt x="462" y="300"/>
                </a:cubicBezTo>
                <a:cubicBezTo>
                  <a:pt x="467" y="296"/>
                  <a:pt x="474" y="297"/>
                  <a:pt x="480" y="295"/>
                </a:cubicBezTo>
                <a:cubicBezTo>
                  <a:pt x="498" y="287"/>
                  <a:pt x="505" y="268"/>
                  <a:pt x="500" y="249"/>
                </a:cubicBezTo>
                <a:cubicBezTo>
                  <a:pt x="498" y="239"/>
                  <a:pt x="492" y="228"/>
                  <a:pt x="484" y="221"/>
                </a:cubicBezTo>
                <a:cubicBezTo>
                  <a:pt x="448" y="187"/>
                  <a:pt x="448" y="187"/>
                  <a:pt x="448" y="187"/>
                </a:cubicBezTo>
                <a:cubicBezTo>
                  <a:pt x="466" y="185"/>
                  <a:pt x="463" y="164"/>
                  <a:pt x="458" y="152"/>
                </a:cubicBezTo>
                <a:cubicBezTo>
                  <a:pt x="451" y="136"/>
                  <a:pt x="440" y="122"/>
                  <a:pt x="428" y="110"/>
                </a:cubicBezTo>
                <a:cubicBezTo>
                  <a:pt x="402" y="82"/>
                  <a:pt x="369" y="62"/>
                  <a:pt x="333" y="52"/>
                </a:cubicBezTo>
                <a:cubicBezTo>
                  <a:pt x="323" y="49"/>
                  <a:pt x="313" y="47"/>
                  <a:pt x="303" y="46"/>
                </a:cubicBezTo>
                <a:cubicBezTo>
                  <a:pt x="303" y="46"/>
                  <a:pt x="303" y="45"/>
                  <a:pt x="303" y="45"/>
                </a:cubicBezTo>
                <a:cubicBezTo>
                  <a:pt x="282" y="44"/>
                  <a:pt x="259" y="47"/>
                  <a:pt x="237" y="56"/>
                </a:cubicBezTo>
                <a:cubicBezTo>
                  <a:pt x="237" y="56"/>
                  <a:pt x="232" y="53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13" y="36"/>
                  <a:pt x="195" y="20"/>
                  <a:pt x="172" y="0"/>
                </a:cubicBezTo>
                <a:cubicBezTo>
                  <a:pt x="168" y="16"/>
                  <a:pt x="158" y="31"/>
                  <a:pt x="144" y="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Freeform 65"/>
          <p:cNvSpPr/>
          <p:nvPr/>
        </p:nvSpPr>
        <p:spPr bwMode="auto">
          <a:xfrm rot="766448">
            <a:off x="4878423" y="2706682"/>
            <a:ext cx="778408" cy="1577120"/>
          </a:xfrm>
          <a:custGeom>
            <a:avLst/>
            <a:gdLst>
              <a:gd name="T0" fmla="*/ 2147483646 w 585"/>
              <a:gd name="T1" fmla="*/ 2147483646 h 1183"/>
              <a:gd name="T2" fmla="*/ 2147483646 w 585"/>
              <a:gd name="T3" fmla="*/ 2147483646 h 1183"/>
              <a:gd name="T4" fmla="*/ 2147483646 w 585"/>
              <a:gd name="T5" fmla="*/ 2147483646 h 1183"/>
              <a:gd name="T6" fmla="*/ 2147483646 w 585"/>
              <a:gd name="T7" fmla="*/ 2147483646 h 1183"/>
              <a:gd name="T8" fmla="*/ 2147483646 w 585"/>
              <a:gd name="T9" fmla="*/ 2147483646 h 1183"/>
              <a:gd name="T10" fmla="*/ 2147483646 w 585"/>
              <a:gd name="T11" fmla="*/ 2147483646 h 1183"/>
              <a:gd name="T12" fmla="*/ 2147483646 w 585"/>
              <a:gd name="T13" fmla="*/ 2147483646 h 1183"/>
              <a:gd name="T14" fmla="*/ 2147483646 w 585"/>
              <a:gd name="T15" fmla="*/ 0 h 1183"/>
              <a:gd name="T16" fmla="*/ 2147483646 w 585"/>
              <a:gd name="T17" fmla="*/ 2147483646 h 1183"/>
              <a:gd name="T18" fmla="*/ 2147483646 w 585"/>
              <a:gd name="T19" fmla="*/ 2147483646 h 1183"/>
              <a:gd name="T20" fmla="*/ 2147483646 w 585"/>
              <a:gd name="T21" fmla="*/ 2147483646 h 1183"/>
              <a:gd name="T22" fmla="*/ 2147483646 w 585"/>
              <a:gd name="T23" fmla="*/ 2147483646 h 1183"/>
              <a:gd name="T24" fmla="*/ 2147483646 w 585"/>
              <a:gd name="T25" fmla="*/ 2147483646 h 1183"/>
              <a:gd name="T26" fmla="*/ 2147483646 w 585"/>
              <a:gd name="T27" fmla="*/ 2147483646 h 1183"/>
              <a:gd name="T28" fmla="*/ 2147483646 w 585"/>
              <a:gd name="T29" fmla="*/ 2147483646 h 1183"/>
              <a:gd name="T30" fmla="*/ 2147483646 w 585"/>
              <a:gd name="T31" fmla="*/ 2147483646 h 1183"/>
              <a:gd name="T32" fmla="*/ 2147483646 w 585"/>
              <a:gd name="T33" fmla="*/ 2147483646 h 1183"/>
              <a:gd name="T34" fmla="*/ 2147483646 w 585"/>
              <a:gd name="T35" fmla="*/ 2147483646 h 1183"/>
              <a:gd name="T36" fmla="*/ 2147483646 w 585"/>
              <a:gd name="T37" fmla="*/ 2147483646 h 1183"/>
              <a:gd name="T38" fmla="*/ 2147483646 w 585"/>
              <a:gd name="T39" fmla="*/ 2147483646 h 1183"/>
              <a:gd name="T40" fmla="*/ 2147483646 w 585"/>
              <a:gd name="T41" fmla="*/ 2147483646 h 1183"/>
              <a:gd name="T42" fmla="*/ 2147483646 w 585"/>
              <a:gd name="T43" fmla="*/ 2147483646 h 118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5" h="1183">
                <a:moveTo>
                  <a:pt x="531" y="460"/>
                </a:moveTo>
                <a:cubicBezTo>
                  <a:pt x="528" y="434"/>
                  <a:pt x="529" y="416"/>
                  <a:pt x="533" y="404"/>
                </a:cubicBezTo>
                <a:cubicBezTo>
                  <a:pt x="498" y="418"/>
                  <a:pt x="463" y="432"/>
                  <a:pt x="426" y="439"/>
                </a:cubicBezTo>
                <a:cubicBezTo>
                  <a:pt x="389" y="446"/>
                  <a:pt x="353" y="450"/>
                  <a:pt x="316" y="454"/>
                </a:cubicBezTo>
                <a:cubicBezTo>
                  <a:pt x="251" y="461"/>
                  <a:pt x="186" y="466"/>
                  <a:pt x="121" y="470"/>
                </a:cubicBezTo>
                <a:cubicBezTo>
                  <a:pt x="138" y="377"/>
                  <a:pt x="169" y="287"/>
                  <a:pt x="212" y="203"/>
                </a:cubicBezTo>
                <a:cubicBezTo>
                  <a:pt x="238" y="153"/>
                  <a:pt x="269" y="105"/>
                  <a:pt x="303" y="60"/>
                </a:cubicBezTo>
                <a:cubicBezTo>
                  <a:pt x="224" y="0"/>
                  <a:pt x="224" y="0"/>
                  <a:pt x="224" y="0"/>
                </a:cubicBezTo>
                <a:cubicBezTo>
                  <a:pt x="168" y="73"/>
                  <a:pt x="121" y="153"/>
                  <a:pt x="86" y="239"/>
                </a:cubicBezTo>
                <a:cubicBezTo>
                  <a:pt x="49" y="328"/>
                  <a:pt x="24" y="423"/>
                  <a:pt x="12" y="519"/>
                </a:cubicBezTo>
                <a:cubicBezTo>
                  <a:pt x="0" y="622"/>
                  <a:pt x="3" y="726"/>
                  <a:pt x="20" y="828"/>
                </a:cubicBezTo>
                <a:cubicBezTo>
                  <a:pt x="36" y="923"/>
                  <a:pt x="65" y="1015"/>
                  <a:pt x="106" y="1102"/>
                </a:cubicBezTo>
                <a:cubicBezTo>
                  <a:pt x="119" y="1130"/>
                  <a:pt x="134" y="1156"/>
                  <a:pt x="149" y="1183"/>
                </a:cubicBezTo>
                <a:cubicBezTo>
                  <a:pt x="235" y="1132"/>
                  <a:pt x="235" y="1132"/>
                  <a:pt x="235" y="1132"/>
                </a:cubicBezTo>
                <a:cubicBezTo>
                  <a:pt x="187" y="1050"/>
                  <a:pt x="152" y="960"/>
                  <a:pt x="130" y="867"/>
                </a:cubicBezTo>
                <a:cubicBezTo>
                  <a:pt x="117" y="812"/>
                  <a:pt x="109" y="756"/>
                  <a:pt x="106" y="699"/>
                </a:cubicBezTo>
                <a:cubicBezTo>
                  <a:pt x="198" y="686"/>
                  <a:pt x="290" y="672"/>
                  <a:pt x="381" y="655"/>
                </a:cubicBezTo>
                <a:cubicBezTo>
                  <a:pt x="411" y="649"/>
                  <a:pt x="442" y="643"/>
                  <a:pt x="471" y="634"/>
                </a:cubicBezTo>
                <a:cubicBezTo>
                  <a:pt x="509" y="624"/>
                  <a:pt x="546" y="607"/>
                  <a:pt x="582" y="592"/>
                </a:cubicBezTo>
                <a:cubicBezTo>
                  <a:pt x="583" y="592"/>
                  <a:pt x="584" y="591"/>
                  <a:pt x="585" y="591"/>
                </a:cubicBezTo>
                <a:cubicBezTo>
                  <a:pt x="548" y="565"/>
                  <a:pt x="540" y="532"/>
                  <a:pt x="531" y="460"/>
                </a:cubicBezTo>
                <a:cubicBezTo>
                  <a:pt x="528" y="434"/>
                  <a:pt x="540" y="532"/>
                  <a:pt x="531" y="4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Freeform 66"/>
          <p:cNvSpPr/>
          <p:nvPr/>
        </p:nvSpPr>
        <p:spPr bwMode="auto">
          <a:xfrm rot="766448">
            <a:off x="6112159" y="3044875"/>
            <a:ext cx="627749" cy="532404"/>
          </a:xfrm>
          <a:custGeom>
            <a:avLst/>
            <a:gdLst>
              <a:gd name="T0" fmla="*/ 2147483646 w 471"/>
              <a:gd name="T1" fmla="*/ 2147483646 h 400"/>
              <a:gd name="T2" fmla="*/ 2147483646 w 471"/>
              <a:gd name="T3" fmla="*/ 2147483646 h 400"/>
              <a:gd name="T4" fmla="*/ 2147483646 w 471"/>
              <a:gd name="T5" fmla="*/ 2147483646 h 400"/>
              <a:gd name="T6" fmla="*/ 2147483646 w 471"/>
              <a:gd name="T7" fmla="*/ 2147483646 h 400"/>
              <a:gd name="T8" fmla="*/ 2147483646 w 471"/>
              <a:gd name="T9" fmla="*/ 2147483646 h 400"/>
              <a:gd name="T10" fmla="*/ 2147483646 w 471"/>
              <a:gd name="T11" fmla="*/ 2147483646 h 400"/>
              <a:gd name="T12" fmla="*/ 2147483646 w 471"/>
              <a:gd name="T13" fmla="*/ 2147483646 h 400"/>
              <a:gd name="T14" fmla="*/ 2147483646 w 471"/>
              <a:gd name="T15" fmla="*/ 2147483646 h 400"/>
              <a:gd name="T16" fmla="*/ 2147483646 w 471"/>
              <a:gd name="T17" fmla="*/ 2147483646 h 400"/>
              <a:gd name="T18" fmla="*/ 2147483646 w 471"/>
              <a:gd name="T19" fmla="*/ 2147483646 h 400"/>
              <a:gd name="T20" fmla="*/ 2147483646 w 471"/>
              <a:gd name="T21" fmla="*/ 2147483646 h 400"/>
              <a:gd name="T22" fmla="*/ 2147483646 w 471"/>
              <a:gd name="T23" fmla="*/ 2147483646 h 400"/>
              <a:gd name="T24" fmla="*/ 2147483646 w 471"/>
              <a:gd name="T25" fmla="*/ 2147483646 h 400"/>
              <a:gd name="T26" fmla="*/ 2147483646 w 471"/>
              <a:gd name="T27" fmla="*/ 2147483646 h 400"/>
              <a:gd name="T28" fmla="*/ 2147483646 w 471"/>
              <a:gd name="T29" fmla="*/ 2147483646 h 400"/>
              <a:gd name="T30" fmla="*/ 2147483646 w 471"/>
              <a:gd name="T31" fmla="*/ 2147483646 h 400"/>
              <a:gd name="T32" fmla="*/ 2147483646 w 471"/>
              <a:gd name="T33" fmla="*/ 2147483646 h 400"/>
              <a:gd name="T34" fmla="*/ 2147483646 w 471"/>
              <a:gd name="T35" fmla="*/ 2147483646 h 400"/>
              <a:gd name="T36" fmla="*/ 2147483646 w 471"/>
              <a:gd name="T37" fmla="*/ 2147483646 h 400"/>
              <a:gd name="T38" fmla="*/ 2147483646 w 471"/>
              <a:gd name="T39" fmla="*/ 2147483646 h 400"/>
              <a:gd name="T40" fmla="*/ 2147483646 w 471"/>
              <a:gd name="T41" fmla="*/ 2147483646 h 400"/>
              <a:gd name="T42" fmla="*/ 2147483646 w 471"/>
              <a:gd name="T43" fmla="*/ 2147483646 h 400"/>
              <a:gd name="T44" fmla="*/ 2147483646 w 471"/>
              <a:gd name="T45" fmla="*/ 2147483646 h 400"/>
              <a:gd name="T46" fmla="*/ 2147483646 w 471"/>
              <a:gd name="T47" fmla="*/ 2147483646 h 400"/>
              <a:gd name="T48" fmla="*/ 2147483646 w 471"/>
              <a:gd name="T49" fmla="*/ 2147483646 h 400"/>
              <a:gd name="T50" fmla="*/ 2147483646 w 471"/>
              <a:gd name="T51" fmla="*/ 2147483646 h 400"/>
              <a:gd name="T52" fmla="*/ 2147483646 w 471"/>
              <a:gd name="T53" fmla="*/ 2147483646 h 400"/>
              <a:gd name="T54" fmla="*/ 0 w 471"/>
              <a:gd name="T55" fmla="*/ 2147483646 h 400"/>
              <a:gd name="T56" fmla="*/ 2147483646 w 471"/>
              <a:gd name="T57" fmla="*/ 2147483646 h 400"/>
              <a:gd name="T58" fmla="*/ 2147483646 w 471"/>
              <a:gd name="T59" fmla="*/ 2147483646 h 4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1" h="400">
                <a:moveTo>
                  <a:pt x="20" y="294"/>
                </a:moveTo>
                <a:cubicBezTo>
                  <a:pt x="23" y="341"/>
                  <a:pt x="23" y="341"/>
                  <a:pt x="23" y="341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77" y="360"/>
                  <a:pt x="111" y="344"/>
                  <a:pt x="111" y="344"/>
                </a:cubicBezTo>
                <a:cubicBezTo>
                  <a:pt x="145" y="382"/>
                  <a:pt x="203" y="400"/>
                  <a:pt x="254" y="378"/>
                </a:cubicBezTo>
                <a:cubicBezTo>
                  <a:pt x="297" y="358"/>
                  <a:pt x="297" y="358"/>
                  <a:pt x="297" y="358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71" y="326"/>
                  <a:pt x="371" y="326"/>
                  <a:pt x="371" y="326"/>
                </a:cubicBezTo>
                <a:cubicBezTo>
                  <a:pt x="441" y="295"/>
                  <a:pt x="441" y="295"/>
                  <a:pt x="441" y="295"/>
                </a:cubicBezTo>
                <a:cubicBezTo>
                  <a:pt x="460" y="287"/>
                  <a:pt x="471" y="264"/>
                  <a:pt x="470" y="244"/>
                </a:cubicBezTo>
                <a:cubicBezTo>
                  <a:pt x="470" y="235"/>
                  <a:pt x="467" y="228"/>
                  <a:pt x="459" y="223"/>
                </a:cubicBezTo>
                <a:cubicBezTo>
                  <a:pt x="453" y="219"/>
                  <a:pt x="446" y="216"/>
                  <a:pt x="439" y="213"/>
                </a:cubicBezTo>
                <a:cubicBezTo>
                  <a:pt x="434" y="210"/>
                  <a:pt x="431" y="208"/>
                  <a:pt x="431" y="201"/>
                </a:cubicBezTo>
                <a:cubicBezTo>
                  <a:pt x="432" y="191"/>
                  <a:pt x="435" y="182"/>
                  <a:pt x="434" y="172"/>
                </a:cubicBezTo>
                <a:cubicBezTo>
                  <a:pt x="433" y="163"/>
                  <a:pt x="429" y="155"/>
                  <a:pt x="421" y="150"/>
                </a:cubicBezTo>
                <a:cubicBezTo>
                  <a:pt x="414" y="146"/>
                  <a:pt x="407" y="144"/>
                  <a:pt x="401" y="141"/>
                </a:cubicBezTo>
                <a:cubicBezTo>
                  <a:pt x="385" y="131"/>
                  <a:pt x="399" y="110"/>
                  <a:pt x="397" y="96"/>
                </a:cubicBezTo>
                <a:cubicBezTo>
                  <a:pt x="395" y="79"/>
                  <a:pt x="378" y="74"/>
                  <a:pt x="364" y="67"/>
                </a:cubicBezTo>
                <a:cubicBezTo>
                  <a:pt x="360" y="65"/>
                  <a:pt x="354" y="63"/>
                  <a:pt x="353" y="57"/>
                </a:cubicBezTo>
                <a:cubicBezTo>
                  <a:pt x="352" y="52"/>
                  <a:pt x="355" y="46"/>
                  <a:pt x="355" y="40"/>
                </a:cubicBezTo>
                <a:cubicBezTo>
                  <a:pt x="356" y="22"/>
                  <a:pt x="344" y="8"/>
                  <a:pt x="328" y="4"/>
                </a:cubicBezTo>
                <a:cubicBezTo>
                  <a:pt x="316" y="0"/>
                  <a:pt x="301" y="0"/>
                  <a:pt x="289" y="5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33" y="18"/>
                  <a:pt x="219" y="7"/>
                  <a:pt x="207" y="5"/>
                </a:cubicBezTo>
                <a:cubicBezTo>
                  <a:pt x="187" y="1"/>
                  <a:pt x="167" y="10"/>
                  <a:pt x="150" y="19"/>
                </a:cubicBezTo>
                <a:cubicBezTo>
                  <a:pt x="124" y="34"/>
                  <a:pt x="98" y="51"/>
                  <a:pt x="78" y="74"/>
                </a:cubicBezTo>
                <a:cubicBezTo>
                  <a:pt x="55" y="100"/>
                  <a:pt x="41" y="133"/>
                  <a:pt x="40" y="167"/>
                </a:cubicBezTo>
                <a:cubicBezTo>
                  <a:pt x="40" y="167"/>
                  <a:pt x="25" y="175"/>
                  <a:pt x="0" y="187"/>
                </a:cubicBezTo>
                <a:cubicBezTo>
                  <a:pt x="8" y="195"/>
                  <a:pt x="14" y="207"/>
                  <a:pt x="15" y="218"/>
                </a:cubicBezTo>
                <a:lnTo>
                  <a:pt x="20" y="2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Freeform 67"/>
          <p:cNvSpPr/>
          <p:nvPr/>
        </p:nvSpPr>
        <p:spPr bwMode="auto">
          <a:xfrm rot="766448">
            <a:off x="5601589" y="4248644"/>
            <a:ext cx="6696" cy="8371"/>
          </a:xfrm>
          <a:custGeom>
            <a:avLst/>
            <a:gdLst>
              <a:gd name="T0" fmla="*/ 2147483646 w 5"/>
              <a:gd name="T1" fmla="*/ 2147483646 h 6"/>
              <a:gd name="T2" fmla="*/ 0 w 5"/>
              <a:gd name="T3" fmla="*/ 0 h 6"/>
              <a:gd name="T4" fmla="*/ 0 w 5"/>
              <a:gd name="T5" fmla="*/ 2147483646 h 6"/>
              <a:gd name="T6" fmla="*/ 2147483646 w 5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6">
                <a:moveTo>
                  <a:pt x="5" y="1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2" y="4"/>
                  <a:pt x="3" y="2"/>
                  <a:pt x="5" y="1"/>
                </a:cubicBezTo>
                <a:close/>
              </a:path>
            </a:pathLst>
          </a:custGeom>
          <a:solidFill>
            <a:srgbClr val="FDB83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Freeform 68"/>
          <p:cNvSpPr/>
          <p:nvPr/>
        </p:nvSpPr>
        <p:spPr bwMode="auto">
          <a:xfrm rot="766448">
            <a:off x="5591547" y="3147003"/>
            <a:ext cx="503873" cy="729963"/>
          </a:xfrm>
          <a:custGeom>
            <a:avLst/>
            <a:gdLst>
              <a:gd name="T0" fmla="*/ 150 w 379"/>
              <a:gd name="T1" fmla="*/ 525 h 548"/>
              <a:gd name="T2" fmla="*/ 226 w 379"/>
              <a:gd name="T3" fmla="*/ 536 h 548"/>
              <a:gd name="T4" fmla="*/ 273 w 379"/>
              <a:gd name="T5" fmla="*/ 543 h 548"/>
              <a:gd name="T6" fmla="*/ 309 w 379"/>
              <a:gd name="T7" fmla="*/ 548 h 548"/>
              <a:gd name="T8" fmla="*/ 294 w 379"/>
              <a:gd name="T9" fmla="*/ 374 h 548"/>
              <a:gd name="T10" fmla="*/ 375 w 379"/>
              <a:gd name="T11" fmla="*/ 252 h 548"/>
              <a:gd name="T12" fmla="*/ 373 w 379"/>
              <a:gd name="T13" fmla="*/ 214 h 548"/>
              <a:gd name="T14" fmla="*/ 370 w 379"/>
              <a:gd name="T15" fmla="*/ 171 h 548"/>
              <a:gd name="T16" fmla="*/ 367 w 379"/>
              <a:gd name="T17" fmla="*/ 124 h 548"/>
              <a:gd name="T18" fmla="*/ 362 w 379"/>
              <a:gd name="T19" fmla="*/ 48 h 548"/>
              <a:gd name="T20" fmla="*/ 322 w 379"/>
              <a:gd name="T21" fmla="*/ 2 h 548"/>
              <a:gd name="T22" fmla="*/ 299 w 379"/>
              <a:gd name="T23" fmla="*/ 7 h 548"/>
              <a:gd name="T24" fmla="*/ 282 w 379"/>
              <a:gd name="T25" fmla="*/ 23 h 548"/>
              <a:gd name="T26" fmla="*/ 268 w 379"/>
              <a:gd name="T27" fmla="*/ 23 h 548"/>
              <a:gd name="T28" fmla="*/ 247 w 379"/>
              <a:gd name="T29" fmla="*/ 13 h 548"/>
              <a:gd name="T30" fmla="*/ 222 w 379"/>
              <a:gd name="T31" fmla="*/ 14 h 548"/>
              <a:gd name="T32" fmla="*/ 206 w 379"/>
              <a:gd name="T33" fmla="*/ 30 h 548"/>
              <a:gd name="T34" fmla="*/ 188 w 379"/>
              <a:gd name="T35" fmla="*/ 35 h 548"/>
              <a:gd name="T36" fmla="*/ 170 w 379"/>
              <a:gd name="T37" fmla="*/ 24 h 548"/>
              <a:gd name="T38" fmla="*/ 146 w 379"/>
              <a:gd name="T39" fmla="*/ 20 h 548"/>
              <a:gd name="T40" fmla="*/ 128 w 379"/>
              <a:gd name="T41" fmla="*/ 35 h 548"/>
              <a:gd name="T42" fmla="*/ 112 w 379"/>
              <a:gd name="T43" fmla="*/ 48 h 548"/>
              <a:gd name="T44" fmla="*/ 100 w 379"/>
              <a:gd name="T45" fmla="*/ 44 h 548"/>
              <a:gd name="T46" fmla="*/ 56 w 379"/>
              <a:gd name="T47" fmla="*/ 46 h 548"/>
              <a:gd name="T48" fmla="*/ 38 w 379"/>
              <a:gd name="T49" fmla="*/ 90 h 548"/>
              <a:gd name="T50" fmla="*/ 42 w 379"/>
              <a:gd name="T51" fmla="*/ 148 h 548"/>
              <a:gd name="T52" fmla="*/ 20 w 379"/>
              <a:gd name="T53" fmla="*/ 149 h 548"/>
              <a:gd name="T54" fmla="*/ 1 w 379"/>
              <a:gd name="T55" fmla="*/ 189 h 548"/>
              <a:gd name="T56" fmla="*/ 7 w 379"/>
              <a:gd name="T57" fmla="*/ 254 h 548"/>
              <a:gd name="T58" fmla="*/ 18 w 379"/>
              <a:gd name="T59" fmla="*/ 304 h 548"/>
              <a:gd name="T60" fmla="*/ 43 w 379"/>
              <a:gd name="T61" fmla="*/ 345 h 548"/>
              <a:gd name="T62" fmla="*/ 104 w 379"/>
              <a:gd name="T63" fmla="*/ 380 h 548"/>
              <a:gd name="T64" fmla="*/ 118 w 379"/>
              <a:gd name="T65" fmla="*/ 532 h 548"/>
              <a:gd name="T66" fmla="*/ 150 w 379"/>
              <a:gd name="T67" fmla="*/ 525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9" h="548">
                <a:moveTo>
                  <a:pt x="150" y="525"/>
                </a:moveTo>
                <a:cubicBezTo>
                  <a:pt x="226" y="536"/>
                  <a:pt x="226" y="536"/>
                  <a:pt x="226" y="536"/>
                </a:cubicBezTo>
                <a:cubicBezTo>
                  <a:pt x="273" y="543"/>
                  <a:pt x="273" y="543"/>
                  <a:pt x="273" y="543"/>
                </a:cubicBezTo>
                <a:cubicBezTo>
                  <a:pt x="309" y="548"/>
                  <a:pt x="309" y="548"/>
                  <a:pt x="309" y="548"/>
                </a:cubicBezTo>
                <a:cubicBezTo>
                  <a:pt x="301" y="451"/>
                  <a:pt x="294" y="374"/>
                  <a:pt x="294" y="374"/>
                </a:cubicBezTo>
                <a:cubicBezTo>
                  <a:pt x="342" y="355"/>
                  <a:pt x="379" y="307"/>
                  <a:pt x="375" y="252"/>
                </a:cubicBezTo>
                <a:cubicBezTo>
                  <a:pt x="373" y="214"/>
                  <a:pt x="373" y="214"/>
                  <a:pt x="373" y="214"/>
                </a:cubicBezTo>
                <a:cubicBezTo>
                  <a:pt x="370" y="171"/>
                  <a:pt x="370" y="171"/>
                  <a:pt x="370" y="171"/>
                </a:cubicBezTo>
                <a:cubicBezTo>
                  <a:pt x="367" y="124"/>
                  <a:pt x="367" y="124"/>
                  <a:pt x="367" y="124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61" y="26"/>
                  <a:pt x="342" y="7"/>
                  <a:pt x="322" y="2"/>
                </a:cubicBezTo>
                <a:cubicBezTo>
                  <a:pt x="313" y="0"/>
                  <a:pt x="306" y="1"/>
                  <a:pt x="299" y="7"/>
                </a:cubicBezTo>
                <a:cubicBezTo>
                  <a:pt x="293" y="12"/>
                  <a:pt x="288" y="18"/>
                  <a:pt x="282" y="23"/>
                </a:cubicBezTo>
                <a:cubicBezTo>
                  <a:pt x="277" y="27"/>
                  <a:pt x="274" y="26"/>
                  <a:pt x="268" y="23"/>
                </a:cubicBezTo>
                <a:cubicBezTo>
                  <a:pt x="261" y="19"/>
                  <a:pt x="254" y="15"/>
                  <a:pt x="247" y="13"/>
                </a:cubicBezTo>
                <a:cubicBezTo>
                  <a:pt x="238" y="10"/>
                  <a:pt x="229" y="10"/>
                  <a:pt x="222" y="14"/>
                </a:cubicBezTo>
                <a:cubicBezTo>
                  <a:pt x="215" y="19"/>
                  <a:pt x="211" y="25"/>
                  <a:pt x="206" y="30"/>
                </a:cubicBezTo>
                <a:cubicBezTo>
                  <a:pt x="201" y="35"/>
                  <a:pt x="195" y="37"/>
                  <a:pt x="188" y="35"/>
                </a:cubicBezTo>
                <a:cubicBezTo>
                  <a:pt x="181" y="33"/>
                  <a:pt x="176" y="28"/>
                  <a:pt x="170" y="24"/>
                </a:cubicBezTo>
                <a:cubicBezTo>
                  <a:pt x="163" y="20"/>
                  <a:pt x="154" y="18"/>
                  <a:pt x="146" y="20"/>
                </a:cubicBezTo>
                <a:cubicBezTo>
                  <a:pt x="139" y="23"/>
                  <a:pt x="133" y="30"/>
                  <a:pt x="128" y="35"/>
                </a:cubicBezTo>
                <a:cubicBezTo>
                  <a:pt x="123" y="39"/>
                  <a:pt x="118" y="46"/>
                  <a:pt x="112" y="48"/>
                </a:cubicBezTo>
                <a:cubicBezTo>
                  <a:pt x="108" y="50"/>
                  <a:pt x="103" y="46"/>
                  <a:pt x="100" y="44"/>
                </a:cubicBezTo>
                <a:cubicBezTo>
                  <a:pt x="86" y="35"/>
                  <a:pt x="69" y="35"/>
                  <a:pt x="56" y="46"/>
                </a:cubicBezTo>
                <a:cubicBezTo>
                  <a:pt x="45" y="56"/>
                  <a:pt x="37" y="74"/>
                  <a:pt x="38" y="90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35" y="146"/>
                  <a:pt x="27" y="146"/>
                  <a:pt x="20" y="149"/>
                </a:cubicBezTo>
                <a:cubicBezTo>
                  <a:pt x="6" y="156"/>
                  <a:pt x="2" y="174"/>
                  <a:pt x="1" y="189"/>
                </a:cubicBezTo>
                <a:cubicBezTo>
                  <a:pt x="0" y="210"/>
                  <a:pt x="3" y="232"/>
                  <a:pt x="7" y="254"/>
                </a:cubicBezTo>
                <a:cubicBezTo>
                  <a:pt x="9" y="271"/>
                  <a:pt x="12" y="288"/>
                  <a:pt x="18" y="304"/>
                </a:cubicBezTo>
                <a:cubicBezTo>
                  <a:pt x="23" y="319"/>
                  <a:pt x="31" y="334"/>
                  <a:pt x="43" y="345"/>
                </a:cubicBezTo>
                <a:cubicBezTo>
                  <a:pt x="60" y="361"/>
                  <a:pt x="83" y="371"/>
                  <a:pt x="104" y="380"/>
                </a:cubicBezTo>
                <a:cubicBezTo>
                  <a:pt x="104" y="380"/>
                  <a:pt x="111" y="446"/>
                  <a:pt x="118" y="532"/>
                </a:cubicBezTo>
                <a:cubicBezTo>
                  <a:pt x="128" y="526"/>
                  <a:pt x="140" y="523"/>
                  <a:pt x="150" y="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8" tIns="48209" rIns="96418" bIns="48209"/>
          <a:lstStyle/>
          <a:p>
            <a:pPr>
              <a:defRPr/>
            </a:pPr>
            <a:endParaRPr lang="en-US" sz="253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charset="0"/>
              <a:ea typeface="微软雅黑" panose="020B0503020204020204" pitchFamily="34" charset="-122"/>
            </a:endParaRPr>
          </a:p>
        </p:txBody>
      </p:sp>
      <p:sp>
        <p:nvSpPr>
          <p:cNvPr id="68" name="Freeform 69"/>
          <p:cNvSpPr/>
          <p:nvPr/>
        </p:nvSpPr>
        <p:spPr bwMode="auto">
          <a:xfrm rot="766448">
            <a:off x="4878423" y="4295521"/>
            <a:ext cx="1451356" cy="801954"/>
          </a:xfrm>
          <a:custGeom>
            <a:avLst/>
            <a:gdLst>
              <a:gd name="T0" fmla="*/ 582 w 1090"/>
              <a:gd name="T1" fmla="*/ 33 h 601"/>
              <a:gd name="T2" fmla="*/ 467 w 1090"/>
              <a:gd name="T3" fmla="*/ 0 h 601"/>
              <a:gd name="T4" fmla="*/ 452 w 1090"/>
              <a:gd name="T5" fmla="*/ 89 h 601"/>
              <a:gd name="T6" fmla="*/ 419 w 1090"/>
              <a:gd name="T7" fmla="*/ 218 h 601"/>
              <a:gd name="T8" fmla="*/ 378 w 1090"/>
              <a:gd name="T9" fmla="*/ 360 h 601"/>
              <a:gd name="T10" fmla="*/ 82 w 1090"/>
              <a:gd name="T11" fmla="*/ 82 h 601"/>
              <a:gd name="T12" fmla="*/ 80 w 1090"/>
              <a:gd name="T13" fmla="*/ 84 h 601"/>
              <a:gd name="T14" fmla="*/ 0 w 1090"/>
              <a:gd name="T15" fmla="*/ 139 h 601"/>
              <a:gd name="T16" fmla="*/ 163 w 1090"/>
              <a:gd name="T17" fmla="*/ 324 h 601"/>
              <a:gd name="T18" fmla="*/ 359 w 1090"/>
              <a:gd name="T19" fmla="*/ 464 h 601"/>
              <a:gd name="T20" fmla="*/ 581 w 1090"/>
              <a:gd name="T21" fmla="*/ 556 h 601"/>
              <a:gd name="T22" fmla="*/ 818 w 1090"/>
              <a:gd name="T23" fmla="*/ 597 h 601"/>
              <a:gd name="T24" fmla="*/ 1090 w 1090"/>
              <a:gd name="T25" fmla="*/ 576 h 601"/>
              <a:gd name="T26" fmla="*/ 1070 w 1090"/>
              <a:gd name="T27" fmla="*/ 478 h 601"/>
              <a:gd name="T28" fmla="*/ 1066 w 1090"/>
              <a:gd name="T29" fmla="*/ 479 h 601"/>
              <a:gd name="T30" fmla="*/ 1066 w 1090"/>
              <a:gd name="T31" fmla="*/ 478 h 601"/>
              <a:gd name="T32" fmla="*/ 758 w 1090"/>
              <a:gd name="T33" fmla="*/ 491 h 601"/>
              <a:gd name="T34" fmla="*/ 591 w 1090"/>
              <a:gd name="T35" fmla="*/ 455 h 601"/>
              <a:gd name="T36" fmla="*/ 644 w 1090"/>
              <a:gd name="T37" fmla="*/ 187 h 601"/>
              <a:gd name="T38" fmla="*/ 664 w 1090"/>
              <a:gd name="T39" fmla="*/ 28 h 601"/>
              <a:gd name="T40" fmla="*/ 582 w 1090"/>
              <a:gd name="T41" fmla="*/ 33 h 601"/>
              <a:gd name="T42" fmla="*/ 582 w 1090"/>
              <a:gd name="T43" fmla="*/ 3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0" h="601">
                <a:moveTo>
                  <a:pt x="582" y="33"/>
                </a:moveTo>
                <a:cubicBezTo>
                  <a:pt x="506" y="28"/>
                  <a:pt x="476" y="14"/>
                  <a:pt x="467" y="0"/>
                </a:cubicBezTo>
                <a:cubicBezTo>
                  <a:pt x="466" y="30"/>
                  <a:pt x="459" y="60"/>
                  <a:pt x="452" y="89"/>
                </a:cubicBezTo>
                <a:cubicBezTo>
                  <a:pt x="442" y="133"/>
                  <a:pt x="431" y="176"/>
                  <a:pt x="419" y="218"/>
                </a:cubicBezTo>
                <a:cubicBezTo>
                  <a:pt x="406" y="266"/>
                  <a:pt x="392" y="313"/>
                  <a:pt x="378" y="360"/>
                </a:cubicBezTo>
                <a:cubicBezTo>
                  <a:pt x="263" y="291"/>
                  <a:pt x="162" y="197"/>
                  <a:pt x="82" y="82"/>
                </a:cubicBezTo>
                <a:cubicBezTo>
                  <a:pt x="80" y="84"/>
                  <a:pt x="80" y="84"/>
                  <a:pt x="80" y="84"/>
                </a:cubicBezTo>
                <a:cubicBezTo>
                  <a:pt x="0" y="139"/>
                  <a:pt x="0" y="139"/>
                  <a:pt x="0" y="139"/>
                </a:cubicBezTo>
                <a:cubicBezTo>
                  <a:pt x="47" y="207"/>
                  <a:pt x="102" y="269"/>
                  <a:pt x="163" y="324"/>
                </a:cubicBezTo>
                <a:cubicBezTo>
                  <a:pt x="223" y="378"/>
                  <a:pt x="289" y="425"/>
                  <a:pt x="359" y="464"/>
                </a:cubicBezTo>
                <a:cubicBezTo>
                  <a:pt x="429" y="503"/>
                  <a:pt x="504" y="534"/>
                  <a:pt x="581" y="556"/>
                </a:cubicBezTo>
                <a:cubicBezTo>
                  <a:pt x="658" y="579"/>
                  <a:pt x="738" y="592"/>
                  <a:pt x="818" y="597"/>
                </a:cubicBezTo>
                <a:cubicBezTo>
                  <a:pt x="909" y="601"/>
                  <a:pt x="1001" y="595"/>
                  <a:pt x="1090" y="576"/>
                </a:cubicBezTo>
                <a:cubicBezTo>
                  <a:pt x="1070" y="478"/>
                  <a:pt x="1070" y="478"/>
                  <a:pt x="1070" y="478"/>
                </a:cubicBezTo>
                <a:cubicBezTo>
                  <a:pt x="1069" y="479"/>
                  <a:pt x="1067" y="479"/>
                  <a:pt x="1066" y="479"/>
                </a:cubicBezTo>
                <a:cubicBezTo>
                  <a:pt x="1066" y="478"/>
                  <a:pt x="1066" y="478"/>
                  <a:pt x="1066" y="478"/>
                </a:cubicBezTo>
                <a:cubicBezTo>
                  <a:pt x="965" y="499"/>
                  <a:pt x="860" y="503"/>
                  <a:pt x="758" y="491"/>
                </a:cubicBezTo>
                <a:cubicBezTo>
                  <a:pt x="701" y="484"/>
                  <a:pt x="645" y="472"/>
                  <a:pt x="591" y="455"/>
                </a:cubicBezTo>
                <a:cubicBezTo>
                  <a:pt x="610" y="366"/>
                  <a:pt x="628" y="277"/>
                  <a:pt x="644" y="187"/>
                </a:cubicBezTo>
                <a:cubicBezTo>
                  <a:pt x="653" y="135"/>
                  <a:pt x="663" y="81"/>
                  <a:pt x="664" y="28"/>
                </a:cubicBezTo>
                <a:cubicBezTo>
                  <a:pt x="632" y="35"/>
                  <a:pt x="601" y="34"/>
                  <a:pt x="582" y="33"/>
                </a:cubicBezTo>
                <a:cubicBezTo>
                  <a:pt x="506" y="28"/>
                  <a:pt x="601" y="34"/>
                  <a:pt x="582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8" tIns="48209" rIns="96418" bIns="48209"/>
          <a:lstStyle/>
          <a:p>
            <a:pPr>
              <a:defRPr/>
            </a:pPr>
            <a:endParaRPr lang="en-US" sz="253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charset="0"/>
              <a:ea typeface="微软雅黑" panose="020B0503020204020204" pitchFamily="34" charset="-122"/>
            </a:endParaRPr>
          </a:p>
        </p:txBody>
      </p:sp>
      <p:sp>
        <p:nvSpPr>
          <p:cNvPr id="69" name="Freeform 70"/>
          <p:cNvSpPr/>
          <p:nvPr/>
        </p:nvSpPr>
        <p:spPr bwMode="auto">
          <a:xfrm rot="766448">
            <a:off x="5556389" y="3870266"/>
            <a:ext cx="676296" cy="522358"/>
          </a:xfrm>
          <a:custGeom>
            <a:avLst/>
            <a:gdLst>
              <a:gd name="T0" fmla="*/ 2147483646 w 507"/>
              <a:gd name="T1" fmla="*/ 2147483646 h 393"/>
              <a:gd name="T2" fmla="*/ 2147483646 w 507"/>
              <a:gd name="T3" fmla="*/ 2147483646 h 393"/>
              <a:gd name="T4" fmla="*/ 2147483646 w 507"/>
              <a:gd name="T5" fmla="*/ 2147483646 h 393"/>
              <a:gd name="T6" fmla="*/ 2147483646 w 507"/>
              <a:gd name="T7" fmla="*/ 2147483646 h 393"/>
              <a:gd name="T8" fmla="*/ 2147483646 w 507"/>
              <a:gd name="T9" fmla="*/ 2147483646 h 393"/>
              <a:gd name="T10" fmla="*/ 2147483646 w 507"/>
              <a:gd name="T11" fmla="*/ 2147483646 h 393"/>
              <a:gd name="T12" fmla="*/ 2147483646 w 507"/>
              <a:gd name="T13" fmla="*/ 2147483646 h 393"/>
              <a:gd name="T14" fmla="*/ 2147483646 w 507"/>
              <a:gd name="T15" fmla="*/ 2147483646 h 393"/>
              <a:gd name="T16" fmla="*/ 2147483646 w 507"/>
              <a:gd name="T17" fmla="*/ 2147483646 h 393"/>
              <a:gd name="T18" fmla="*/ 2147483646 w 507"/>
              <a:gd name="T19" fmla="*/ 2147483646 h 393"/>
              <a:gd name="T20" fmla="*/ 2147483646 w 507"/>
              <a:gd name="T21" fmla="*/ 2147483646 h 393"/>
              <a:gd name="T22" fmla="*/ 2147483646 w 507"/>
              <a:gd name="T23" fmla="*/ 2147483646 h 393"/>
              <a:gd name="T24" fmla="*/ 2147483646 w 507"/>
              <a:gd name="T25" fmla="*/ 2147483646 h 393"/>
              <a:gd name="T26" fmla="*/ 2147483646 w 507"/>
              <a:gd name="T27" fmla="*/ 2147483646 h 393"/>
              <a:gd name="T28" fmla="*/ 2147483646 w 507"/>
              <a:gd name="T29" fmla="*/ 2147483646 h 393"/>
              <a:gd name="T30" fmla="*/ 2147483646 w 507"/>
              <a:gd name="T31" fmla="*/ 2147483646 h 393"/>
              <a:gd name="T32" fmla="*/ 2147483646 w 507"/>
              <a:gd name="T33" fmla="*/ 2147483646 h 393"/>
              <a:gd name="T34" fmla="*/ 2147483646 w 507"/>
              <a:gd name="T35" fmla="*/ 2147483646 h 393"/>
              <a:gd name="T36" fmla="*/ 2147483646 w 507"/>
              <a:gd name="T37" fmla="*/ 2147483646 h 393"/>
              <a:gd name="T38" fmla="*/ 2147483646 w 507"/>
              <a:gd name="T39" fmla="*/ 2147483646 h 393"/>
              <a:gd name="T40" fmla="*/ 2147483646 w 507"/>
              <a:gd name="T41" fmla="*/ 2147483646 h 393"/>
              <a:gd name="T42" fmla="*/ 2147483646 w 507"/>
              <a:gd name="T43" fmla="*/ 2147483646 h 393"/>
              <a:gd name="T44" fmla="*/ 2147483646 w 507"/>
              <a:gd name="T45" fmla="*/ 2147483646 h 393"/>
              <a:gd name="T46" fmla="*/ 2147483646 w 507"/>
              <a:gd name="T47" fmla="*/ 2147483646 h 393"/>
              <a:gd name="T48" fmla="*/ 2147483646 w 507"/>
              <a:gd name="T49" fmla="*/ 2147483646 h 393"/>
              <a:gd name="T50" fmla="*/ 2147483646 w 507"/>
              <a:gd name="T51" fmla="*/ 2147483646 h 393"/>
              <a:gd name="T52" fmla="*/ 2147483646 w 507"/>
              <a:gd name="T53" fmla="*/ 2147483646 h 393"/>
              <a:gd name="T54" fmla="*/ 2147483646 w 507"/>
              <a:gd name="T55" fmla="*/ 2147483646 h 393"/>
              <a:gd name="T56" fmla="*/ 2147483646 w 507"/>
              <a:gd name="T57" fmla="*/ 2147483646 h 393"/>
              <a:gd name="T58" fmla="*/ 2147483646 w 507"/>
              <a:gd name="T59" fmla="*/ 2147483646 h 393"/>
              <a:gd name="T60" fmla="*/ 2147483646 w 507"/>
              <a:gd name="T61" fmla="*/ 2147483646 h 393"/>
              <a:gd name="T62" fmla="*/ 2147483646 w 507"/>
              <a:gd name="T63" fmla="*/ 2147483646 h 393"/>
              <a:gd name="T64" fmla="*/ 2147483646 w 507"/>
              <a:gd name="T65" fmla="*/ 2147483646 h 393"/>
              <a:gd name="T66" fmla="*/ 2147483646 w 507"/>
              <a:gd name="T67" fmla="*/ 2147483646 h 393"/>
              <a:gd name="T68" fmla="*/ 2147483646 w 507"/>
              <a:gd name="T69" fmla="*/ 2147483646 h 393"/>
              <a:gd name="T70" fmla="*/ 2147483646 w 507"/>
              <a:gd name="T71" fmla="*/ 2147483646 h 3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7" h="393">
                <a:moveTo>
                  <a:pt x="462" y="244"/>
                </a:moveTo>
                <a:cubicBezTo>
                  <a:pt x="483" y="202"/>
                  <a:pt x="483" y="202"/>
                  <a:pt x="483" y="202"/>
                </a:cubicBezTo>
                <a:cubicBezTo>
                  <a:pt x="507" y="154"/>
                  <a:pt x="507" y="154"/>
                  <a:pt x="507" y="154"/>
                </a:cubicBezTo>
                <a:cubicBezTo>
                  <a:pt x="433" y="144"/>
                  <a:pt x="379" y="138"/>
                  <a:pt x="379" y="138"/>
                </a:cubicBezTo>
                <a:cubicBezTo>
                  <a:pt x="371" y="87"/>
                  <a:pt x="331" y="41"/>
                  <a:pt x="276" y="33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53" y="0"/>
                  <a:pt x="30" y="14"/>
                  <a:pt x="21" y="32"/>
                </a:cubicBezTo>
                <a:cubicBezTo>
                  <a:pt x="17" y="40"/>
                  <a:pt x="17" y="47"/>
                  <a:pt x="21" y="56"/>
                </a:cubicBezTo>
                <a:cubicBezTo>
                  <a:pt x="24" y="63"/>
                  <a:pt x="30" y="69"/>
                  <a:pt x="33" y="76"/>
                </a:cubicBezTo>
                <a:cubicBezTo>
                  <a:pt x="36" y="81"/>
                  <a:pt x="35" y="84"/>
                  <a:pt x="31" y="89"/>
                </a:cubicBezTo>
                <a:cubicBezTo>
                  <a:pt x="26" y="95"/>
                  <a:pt x="21" y="100"/>
                  <a:pt x="17" y="106"/>
                </a:cubicBezTo>
                <a:cubicBezTo>
                  <a:pt x="13" y="114"/>
                  <a:pt x="9" y="123"/>
                  <a:pt x="12" y="131"/>
                </a:cubicBezTo>
                <a:cubicBezTo>
                  <a:pt x="14" y="139"/>
                  <a:pt x="20" y="145"/>
                  <a:pt x="24" y="152"/>
                </a:cubicBezTo>
                <a:cubicBezTo>
                  <a:pt x="28" y="158"/>
                  <a:pt x="29" y="164"/>
                  <a:pt x="25" y="171"/>
                </a:cubicBezTo>
                <a:cubicBezTo>
                  <a:pt x="22" y="176"/>
                  <a:pt x="16" y="181"/>
                  <a:pt x="11" y="186"/>
                </a:cubicBezTo>
                <a:cubicBezTo>
                  <a:pt x="6" y="192"/>
                  <a:pt x="2" y="199"/>
                  <a:pt x="2" y="207"/>
                </a:cubicBezTo>
                <a:cubicBezTo>
                  <a:pt x="3" y="215"/>
                  <a:pt x="8" y="222"/>
                  <a:pt x="12" y="229"/>
                </a:cubicBezTo>
                <a:cubicBezTo>
                  <a:pt x="16" y="234"/>
                  <a:pt x="21" y="240"/>
                  <a:pt x="22" y="246"/>
                </a:cubicBezTo>
                <a:cubicBezTo>
                  <a:pt x="23" y="251"/>
                  <a:pt x="19" y="255"/>
                  <a:pt x="16" y="258"/>
                </a:cubicBezTo>
                <a:cubicBezTo>
                  <a:pt x="4" y="270"/>
                  <a:pt x="0" y="287"/>
                  <a:pt x="9" y="302"/>
                </a:cubicBezTo>
                <a:cubicBezTo>
                  <a:pt x="16" y="315"/>
                  <a:pt x="32" y="326"/>
                  <a:pt x="48" y="329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63" y="331"/>
                  <a:pt x="63" y="331"/>
                  <a:pt x="63" y="331"/>
                </a:cubicBezTo>
                <a:cubicBezTo>
                  <a:pt x="55" y="338"/>
                  <a:pt x="52" y="349"/>
                  <a:pt x="58" y="358"/>
                </a:cubicBezTo>
                <a:cubicBezTo>
                  <a:pt x="59" y="361"/>
                  <a:pt x="62" y="363"/>
                  <a:pt x="64" y="365"/>
                </a:cubicBezTo>
                <a:cubicBezTo>
                  <a:pt x="72" y="372"/>
                  <a:pt x="82" y="376"/>
                  <a:pt x="92" y="379"/>
                </a:cubicBezTo>
                <a:cubicBezTo>
                  <a:pt x="108" y="384"/>
                  <a:pt x="126" y="387"/>
                  <a:pt x="143" y="389"/>
                </a:cubicBezTo>
                <a:cubicBezTo>
                  <a:pt x="164" y="391"/>
                  <a:pt x="186" y="393"/>
                  <a:pt x="207" y="392"/>
                </a:cubicBezTo>
                <a:cubicBezTo>
                  <a:pt x="234" y="391"/>
                  <a:pt x="261" y="386"/>
                  <a:pt x="286" y="375"/>
                </a:cubicBezTo>
                <a:cubicBezTo>
                  <a:pt x="310" y="364"/>
                  <a:pt x="330" y="346"/>
                  <a:pt x="345" y="324"/>
                </a:cubicBezTo>
                <a:cubicBezTo>
                  <a:pt x="345" y="324"/>
                  <a:pt x="377" y="328"/>
                  <a:pt x="424" y="334"/>
                </a:cubicBezTo>
                <a:cubicBezTo>
                  <a:pt x="424" y="326"/>
                  <a:pt x="425" y="319"/>
                  <a:pt x="428" y="313"/>
                </a:cubicBezTo>
                <a:lnTo>
                  <a:pt x="462" y="2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Freeform 71"/>
          <p:cNvSpPr/>
          <p:nvPr/>
        </p:nvSpPr>
        <p:spPr bwMode="auto">
          <a:xfrm rot="766448">
            <a:off x="6917353" y="2768628"/>
            <a:ext cx="875501" cy="1230556"/>
          </a:xfrm>
          <a:custGeom>
            <a:avLst/>
            <a:gdLst>
              <a:gd name="T0" fmla="*/ 2147483646 w 657"/>
              <a:gd name="T1" fmla="*/ 2147483646 h 923"/>
              <a:gd name="T2" fmla="*/ 2147483646 w 657"/>
              <a:gd name="T3" fmla="*/ 2147483646 h 923"/>
              <a:gd name="T4" fmla="*/ 2147483646 w 657"/>
              <a:gd name="T5" fmla="*/ 2147483646 h 923"/>
              <a:gd name="T6" fmla="*/ 2147483646 w 657"/>
              <a:gd name="T7" fmla="*/ 2147483646 h 923"/>
              <a:gd name="T8" fmla="*/ 2147483646 w 657"/>
              <a:gd name="T9" fmla="*/ 2147483646 h 923"/>
              <a:gd name="T10" fmla="*/ 2147483646 w 657"/>
              <a:gd name="T11" fmla="*/ 2147483646 h 923"/>
              <a:gd name="T12" fmla="*/ 2147483646 w 657"/>
              <a:gd name="T13" fmla="*/ 2147483646 h 923"/>
              <a:gd name="T14" fmla="*/ 2147483646 w 657"/>
              <a:gd name="T15" fmla="*/ 2147483646 h 923"/>
              <a:gd name="T16" fmla="*/ 2147483646 w 657"/>
              <a:gd name="T17" fmla="*/ 2147483646 h 923"/>
              <a:gd name="T18" fmla="*/ 2147483646 w 657"/>
              <a:gd name="T19" fmla="*/ 2147483646 h 923"/>
              <a:gd name="T20" fmla="*/ 2147483646 w 657"/>
              <a:gd name="T21" fmla="*/ 2147483646 h 923"/>
              <a:gd name="T22" fmla="*/ 2147483646 w 657"/>
              <a:gd name="T23" fmla="*/ 2147483646 h 923"/>
              <a:gd name="T24" fmla="*/ 2147483646 w 657"/>
              <a:gd name="T25" fmla="*/ 0 h 923"/>
              <a:gd name="T26" fmla="*/ 2147483646 w 657"/>
              <a:gd name="T27" fmla="*/ 2147483646 h 923"/>
              <a:gd name="T28" fmla="*/ 2147483646 w 657"/>
              <a:gd name="T29" fmla="*/ 2147483646 h 923"/>
              <a:gd name="T30" fmla="*/ 2147483646 w 657"/>
              <a:gd name="T31" fmla="*/ 2147483646 h 923"/>
              <a:gd name="T32" fmla="*/ 2147483646 w 657"/>
              <a:gd name="T33" fmla="*/ 2147483646 h 923"/>
              <a:gd name="T34" fmla="*/ 0 w 657"/>
              <a:gd name="T35" fmla="*/ 2147483646 h 923"/>
              <a:gd name="T36" fmla="*/ 2147483646 w 657"/>
              <a:gd name="T37" fmla="*/ 2147483646 h 923"/>
              <a:gd name="T38" fmla="*/ 2147483646 w 657"/>
              <a:gd name="T39" fmla="*/ 2147483646 h 9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57" h="923">
                <a:moveTo>
                  <a:pt x="114" y="720"/>
                </a:moveTo>
                <a:cubicBezTo>
                  <a:pt x="143" y="747"/>
                  <a:pt x="155" y="768"/>
                  <a:pt x="158" y="783"/>
                </a:cubicBezTo>
                <a:cubicBezTo>
                  <a:pt x="167" y="769"/>
                  <a:pt x="176" y="755"/>
                  <a:pt x="186" y="742"/>
                </a:cubicBezTo>
                <a:cubicBezTo>
                  <a:pt x="195" y="730"/>
                  <a:pt x="205" y="719"/>
                  <a:pt x="216" y="707"/>
                </a:cubicBezTo>
                <a:cubicBezTo>
                  <a:pt x="243" y="677"/>
                  <a:pt x="273" y="647"/>
                  <a:pt x="302" y="617"/>
                </a:cubicBezTo>
                <a:cubicBezTo>
                  <a:pt x="347" y="572"/>
                  <a:pt x="394" y="528"/>
                  <a:pt x="440" y="484"/>
                </a:cubicBezTo>
                <a:cubicBezTo>
                  <a:pt x="486" y="568"/>
                  <a:pt x="520" y="660"/>
                  <a:pt x="539" y="755"/>
                </a:cubicBezTo>
                <a:cubicBezTo>
                  <a:pt x="550" y="810"/>
                  <a:pt x="556" y="866"/>
                  <a:pt x="557" y="923"/>
                </a:cubicBezTo>
                <a:cubicBezTo>
                  <a:pt x="657" y="920"/>
                  <a:pt x="657" y="920"/>
                  <a:pt x="657" y="920"/>
                </a:cubicBezTo>
                <a:cubicBezTo>
                  <a:pt x="655" y="819"/>
                  <a:pt x="638" y="719"/>
                  <a:pt x="608" y="622"/>
                </a:cubicBezTo>
                <a:cubicBezTo>
                  <a:pt x="579" y="531"/>
                  <a:pt x="538" y="444"/>
                  <a:pt x="486" y="364"/>
                </a:cubicBezTo>
                <a:cubicBezTo>
                  <a:pt x="434" y="285"/>
                  <a:pt x="372" y="212"/>
                  <a:pt x="301" y="149"/>
                </a:cubicBezTo>
                <a:cubicBezTo>
                  <a:pt x="235" y="91"/>
                  <a:pt x="162" y="40"/>
                  <a:pt x="84" y="0"/>
                </a:cubicBezTo>
                <a:cubicBezTo>
                  <a:pt x="38" y="88"/>
                  <a:pt x="38" y="88"/>
                  <a:pt x="38" y="88"/>
                </a:cubicBezTo>
                <a:cubicBezTo>
                  <a:pt x="139" y="141"/>
                  <a:pt x="229" y="211"/>
                  <a:pt x="304" y="293"/>
                </a:cubicBezTo>
                <a:cubicBezTo>
                  <a:pt x="245" y="359"/>
                  <a:pt x="185" y="426"/>
                  <a:pt x="127" y="494"/>
                </a:cubicBezTo>
                <a:cubicBezTo>
                  <a:pt x="85" y="543"/>
                  <a:pt x="42" y="593"/>
                  <a:pt x="10" y="649"/>
                </a:cubicBezTo>
                <a:cubicBezTo>
                  <a:pt x="6" y="655"/>
                  <a:pt x="3" y="661"/>
                  <a:pt x="0" y="667"/>
                </a:cubicBezTo>
                <a:cubicBezTo>
                  <a:pt x="51" y="671"/>
                  <a:pt x="94" y="701"/>
                  <a:pt x="114" y="720"/>
                </a:cubicBezTo>
                <a:cubicBezTo>
                  <a:pt x="143" y="747"/>
                  <a:pt x="94" y="701"/>
                  <a:pt x="114" y="7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1" name="Freeform 72"/>
          <p:cNvSpPr/>
          <p:nvPr/>
        </p:nvSpPr>
        <p:spPr bwMode="auto">
          <a:xfrm rot="766448">
            <a:off x="6102115" y="3880314"/>
            <a:ext cx="594271" cy="733311"/>
          </a:xfrm>
          <a:custGeom>
            <a:avLst/>
            <a:gdLst>
              <a:gd name="T0" fmla="*/ 2147483646 w 446"/>
              <a:gd name="T1" fmla="*/ 2147483646 h 551"/>
              <a:gd name="T2" fmla="*/ 2147483646 w 446"/>
              <a:gd name="T3" fmla="*/ 2147483646 h 551"/>
              <a:gd name="T4" fmla="*/ 2147483646 w 446"/>
              <a:gd name="T5" fmla="*/ 2147483646 h 551"/>
              <a:gd name="T6" fmla="*/ 2147483646 w 446"/>
              <a:gd name="T7" fmla="*/ 2147483646 h 551"/>
              <a:gd name="T8" fmla="*/ 2147483646 w 446"/>
              <a:gd name="T9" fmla="*/ 2147483646 h 551"/>
              <a:gd name="T10" fmla="*/ 2147483646 w 446"/>
              <a:gd name="T11" fmla="*/ 2147483646 h 551"/>
              <a:gd name="T12" fmla="*/ 2147483646 w 446"/>
              <a:gd name="T13" fmla="*/ 2147483646 h 551"/>
              <a:gd name="T14" fmla="*/ 2147483646 w 446"/>
              <a:gd name="T15" fmla="*/ 0 h 551"/>
              <a:gd name="T16" fmla="*/ 2147483646 w 446"/>
              <a:gd name="T17" fmla="*/ 2147483646 h 551"/>
              <a:gd name="T18" fmla="*/ 2147483646 w 446"/>
              <a:gd name="T19" fmla="*/ 2147483646 h 551"/>
              <a:gd name="T20" fmla="*/ 2147483646 w 446"/>
              <a:gd name="T21" fmla="*/ 2147483646 h 551"/>
              <a:gd name="T22" fmla="*/ 2147483646 w 446"/>
              <a:gd name="T23" fmla="*/ 2147483646 h 551"/>
              <a:gd name="T24" fmla="*/ 2147483646 w 446"/>
              <a:gd name="T25" fmla="*/ 2147483646 h 551"/>
              <a:gd name="T26" fmla="*/ 2147483646 w 446"/>
              <a:gd name="T27" fmla="*/ 2147483646 h 551"/>
              <a:gd name="T28" fmla="*/ 2147483646 w 446"/>
              <a:gd name="T29" fmla="*/ 2147483646 h 551"/>
              <a:gd name="T30" fmla="*/ 2147483646 w 446"/>
              <a:gd name="T31" fmla="*/ 2147483646 h 551"/>
              <a:gd name="T32" fmla="*/ 2147483646 w 446"/>
              <a:gd name="T33" fmla="*/ 2147483646 h 551"/>
              <a:gd name="T34" fmla="*/ 2147483646 w 446"/>
              <a:gd name="T35" fmla="*/ 2147483646 h 551"/>
              <a:gd name="T36" fmla="*/ 2147483646 w 446"/>
              <a:gd name="T37" fmla="*/ 2147483646 h 551"/>
              <a:gd name="T38" fmla="*/ 2147483646 w 446"/>
              <a:gd name="T39" fmla="*/ 2147483646 h 551"/>
              <a:gd name="T40" fmla="*/ 2147483646 w 446"/>
              <a:gd name="T41" fmla="*/ 2147483646 h 551"/>
              <a:gd name="T42" fmla="*/ 2147483646 w 446"/>
              <a:gd name="T43" fmla="*/ 2147483646 h 551"/>
              <a:gd name="T44" fmla="*/ 2147483646 w 446"/>
              <a:gd name="T45" fmla="*/ 2147483646 h 551"/>
              <a:gd name="T46" fmla="*/ 2147483646 w 446"/>
              <a:gd name="T47" fmla="*/ 2147483646 h 551"/>
              <a:gd name="T48" fmla="*/ 2147483646 w 446"/>
              <a:gd name="T49" fmla="*/ 2147483646 h 551"/>
              <a:gd name="T50" fmla="*/ 2147483646 w 446"/>
              <a:gd name="T51" fmla="*/ 2147483646 h 551"/>
              <a:gd name="T52" fmla="*/ 2147483646 w 446"/>
              <a:gd name="T53" fmla="*/ 2147483646 h 551"/>
              <a:gd name="T54" fmla="*/ 2147483646 w 446"/>
              <a:gd name="T55" fmla="*/ 2147483646 h 551"/>
              <a:gd name="T56" fmla="*/ 2147483646 w 446"/>
              <a:gd name="T57" fmla="*/ 2147483646 h 551"/>
              <a:gd name="T58" fmla="*/ 2147483646 w 446"/>
              <a:gd name="T59" fmla="*/ 2147483646 h 551"/>
              <a:gd name="T60" fmla="*/ 2147483646 w 446"/>
              <a:gd name="T61" fmla="*/ 2147483646 h 551"/>
              <a:gd name="T62" fmla="*/ 2147483646 w 446"/>
              <a:gd name="T63" fmla="*/ 2147483646 h 551"/>
              <a:gd name="T64" fmla="*/ 2147483646 w 446"/>
              <a:gd name="T65" fmla="*/ 2147483646 h 551"/>
              <a:gd name="T66" fmla="*/ 2147483646 w 446"/>
              <a:gd name="T67" fmla="*/ 2147483646 h 5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6" h="551">
                <a:moveTo>
                  <a:pt x="409" y="418"/>
                </a:moveTo>
                <a:cubicBezTo>
                  <a:pt x="416" y="390"/>
                  <a:pt x="425" y="362"/>
                  <a:pt x="427" y="333"/>
                </a:cubicBezTo>
                <a:cubicBezTo>
                  <a:pt x="430" y="297"/>
                  <a:pt x="421" y="262"/>
                  <a:pt x="399" y="233"/>
                </a:cubicBezTo>
                <a:cubicBezTo>
                  <a:pt x="399" y="233"/>
                  <a:pt x="418" y="190"/>
                  <a:pt x="446" y="130"/>
                </a:cubicBezTo>
                <a:cubicBezTo>
                  <a:pt x="439" y="128"/>
                  <a:pt x="433" y="125"/>
                  <a:pt x="428" y="120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37" y="36"/>
                  <a:pt x="337" y="36"/>
                  <a:pt x="337" y="36"/>
                </a:cubicBezTo>
                <a:cubicBezTo>
                  <a:pt x="298" y="0"/>
                  <a:pt x="298" y="0"/>
                  <a:pt x="298" y="0"/>
                </a:cubicBezTo>
                <a:cubicBezTo>
                  <a:pt x="260" y="81"/>
                  <a:pt x="232" y="143"/>
                  <a:pt x="232" y="143"/>
                </a:cubicBezTo>
                <a:cubicBezTo>
                  <a:pt x="181" y="135"/>
                  <a:pt x="125" y="159"/>
                  <a:pt x="100" y="208"/>
                </a:cubicBezTo>
                <a:cubicBezTo>
                  <a:pt x="88" y="233"/>
                  <a:pt x="88" y="233"/>
                  <a:pt x="88" y="233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3" y="323"/>
                  <a:pt x="43" y="323"/>
                  <a:pt x="43" y="323"/>
                </a:cubicBezTo>
                <a:cubicBezTo>
                  <a:pt x="9" y="392"/>
                  <a:pt x="9" y="392"/>
                  <a:pt x="9" y="392"/>
                </a:cubicBezTo>
                <a:cubicBezTo>
                  <a:pt x="0" y="410"/>
                  <a:pt x="6" y="435"/>
                  <a:pt x="19" y="449"/>
                </a:cubicBezTo>
                <a:cubicBezTo>
                  <a:pt x="25" y="455"/>
                  <a:pt x="32" y="460"/>
                  <a:pt x="40" y="459"/>
                </a:cubicBezTo>
                <a:cubicBezTo>
                  <a:pt x="48" y="459"/>
                  <a:pt x="56" y="455"/>
                  <a:pt x="64" y="454"/>
                </a:cubicBezTo>
                <a:cubicBezTo>
                  <a:pt x="69" y="452"/>
                  <a:pt x="73" y="452"/>
                  <a:pt x="77" y="457"/>
                </a:cubicBezTo>
                <a:cubicBezTo>
                  <a:pt x="81" y="463"/>
                  <a:pt x="84" y="469"/>
                  <a:pt x="88" y="475"/>
                </a:cubicBezTo>
                <a:cubicBezTo>
                  <a:pt x="93" y="482"/>
                  <a:pt x="100" y="489"/>
                  <a:pt x="109" y="490"/>
                </a:cubicBezTo>
                <a:cubicBezTo>
                  <a:pt x="118" y="492"/>
                  <a:pt x="126" y="488"/>
                  <a:pt x="134" y="486"/>
                </a:cubicBezTo>
                <a:cubicBezTo>
                  <a:pt x="142" y="484"/>
                  <a:pt x="149" y="484"/>
                  <a:pt x="154" y="490"/>
                </a:cubicBezTo>
                <a:cubicBezTo>
                  <a:pt x="159" y="496"/>
                  <a:pt x="161" y="503"/>
                  <a:pt x="165" y="509"/>
                </a:cubicBezTo>
                <a:cubicBezTo>
                  <a:pt x="169" y="516"/>
                  <a:pt x="175" y="522"/>
                  <a:pt x="183" y="523"/>
                </a:cubicBezTo>
                <a:cubicBezTo>
                  <a:pt x="191" y="524"/>
                  <a:pt x="199" y="522"/>
                  <a:pt x="207" y="520"/>
                </a:cubicBezTo>
                <a:cubicBezTo>
                  <a:pt x="213" y="518"/>
                  <a:pt x="220" y="515"/>
                  <a:pt x="226" y="516"/>
                </a:cubicBezTo>
                <a:cubicBezTo>
                  <a:pt x="231" y="518"/>
                  <a:pt x="233" y="524"/>
                  <a:pt x="235" y="528"/>
                </a:cubicBezTo>
                <a:cubicBezTo>
                  <a:pt x="245" y="545"/>
                  <a:pt x="264" y="551"/>
                  <a:pt x="281" y="544"/>
                </a:cubicBezTo>
                <a:cubicBezTo>
                  <a:pt x="293" y="539"/>
                  <a:pt x="305" y="529"/>
                  <a:pt x="311" y="517"/>
                </a:cubicBezTo>
                <a:cubicBezTo>
                  <a:pt x="338" y="463"/>
                  <a:pt x="338" y="463"/>
                  <a:pt x="338" y="463"/>
                </a:cubicBezTo>
                <a:cubicBezTo>
                  <a:pt x="341" y="470"/>
                  <a:pt x="351" y="474"/>
                  <a:pt x="358" y="474"/>
                </a:cubicBezTo>
                <a:cubicBezTo>
                  <a:pt x="368" y="474"/>
                  <a:pt x="377" y="470"/>
                  <a:pt x="384" y="465"/>
                </a:cubicBezTo>
                <a:cubicBezTo>
                  <a:pt x="398" y="453"/>
                  <a:pt x="405" y="435"/>
                  <a:pt x="409" y="418"/>
                </a:cubicBezTo>
                <a:cubicBezTo>
                  <a:pt x="416" y="389"/>
                  <a:pt x="402" y="447"/>
                  <a:pt x="409" y="4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Freeform 73"/>
          <p:cNvSpPr/>
          <p:nvPr/>
        </p:nvSpPr>
        <p:spPr bwMode="auto">
          <a:xfrm rot="766448">
            <a:off x="6421850" y="4034341"/>
            <a:ext cx="1078055" cy="1304222"/>
          </a:xfrm>
          <a:custGeom>
            <a:avLst/>
            <a:gdLst>
              <a:gd name="T0" fmla="*/ 2147483646 w 810"/>
              <a:gd name="T1" fmla="*/ 0 h 980"/>
              <a:gd name="T2" fmla="*/ 2147483646 w 810"/>
              <a:gd name="T3" fmla="*/ 0 h 980"/>
              <a:gd name="T4" fmla="*/ 2147483646 w 810"/>
              <a:gd name="T5" fmla="*/ 0 h 980"/>
              <a:gd name="T6" fmla="*/ 2147483646 w 810"/>
              <a:gd name="T7" fmla="*/ 2147483646 h 980"/>
              <a:gd name="T8" fmla="*/ 2147483646 w 810"/>
              <a:gd name="T9" fmla="*/ 2147483646 h 980"/>
              <a:gd name="T10" fmla="*/ 2147483646 w 810"/>
              <a:gd name="T11" fmla="*/ 2147483646 h 980"/>
              <a:gd name="T12" fmla="*/ 2147483646 w 810"/>
              <a:gd name="T13" fmla="*/ 2147483646 h 980"/>
              <a:gd name="T14" fmla="*/ 2147483646 w 810"/>
              <a:gd name="T15" fmla="*/ 2147483646 h 980"/>
              <a:gd name="T16" fmla="*/ 2147483646 w 810"/>
              <a:gd name="T17" fmla="*/ 2147483646 h 980"/>
              <a:gd name="T18" fmla="*/ 2147483646 w 810"/>
              <a:gd name="T19" fmla="*/ 2147483646 h 980"/>
              <a:gd name="T20" fmla="*/ 2147483646 w 810"/>
              <a:gd name="T21" fmla="*/ 2147483646 h 980"/>
              <a:gd name="T22" fmla="*/ 2147483646 w 810"/>
              <a:gd name="T23" fmla="*/ 2147483646 h 980"/>
              <a:gd name="T24" fmla="*/ 2147483646 w 810"/>
              <a:gd name="T25" fmla="*/ 2147483646 h 980"/>
              <a:gd name="T26" fmla="*/ 0 w 810"/>
              <a:gd name="T27" fmla="*/ 2147483646 h 980"/>
              <a:gd name="T28" fmla="*/ 2147483646 w 810"/>
              <a:gd name="T29" fmla="*/ 2147483646 h 980"/>
              <a:gd name="T30" fmla="*/ 2147483646 w 810"/>
              <a:gd name="T31" fmla="*/ 2147483646 h 980"/>
              <a:gd name="T32" fmla="*/ 2147483646 w 810"/>
              <a:gd name="T33" fmla="*/ 2147483646 h 980"/>
              <a:gd name="T34" fmla="*/ 2147483646 w 810"/>
              <a:gd name="T35" fmla="*/ 2147483646 h 980"/>
              <a:gd name="T36" fmla="*/ 2147483646 w 810"/>
              <a:gd name="T37" fmla="*/ 2147483646 h 980"/>
              <a:gd name="T38" fmla="*/ 2147483646 w 810"/>
              <a:gd name="T39" fmla="*/ 2147483646 h 980"/>
              <a:gd name="T40" fmla="*/ 2147483646 w 810"/>
              <a:gd name="T41" fmla="*/ 2147483646 h 980"/>
              <a:gd name="T42" fmla="*/ 2147483646 w 810"/>
              <a:gd name="T43" fmla="*/ 2147483646 h 980"/>
              <a:gd name="T44" fmla="*/ 2147483646 w 810"/>
              <a:gd name="T45" fmla="*/ 0 h 9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10" h="980">
                <a:moveTo>
                  <a:pt x="710" y="0"/>
                </a:moveTo>
                <a:cubicBezTo>
                  <a:pt x="710" y="0"/>
                  <a:pt x="710" y="0"/>
                  <a:pt x="710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699" y="149"/>
                  <a:pt x="652" y="298"/>
                  <a:pt x="572" y="432"/>
                </a:cubicBezTo>
                <a:cubicBezTo>
                  <a:pt x="488" y="395"/>
                  <a:pt x="403" y="358"/>
                  <a:pt x="318" y="324"/>
                </a:cubicBezTo>
                <a:cubicBezTo>
                  <a:pt x="288" y="311"/>
                  <a:pt x="257" y="299"/>
                  <a:pt x="226" y="289"/>
                </a:cubicBezTo>
                <a:cubicBezTo>
                  <a:pt x="191" y="278"/>
                  <a:pt x="155" y="272"/>
                  <a:pt x="120" y="266"/>
                </a:cubicBezTo>
                <a:cubicBezTo>
                  <a:pt x="130" y="304"/>
                  <a:pt x="123" y="343"/>
                  <a:pt x="113" y="380"/>
                </a:cubicBezTo>
                <a:cubicBezTo>
                  <a:pt x="105" y="406"/>
                  <a:pt x="100" y="440"/>
                  <a:pt x="74" y="454"/>
                </a:cubicBezTo>
                <a:cubicBezTo>
                  <a:pt x="93" y="458"/>
                  <a:pt x="112" y="463"/>
                  <a:pt x="131" y="469"/>
                </a:cubicBezTo>
                <a:cubicBezTo>
                  <a:pt x="145" y="474"/>
                  <a:pt x="158" y="479"/>
                  <a:pt x="171" y="485"/>
                </a:cubicBezTo>
                <a:cubicBezTo>
                  <a:pt x="209" y="501"/>
                  <a:pt x="246" y="519"/>
                  <a:pt x="282" y="538"/>
                </a:cubicBezTo>
                <a:cubicBezTo>
                  <a:pt x="332" y="563"/>
                  <a:pt x="382" y="590"/>
                  <a:pt x="431" y="616"/>
                </a:cubicBezTo>
                <a:cubicBezTo>
                  <a:pt x="312" y="741"/>
                  <a:pt x="161" y="834"/>
                  <a:pt x="0" y="884"/>
                </a:cubicBezTo>
                <a:cubicBezTo>
                  <a:pt x="30" y="980"/>
                  <a:pt x="30" y="980"/>
                  <a:pt x="30" y="980"/>
                </a:cubicBezTo>
                <a:cubicBezTo>
                  <a:pt x="31" y="980"/>
                  <a:pt x="32" y="979"/>
                  <a:pt x="33" y="979"/>
                </a:cubicBezTo>
                <a:cubicBezTo>
                  <a:pt x="34" y="980"/>
                  <a:pt x="34" y="980"/>
                  <a:pt x="34" y="980"/>
                </a:cubicBezTo>
                <a:cubicBezTo>
                  <a:pt x="118" y="954"/>
                  <a:pt x="200" y="917"/>
                  <a:pt x="276" y="871"/>
                </a:cubicBezTo>
                <a:cubicBezTo>
                  <a:pt x="350" y="826"/>
                  <a:pt x="420" y="773"/>
                  <a:pt x="482" y="712"/>
                </a:cubicBezTo>
                <a:cubicBezTo>
                  <a:pt x="550" y="646"/>
                  <a:pt x="609" y="571"/>
                  <a:pt x="659" y="490"/>
                </a:cubicBezTo>
                <a:cubicBezTo>
                  <a:pt x="708" y="409"/>
                  <a:pt x="746" y="321"/>
                  <a:pt x="772" y="230"/>
                </a:cubicBezTo>
                <a:cubicBezTo>
                  <a:pt x="793" y="157"/>
                  <a:pt x="806" y="81"/>
                  <a:pt x="810" y="5"/>
                </a:cubicBezTo>
                <a:lnTo>
                  <a:pt x="7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6418" tIns="48209" rIns="96418" bIns="48209"/>
          <a:lstStyle/>
          <a:p>
            <a:endParaRPr lang="zh-CN" altLang="en-US" sz="253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Text Placeholder 2"/>
          <p:cNvSpPr txBox="1"/>
          <p:nvPr/>
        </p:nvSpPr>
        <p:spPr>
          <a:xfrm>
            <a:off x="1789071" y="4719907"/>
            <a:ext cx="2788882" cy="1026299"/>
          </a:xfrm>
          <a:prstGeom prst="rect">
            <a:avLst/>
          </a:prstGeom>
        </p:spPr>
        <p:txBody>
          <a:bodyPr lIns="96418" tIns="48209" rIns="96418" bIns="48209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8166212" y="4719907"/>
            <a:ext cx="2788882" cy="1026299"/>
          </a:xfrm>
          <a:prstGeom prst="rect">
            <a:avLst/>
          </a:prstGeom>
        </p:spPr>
        <p:txBody>
          <a:bodyPr lIns="96418" tIns="48209" rIns="96418" bIns="48209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 Placeholder 2"/>
          <p:cNvSpPr txBox="1"/>
          <p:nvPr/>
        </p:nvSpPr>
        <p:spPr>
          <a:xfrm>
            <a:off x="8159458" y="2133227"/>
            <a:ext cx="2788882" cy="1026301"/>
          </a:xfrm>
          <a:prstGeom prst="rect">
            <a:avLst/>
          </a:prstGeom>
        </p:spPr>
        <p:txBody>
          <a:bodyPr lIns="96418" tIns="48209" rIns="96418" bIns="48209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1570601" y="2133227"/>
            <a:ext cx="2788882" cy="1026301"/>
          </a:xfrm>
          <a:prstGeom prst="rect">
            <a:avLst/>
          </a:prstGeom>
        </p:spPr>
        <p:txBody>
          <a:bodyPr lIns="96418" tIns="48209" rIns="96418" bIns="48209"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19" name="菱形 18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18890" y="2053771"/>
            <a:ext cx="2658350" cy="3892541"/>
            <a:chOff x="1719943" y="1460539"/>
            <a:chExt cx="1890486" cy="2768181"/>
          </a:xfrm>
        </p:grpSpPr>
        <p:sp>
          <p:nvSpPr>
            <p:cNvPr id="4" name="矩形 3"/>
            <p:cNvSpPr/>
            <p:nvPr/>
          </p:nvSpPr>
          <p:spPr>
            <a:xfrm>
              <a:off x="1719943" y="3476485"/>
              <a:ext cx="1890486" cy="752235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altLang="zh-CN" sz="67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6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27314" y="1670415"/>
              <a:ext cx="1783115" cy="402040"/>
            </a:xfrm>
            <a:prstGeom prst="rect">
              <a:avLst/>
            </a:prstGeom>
            <a:noFill/>
          </p:spPr>
          <p:txBody>
            <a:bodyPr wrap="square" lIns="101244" tIns="0" rIns="101244" bIns="0" anchor="ctr" anchorCtr="0">
              <a:noAutofit/>
            </a:bodyPr>
            <a:lstStyle/>
            <a:p>
              <a:pPr algn="ctr" defTabSz="1285875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27314" y="1460539"/>
              <a:ext cx="1675744" cy="167907"/>
            </a:xfrm>
            <a:prstGeom prst="rect">
              <a:avLst/>
            </a:prstGeom>
          </p:spPr>
          <p:txBody>
            <a:bodyPr wrap="none" lIns="101244" tIns="0" rIns="101244" bIns="0">
              <a:normAutofit lnSpcReduction="10000"/>
            </a:bodyPr>
            <a:lstStyle/>
            <a:p>
              <a:pPr algn="ctr" defTabSz="1285875">
                <a:defRPr/>
              </a:pPr>
              <a:r>
                <a:rPr lang="zh-CN" altLang="en-US" sz="1685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85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369144" y="2120821"/>
              <a:ext cx="624691" cy="1377036"/>
              <a:chOff x="5346700" y="1895476"/>
              <a:chExt cx="1825625" cy="4024312"/>
            </a:xfrm>
            <a:solidFill>
              <a:schemeClr val="accent1"/>
            </a:solidFill>
          </p:grpSpPr>
          <p:sp>
            <p:nvSpPr>
              <p:cNvPr id="20" name="任意多边形: 形状 19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2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2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077239" y="1411325"/>
            <a:ext cx="2809329" cy="4534986"/>
            <a:chOff x="3610429" y="1003664"/>
            <a:chExt cx="1997855" cy="3225056"/>
          </a:xfrm>
        </p:grpSpPr>
        <p:sp>
          <p:nvSpPr>
            <p:cNvPr id="5" name="矩形 4"/>
            <p:cNvSpPr/>
            <p:nvPr/>
          </p:nvSpPr>
          <p:spPr>
            <a:xfrm>
              <a:off x="3610429" y="3040981"/>
              <a:ext cx="1890486" cy="1187739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01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101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18"/>
            <p:cNvSpPr txBox="1"/>
            <p:nvPr/>
          </p:nvSpPr>
          <p:spPr>
            <a:xfrm>
              <a:off x="3732645" y="1213540"/>
              <a:ext cx="1875639" cy="402040"/>
            </a:xfrm>
            <a:prstGeom prst="rect">
              <a:avLst/>
            </a:prstGeom>
            <a:noFill/>
          </p:spPr>
          <p:txBody>
            <a:bodyPr wrap="square" lIns="101244" tIns="0" rIns="101244" bIns="0" anchor="ctr" anchorCtr="0">
              <a:noAutofit/>
            </a:bodyPr>
            <a:lstStyle/>
            <a:p>
              <a:pPr algn="ctr" defTabSz="1285875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732646" y="1003664"/>
              <a:ext cx="1675744" cy="167907"/>
            </a:xfrm>
            <a:prstGeom prst="rect">
              <a:avLst/>
            </a:prstGeom>
          </p:spPr>
          <p:txBody>
            <a:bodyPr wrap="none" lIns="101244" tIns="0" rIns="101244" bIns="0">
              <a:normAutofit lnSpcReduction="10000"/>
            </a:bodyPr>
            <a:lstStyle/>
            <a:p>
              <a:pPr algn="ctr" defTabSz="1285875">
                <a:defRPr/>
              </a:pPr>
              <a:r>
                <a:rPr lang="zh-CN" altLang="en-US" sz="1685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85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274476" y="1663947"/>
              <a:ext cx="624691" cy="1377036"/>
              <a:chOff x="5346700" y="1895476"/>
              <a:chExt cx="1825625" cy="4024312"/>
            </a:xfrm>
            <a:solidFill>
              <a:schemeClr val="accent2"/>
            </a:solidFill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2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2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735590" y="1657533"/>
            <a:ext cx="2658350" cy="4288778"/>
            <a:chOff x="5500915" y="1178754"/>
            <a:chExt cx="1890486" cy="3049965"/>
          </a:xfrm>
        </p:grpSpPr>
        <p:sp>
          <p:nvSpPr>
            <p:cNvPr id="6" name="矩形 5"/>
            <p:cNvSpPr/>
            <p:nvPr/>
          </p:nvSpPr>
          <p:spPr>
            <a:xfrm>
              <a:off x="5500915" y="3219141"/>
              <a:ext cx="1890486" cy="1009578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altLang="zh-CN" sz="101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01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5608284" y="1388630"/>
              <a:ext cx="1783116" cy="402040"/>
            </a:xfrm>
            <a:prstGeom prst="rect">
              <a:avLst/>
            </a:prstGeom>
            <a:noFill/>
          </p:spPr>
          <p:txBody>
            <a:bodyPr wrap="square" lIns="101244" tIns="0" rIns="101244" bIns="0" anchor="ctr" anchorCtr="0">
              <a:noAutofit/>
            </a:bodyPr>
            <a:lstStyle/>
            <a:p>
              <a:pPr algn="ctr" defTabSz="1285875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608285" y="1178754"/>
              <a:ext cx="1675744" cy="167907"/>
            </a:xfrm>
            <a:prstGeom prst="rect">
              <a:avLst/>
            </a:prstGeom>
          </p:spPr>
          <p:txBody>
            <a:bodyPr wrap="none" lIns="101244" tIns="0" rIns="101244" bIns="0">
              <a:normAutofit lnSpcReduction="10000"/>
            </a:bodyPr>
            <a:lstStyle/>
            <a:p>
              <a:pPr algn="ctr" defTabSz="1285875">
                <a:defRPr/>
              </a:pPr>
              <a:r>
                <a:rPr lang="zh-CN" altLang="en-US" sz="1685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85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150115" y="1839037"/>
              <a:ext cx="624691" cy="1377036"/>
              <a:chOff x="5346700" y="1895476"/>
              <a:chExt cx="1825625" cy="4024312"/>
            </a:xfrm>
            <a:solidFill>
              <a:schemeClr val="accent4"/>
            </a:solidFill>
          </p:grpSpPr>
          <p:sp>
            <p:nvSpPr>
              <p:cNvPr id="16" name="任意多边形: 形状 15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2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2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29" name="菱形 28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4" y="249"/>
            <a:ext cx="3825006" cy="3560445"/>
          </a:xfrm>
          <a:custGeom>
            <a:avLst/>
            <a:gdLst>
              <a:gd name="connsiteX0" fmla="*/ 0 w 3627120"/>
              <a:gd name="connsiteY0" fmla="*/ 0 h 3376246"/>
              <a:gd name="connsiteX1" fmla="*/ 3627120 w 3627120"/>
              <a:gd name="connsiteY1" fmla="*/ 0 h 3376246"/>
              <a:gd name="connsiteX2" fmla="*/ 3627120 w 3627120"/>
              <a:gd name="connsiteY2" fmla="*/ 3376246 h 3376246"/>
              <a:gd name="connsiteX3" fmla="*/ 0 w 3627120"/>
              <a:gd name="connsiteY3" fmla="*/ 3376246 h 3376246"/>
              <a:gd name="connsiteX4" fmla="*/ 0 w 3627120"/>
              <a:gd name="connsiteY4" fmla="*/ 0 h 3376246"/>
              <a:gd name="connsiteX0-1" fmla="*/ 0 w 3627120"/>
              <a:gd name="connsiteY0-2" fmla="*/ 0 h 3376246"/>
              <a:gd name="connsiteX1-3" fmla="*/ 3627120 w 3627120"/>
              <a:gd name="connsiteY1-4" fmla="*/ 0 h 3376246"/>
              <a:gd name="connsiteX2-5" fmla="*/ 2948940 w 3627120"/>
              <a:gd name="connsiteY2-6" fmla="*/ 3376246 h 3376246"/>
              <a:gd name="connsiteX3-7" fmla="*/ 0 w 3627120"/>
              <a:gd name="connsiteY3-8" fmla="*/ 3376246 h 3376246"/>
              <a:gd name="connsiteX4-9" fmla="*/ 0 w 3627120"/>
              <a:gd name="connsiteY4-10" fmla="*/ 0 h 3376246"/>
              <a:gd name="connsiteX0-11" fmla="*/ 0 w 3627120"/>
              <a:gd name="connsiteY0-12" fmla="*/ 0 h 3376246"/>
              <a:gd name="connsiteX1-13" fmla="*/ 3627120 w 3627120"/>
              <a:gd name="connsiteY1-14" fmla="*/ 0 h 3376246"/>
              <a:gd name="connsiteX2-15" fmla="*/ 2979420 w 3627120"/>
              <a:gd name="connsiteY2-16" fmla="*/ 3376246 h 3376246"/>
              <a:gd name="connsiteX3-17" fmla="*/ 0 w 3627120"/>
              <a:gd name="connsiteY3-18" fmla="*/ 3376246 h 3376246"/>
              <a:gd name="connsiteX4-19" fmla="*/ 0 w 3627120"/>
              <a:gd name="connsiteY4-20" fmla="*/ 0 h 3376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7120" h="3376246">
                <a:moveTo>
                  <a:pt x="0" y="0"/>
                </a:moveTo>
                <a:lnTo>
                  <a:pt x="3627120" y="0"/>
                </a:lnTo>
                <a:lnTo>
                  <a:pt x="2979420" y="3376246"/>
                </a:lnTo>
                <a:lnTo>
                  <a:pt x="0" y="337624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" y="3664541"/>
            <a:ext cx="3117862" cy="3567863"/>
          </a:xfrm>
          <a:custGeom>
            <a:avLst/>
            <a:gdLst>
              <a:gd name="connsiteX0" fmla="*/ 0 w 2956560"/>
              <a:gd name="connsiteY0" fmla="*/ 0 h 3383280"/>
              <a:gd name="connsiteX1" fmla="*/ 2956560 w 2956560"/>
              <a:gd name="connsiteY1" fmla="*/ 0 h 3383280"/>
              <a:gd name="connsiteX2" fmla="*/ 2956560 w 2956560"/>
              <a:gd name="connsiteY2" fmla="*/ 3383280 h 3383280"/>
              <a:gd name="connsiteX3" fmla="*/ 0 w 2956560"/>
              <a:gd name="connsiteY3" fmla="*/ 3383280 h 3383280"/>
              <a:gd name="connsiteX4" fmla="*/ 0 w 2956560"/>
              <a:gd name="connsiteY4" fmla="*/ 0 h 3383280"/>
              <a:gd name="connsiteX0-1" fmla="*/ 0 w 2956560"/>
              <a:gd name="connsiteY0-2" fmla="*/ 0 h 3390900"/>
              <a:gd name="connsiteX1-3" fmla="*/ 2956560 w 2956560"/>
              <a:gd name="connsiteY1-4" fmla="*/ 0 h 3390900"/>
              <a:gd name="connsiteX2-5" fmla="*/ 2255520 w 2956560"/>
              <a:gd name="connsiteY2-6" fmla="*/ 3390900 h 3390900"/>
              <a:gd name="connsiteX3-7" fmla="*/ 0 w 2956560"/>
              <a:gd name="connsiteY3-8" fmla="*/ 3383280 h 3390900"/>
              <a:gd name="connsiteX4-9" fmla="*/ 0 w 2956560"/>
              <a:gd name="connsiteY4-10" fmla="*/ 0 h 3390900"/>
              <a:gd name="connsiteX0-11" fmla="*/ 0 w 2956560"/>
              <a:gd name="connsiteY0-12" fmla="*/ 0 h 3383280"/>
              <a:gd name="connsiteX1-13" fmla="*/ 2956560 w 2956560"/>
              <a:gd name="connsiteY1-14" fmla="*/ 0 h 3383280"/>
              <a:gd name="connsiteX2-15" fmla="*/ 2286000 w 2956560"/>
              <a:gd name="connsiteY2-16" fmla="*/ 3383280 h 3383280"/>
              <a:gd name="connsiteX3-17" fmla="*/ 0 w 2956560"/>
              <a:gd name="connsiteY3-18" fmla="*/ 3383280 h 3383280"/>
              <a:gd name="connsiteX4-19" fmla="*/ 0 w 2956560"/>
              <a:gd name="connsiteY4-20" fmla="*/ 0 h 3383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56560" h="3383280">
                <a:moveTo>
                  <a:pt x="0" y="0"/>
                </a:moveTo>
                <a:lnTo>
                  <a:pt x="2956560" y="0"/>
                </a:lnTo>
                <a:lnTo>
                  <a:pt x="2286000" y="3383280"/>
                </a:lnTo>
                <a:lnTo>
                  <a:pt x="0" y="3383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a typeface="微软雅黑" panose="020B0503020204020204" pitchFamily="34" charset="-122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493106" y="248"/>
            <a:ext cx="5667042" cy="7232154"/>
          </a:xfrm>
          <a:prstGeom prst="parallelogram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0385" y="2426970"/>
            <a:ext cx="4091940" cy="171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 cap="all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  <a:endParaRPr lang="en-US" altLang="zh-CN" sz="3600" cap="all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CN" sz="4800" b="1" cap="all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b="1" cap="all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0148" y="4179268"/>
            <a:ext cx="417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60148" y="3409108"/>
            <a:ext cx="4007074" cy="665888"/>
            <a:chOff x="8073362" y="1148684"/>
            <a:chExt cx="3799769" cy="631438"/>
          </a:xfrm>
          <a:solidFill>
            <a:srgbClr val="FEBCC8"/>
          </a:solidFill>
        </p:grpSpPr>
        <p:sp>
          <p:nvSpPr>
            <p:cNvPr id="18" name="Rectangle 17"/>
            <p:cNvSpPr/>
            <p:nvPr/>
          </p:nvSpPr>
          <p:spPr>
            <a:xfrm>
              <a:off x="8073362" y="1227296"/>
              <a:ext cx="3799769" cy="5144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73362" y="1148684"/>
              <a:ext cx="3469507" cy="631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id-ID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YOUR TITLE</a:t>
              </a:r>
              <a:endParaRPr lang="id-ID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680050" y="-293650"/>
            <a:ext cx="4467937" cy="1381077"/>
            <a:chOff x="-695736" y="89948"/>
            <a:chExt cx="4236498" cy="1309538"/>
          </a:xfrm>
        </p:grpSpPr>
        <p:sp>
          <p:nvSpPr>
            <p:cNvPr id="16" name="菱形 15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08884" y="383245"/>
              <a:ext cx="2731878" cy="1016241"/>
              <a:chOff x="808884" y="383245"/>
              <a:chExt cx="2731878" cy="1016241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808884" y="383245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56451" y="997972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/>
          <p:nvPr>
            <p:custDataLst>
              <p:tags r:id="rId1"/>
            </p:custDataLst>
          </p:nvPr>
        </p:nvSpPr>
        <p:spPr>
          <a:xfrm>
            <a:off x="2337" y="0"/>
            <a:ext cx="5009896" cy="7232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ea typeface="微软雅黑" panose="020B0503020204020204" pitchFamily="34" charset="-122"/>
            </a:endParaRPr>
          </a:p>
        </p:txBody>
      </p:sp>
      <p:sp>
        <p:nvSpPr>
          <p:cNvPr id="10" name="PA_文本框 43"/>
          <p:cNvSpPr txBox="1"/>
          <p:nvPr>
            <p:custDataLst>
              <p:tags r:id="rId2"/>
            </p:custDataLst>
          </p:nvPr>
        </p:nvSpPr>
        <p:spPr>
          <a:xfrm>
            <a:off x="-573831" y="981772"/>
            <a:ext cx="6193410" cy="5063835"/>
          </a:xfrm>
          <a:prstGeom prst="rect">
            <a:avLst/>
          </a:prstGeom>
          <a:noFill/>
        </p:spPr>
        <p:txBody>
          <a:bodyPr wrap="square" lIns="96406" tIns="48203" rIns="96406" bIns="482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115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altLang="zh-CN" sz="28115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PA_文本框 42"/>
          <p:cNvSpPr txBox="1"/>
          <p:nvPr>
            <p:custDataLst>
              <p:tags r:id="rId3"/>
            </p:custDataLst>
          </p:nvPr>
        </p:nvSpPr>
        <p:spPr>
          <a:xfrm>
            <a:off x="20117" y="3760632"/>
            <a:ext cx="5009896" cy="731817"/>
          </a:xfrm>
          <a:prstGeom prst="rect">
            <a:avLst/>
          </a:prstGeom>
          <a:solidFill>
            <a:schemeClr val="accent2"/>
          </a:solidFill>
        </p:spPr>
        <p:txBody>
          <a:bodyPr wrap="square" lIns="96406" tIns="48203" rIns="96406" bIns="482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51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学校社团</a:t>
            </a:r>
            <a:endParaRPr lang="en-US" altLang="zh-CN" sz="3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PA_AutoShape 8"/>
          <p:cNvSpPr/>
          <p:nvPr>
            <p:custDataLst>
              <p:tags r:id="rId4"/>
            </p:custDataLst>
          </p:nvPr>
        </p:nvSpPr>
        <p:spPr bwMode="auto">
          <a:xfrm>
            <a:off x="5785096" y="2933185"/>
            <a:ext cx="3070468" cy="6780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45"/>
              </a:spcAft>
            </a:pPr>
            <a:r>
              <a:rPr lang="zh-CN" altLang="en-US" sz="985" dirty="0">
                <a:solidFill>
                  <a:srgbClr val="7F7F7F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85" dirty="0">
              <a:solidFill>
                <a:srgbClr val="7F7F7F"/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45"/>
              </a:spcAft>
            </a:pPr>
            <a:endParaRPr lang="zh-CN" altLang="en-US" sz="985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PA_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809365" y="2815990"/>
            <a:ext cx="2814340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295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" name="PA_文本框 5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0695" y="321945"/>
            <a:ext cx="6256020" cy="12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730" dirty="0">
                <a:solidFill>
                  <a:schemeClr val="bg1">
                    <a:lumMod val="10000"/>
                  </a:schemeClr>
                </a:solidFill>
                <a:latin typeface="388-CAI978" pitchFamily="82" charset="0"/>
                <a:ea typeface="微软雅黑" panose="020B0503020204020204" pitchFamily="34" charset="-122"/>
              </a:rPr>
              <a:t>community</a:t>
            </a:r>
            <a:endParaRPr lang="en-US" altLang="zh-CN" sz="7730" dirty="0">
              <a:solidFill>
                <a:schemeClr val="bg1">
                  <a:lumMod val="10000"/>
                </a:schemeClr>
              </a:solidFill>
              <a:latin typeface="388-CAI978" pitchFamily="82" charset="0"/>
              <a:ea typeface="微软雅黑" panose="020B0503020204020204" pitchFamily="34" charset="-122"/>
            </a:endParaRPr>
          </a:p>
        </p:txBody>
      </p:sp>
      <p:sp>
        <p:nvSpPr>
          <p:cNvPr id="16" name="PA_文本框 5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3395" y="1383941"/>
            <a:ext cx="4278735" cy="152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9280" dirty="0">
                <a:solidFill>
                  <a:schemeClr val="bg1">
                    <a:lumMod val="10000"/>
                  </a:schemeClr>
                </a:solidFill>
                <a:latin typeface="388-CAI978" pitchFamily="82" charset="0"/>
                <a:ea typeface="微软雅黑" panose="020B0503020204020204" pitchFamily="34" charset="-122"/>
              </a:rPr>
              <a:t>NAME</a:t>
            </a:r>
            <a:endParaRPr lang="en-US" altLang="zh-CN" sz="9280" dirty="0">
              <a:solidFill>
                <a:schemeClr val="bg1">
                  <a:lumMod val="10000"/>
                </a:schemeClr>
              </a:solidFill>
              <a:latin typeface="388-CAI978" pitchFamily="82" charset="0"/>
              <a:ea typeface="微软雅黑" panose="020B0503020204020204" pitchFamily="34" charset="-122"/>
            </a:endParaRPr>
          </a:p>
        </p:txBody>
      </p:sp>
      <p:pic>
        <p:nvPicPr>
          <p:cNvPr id="12" name="PA_图片 5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4" b="15324"/>
          <a:stretch>
            <a:fillRect/>
          </a:stretch>
        </p:blipFill>
        <p:spPr bwMode="auto">
          <a:xfrm>
            <a:off x="5785096" y="3945937"/>
            <a:ext cx="6260854" cy="28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flip dir="r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bldLvl="0" animBg="1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 descr="0x786"/>
          <p:cNvSpPr>
            <a:spLocks noChangeArrowheads="1"/>
          </p:cNvSpPr>
          <p:nvPr/>
        </p:nvSpPr>
        <p:spPr bwMode="auto">
          <a:xfrm>
            <a:off x="965388" y="781454"/>
            <a:ext cx="2723753" cy="266632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91" name="Rectangle 7" descr="0115mvtps00039"/>
          <p:cNvSpPr>
            <a:spLocks noChangeArrowheads="1"/>
          </p:cNvSpPr>
          <p:nvPr/>
        </p:nvSpPr>
        <p:spPr bwMode="auto">
          <a:xfrm>
            <a:off x="3677874" y="781454"/>
            <a:ext cx="2723753" cy="266632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92" name="Rectangle 8" descr="u=1617022354,2789598155&amp;fm=21&amp;gp=0"/>
          <p:cNvSpPr>
            <a:spLocks noChangeArrowheads="1"/>
          </p:cNvSpPr>
          <p:nvPr/>
        </p:nvSpPr>
        <p:spPr bwMode="auto">
          <a:xfrm>
            <a:off x="6352603" y="781454"/>
            <a:ext cx="2723753" cy="26663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93" name="Rectangle 9" descr="reu_177855_11副本"/>
          <p:cNvSpPr>
            <a:spLocks noChangeArrowheads="1"/>
          </p:cNvSpPr>
          <p:nvPr/>
        </p:nvSpPr>
        <p:spPr bwMode="auto">
          <a:xfrm>
            <a:off x="9060398" y="781454"/>
            <a:ext cx="2723753" cy="26663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16398" name="Group 14"/>
          <p:cNvGrpSpPr/>
          <p:nvPr/>
        </p:nvGrpSpPr>
        <p:grpSpPr bwMode="auto">
          <a:xfrm>
            <a:off x="770186" y="4599708"/>
            <a:ext cx="473273" cy="388441"/>
            <a:chOff x="0" y="0"/>
            <a:chExt cx="212" cy="174"/>
          </a:xfrm>
          <a:solidFill>
            <a:schemeClr val="accent2"/>
          </a:solidFill>
        </p:grpSpPr>
        <p:sp>
          <p:nvSpPr>
            <p:cNvPr id="16399" name="Freeform 15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466702" y="4628729"/>
            <a:ext cx="1620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435448" y="4610870"/>
            <a:ext cx="0" cy="36611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56792" y="5097538"/>
            <a:ext cx="3477427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375" b="1" dirty="0">
                <a:solidFill>
                  <a:schemeClr val="accent1"/>
                </a:solidFill>
                <a:ea typeface="微软雅黑" panose="020B0503020204020204" pitchFamily="34" charset="-122"/>
              </a:rPr>
              <a:t>MARKETING </a:t>
            </a:r>
            <a:r>
              <a:rPr lang="en-US" altLang="zh-CN" sz="3375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TEAM</a:t>
            </a:r>
            <a:endParaRPr lang="en-US" altLang="zh-CN" sz="3375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6290746" y="4254837"/>
            <a:ext cx="5539304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6290746" y="39644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0746" y="5502612"/>
            <a:ext cx="5539304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0746" y="521222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770855" y="-416840"/>
            <a:ext cx="4320616" cy="1215922"/>
            <a:chOff x="-695736" y="89948"/>
            <a:chExt cx="4096809" cy="1152938"/>
          </a:xfrm>
        </p:grpSpPr>
        <p:sp>
          <p:nvSpPr>
            <p:cNvPr id="20" name="菱形 19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69195" y="485001"/>
              <a:ext cx="2731878" cy="741079"/>
              <a:chOff x="669195" y="485001"/>
              <a:chExt cx="2731878" cy="74107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669195" y="485001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05874" y="824566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401" grpId="0"/>
      <p:bldP spid="16405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179427" y="4436695"/>
            <a:ext cx="4758146" cy="1649784"/>
            <a:chOff x="7179427" y="4436695"/>
            <a:chExt cx="4758146" cy="1649784"/>
          </a:xfrm>
        </p:grpSpPr>
        <p:sp>
          <p:nvSpPr>
            <p:cNvPr id="22540" name="矩形 12"/>
            <p:cNvSpPr>
              <a:spLocks noChangeArrowheads="1"/>
            </p:cNvSpPr>
            <p:nvPr/>
          </p:nvSpPr>
          <p:spPr bwMode="auto">
            <a:xfrm>
              <a:off x="7179427" y="4913850"/>
              <a:ext cx="4758146" cy="117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541" name="矩形 13"/>
            <p:cNvSpPr>
              <a:spLocks noChangeArrowheads="1"/>
            </p:cNvSpPr>
            <p:nvPr/>
          </p:nvSpPr>
          <p:spPr bwMode="auto">
            <a:xfrm>
              <a:off x="7179427" y="4436695"/>
              <a:ext cx="3576144" cy="41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11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11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3" y="1"/>
            <a:ext cx="6824139" cy="6799026"/>
            <a:chOff x="353" y="1"/>
            <a:chExt cx="6824139" cy="6799026"/>
          </a:xfrm>
        </p:grpSpPr>
        <p:sp>
          <p:nvSpPr>
            <p:cNvPr id="23555" name="六边形 2"/>
            <p:cNvSpPr>
              <a:spLocks noChangeArrowheads="1"/>
            </p:cNvSpPr>
            <p:nvPr/>
          </p:nvSpPr>
          <p:spPr bwMode="auto">
            <a:xfrm rot="5400000">
              <a:off x="4221910" y="5043603"/>
              <a:ext cx="1885177" cy="1625671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accent2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/>
            <a:p>
              <a:pPr defTabSz="615950">
                <a:defRPr/>
              </a:pPr>
              <a:endParaRPr lang="zh-CN" altLang="en-US" sz="422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2532" name="任意多边形 4"/>
            <p:cNvSpPr/>
            <p:nvPr/>
          </p:nvSpPr>
          <p:spPr bwMode="auto">
            <a:xfrm rot="5400000">
              <a:off x="3920550" y="-414370"/>
              <a:ext cx="2489572" cy="3318313"/>
            </a:xfrm>
            <a:custGeom>
              <a:avLst/>
              <a:gdLst>
                <a:gd name="T0" fmla="*/ 0 w 2361069"/>
                <a:gd name="T1" fmla="*/ 3142773 h 3147643"/>
                <a:gd name="T2" fmla="*/ 0 w 2361069"/>
                <a:gd name="T3" fmla="*/ 0 h 3147643"/>
                <a:gd name="T4" fmla="*/ 1572942 w 2361069"/>
                <a:gd name="T5" fmla="*/ 0 h 3147643"/>
                <a:gd name="T6" fmla="*/ 2359245 w 2361069"/>
                <a:gd name="T7" fmla="*/ 1571387 h 3147643"/>
                <a:gd name="T8" fmla="*/ 1572942 w 2361069"/>
                <a:gd name="T9" fmla="*/ 3142773 h 3147643"/>
                <a:gd name="T10" fmla="*/ 0 w 2361069"/>
                <a:gd name="T11" fmla="*/ 3142773 h 31476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1069" h="3147643">
                  <a:moveTo>
                    <a:pt x="0" y="3147643"/>
                  </a:moveTo>
                  <a:lnTo>
                    <a:pt x="0" y="0"/>
                  </a:lnTo>
                  <a:lnTo>
                    <a:pt x="1574158" y="0"/>
                  </a:lnTo>
                  <a:lnTo>
                    <a:pt x="2361069" y="1573822"/>
                  </a:lnTo>
                  <a:lnTo>
                    <a:pt x="1574158" y="3147643"/>
                  </a:lnTo>
                  <a:lnTo>
                    <a:pt x="0" y="31476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3557" name="六边形 5"/>
            <p:cNvSpPr>
              <a:spLocks noChangeArrowheads="1"/>
            </p:cNvSpPr>
            <p:nvPr/>
          </p:nvSpPr>
          <p:spPr bwMode="auto">
            <a:xfrm rot="5400000">
              <a:off x="1265230" y="1445693"/>
              <a:ext cx="1160238" cy="1001186"/>
            </a:xfrm>
            <a:prstGeom prst="hexagon">
              <a:avLst>
                <a:gd name="adj" fmla="val 24975"/>
                <a:gd name="vf" fmla="val 115470"/>
              </a:avLst>
            </a:prstGeom>
            <a:solidFill>
              <a:schemeClr val="accent2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/>
            <a:p>
              <a:pPr defTabSz="615950">
                <a:defRPr/>
              </a:pPr>
              <a:endParaRPr lang="zh-CN" altLang="en-US" sz="422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2534" name="任意多边形 6"/>
            <p:cNvSpPr/>
            <p:nvPr/>
          </p:nvSpPr>
          <p:spPr bwMode="auto">
            <a:xfrm rot="5400000">
              <a:off x="-605716" y="4125290"/>
              <a:ext cx="2012418" cy="800279"/>
            </a:xfrm>
            <a:custGeom>
              <a:avLst/>
              <a:gdLst>
                <a:gd name="T0" fmla="*/ 0 w 1909197"/>
                <a:gd name="T1" fmla="*/ 758366 h 758978"/>
                <a:gd name="T2" fmla="*/ 378677 w 1909197"/>
                <a:gd name="T3" fmla="*/ 0 h 758978"/>
                <a:gd name="T4" fmla="*/ 1526435 w 1909197"/>
                <a:gd name="T5" fmla="*/ 0 h 758978"/>
                <a:gd name="T6" fmla="*/ 1905113 w 1909197"/>
                <a:gd name="T7" fmla="*/ 758366 h 758978"/>
                <a:gd name="T8" fmla="*/ 0 w 1909197"/>
                <a:gd name="T9" fmla="*/ 758366 h 75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9197" h="758978">
                  <a:moveTo>
                    <a:pt x="0" y="758978"/>
                  </a:moveTo>
                  <a:lnTo>
                    <a:pt x="379489" y="0"/>
                  </a:lnTo>
                  <a:lnTo>
                    <a:pt x="1529708" y="0"/>
                  </a:lnTo>
                  <a:lnTo>
                    <a:pt x="1909197" y="758978"/>
                  </a:lnTo>
                  <a:lnTo>
                    <a:pt x="0" y="758978"/>
                  </a:lnTo>
                  <a:close/>
                </a:path>
              </a:pathLst>
            </a:custGeom>
            <a:solidFill>
              <a:schemeClr val="accent1">
                <a:alpha val="67842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2535" name="任意多边形 7"/>
            <p:cNvSpPr/>
            <p:nvPr/>
          </p:nvSpPr>
          <p:spPr bwMode="auto">
            <a:xfrm rot="5400000">
              <a:off x="-347885" y="3634743"/>
              <a:ext cx="833764" cy="137286"/>
            </a:xfrm>
            <a:custGeom>
              <a:avLst/>
              <a:gdLst>
                <a:gd name="T0" fmla="*/ 0 w 790155"/>
                <a:gd name="T1" fmla="*/ 130701 h 130000"/>
                <a:gd name="T2" fmla="*/ 65140 w 790155"/>
                <a:gd name="T3" fmla="*/ 0 h 130000"/>
                <a:gd name="T4" fmla="*/ 726698 w 790155"/>
                <a:gd name="T5" fmla="*/ 0 h 130000"/>
                <a:gd name="T6" fmla="*/ 791836 w 790155"/>
                <a:gd name="T7" fmla="*/ 130701 h 130000"/>
                <a:gd name="T8" fmla="*/ 0 w 790155"/>
                <a:gd name="T9" fmla="*/ 130701 h 13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0155" h="130000">
                  <a:moveTo>
                    <a:pt x="0" y="130000"/>
                  </a:moveTo>
                  <a:lnTo>
                    <a:pt x="65000" y="0"/>
                  </a:lnTo>
                  <a:lnTo>
                    <a:pt x="725155" y="0"/>
                  </a:lnTo>
                  <a:lnTo>
                    <a:pt x="790155" y="130000"/>
                  </a:lnTo>
                  <a:lnTo>
                    <a:pt x="0" y="130000"/>
                  </a:lnTo>
                  <a:close/>
                </a:path>
              </a:pathLst>
            </a:custGeom>
            <a:solidFill>
              <a:schemeClr val="accent4">
                <a:alpha val="74117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2536" name="六边形 8"/>
            <p:cNvSpPr>
              <a:spLocks noChangeArrowheads="1"/>
            </p:cNvSpPr>
            <p:nvPr/>
          </p:nvSpPr>
          <p:spPr bwMode="auto">
            <a:xfrm rot="5400000">
              <a:off x="5183753" y="2362331"/>
              <a:ext cx="1176979" cy="1016255"/>
            </a:xfrm>
            <a:prstGeom prst="hexagon">
              <a:avLst>
                <a:gd name="adj" fmla="val 24959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562" name="六边形 10"/>
            <p:cNvSpPr>
              <a:spLocks noChangeArrowheads="1"/>
            </p:cNvSpPr>
            <p:nvPr/>
          </p:nvSpPr>
          <p:spPr bwMode="auto">
            <a:xfrm rot="5400000">
              <a:off x="5749641" y="3457274"/>
              <a:ext cx="569236" cy="492222"/>
            </a:xfrm>
            <a:prstGeom prst="hexagon">
              <a:avLst>
                <a:gd name="adj" fmla="val 24923"/>
                <a:gd name="vf" fmla="val 115470"/>
              </a:avLst>
            </a:prstGeom>
            <a:solidFill>
              <a:srgbClr val="404040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/>
            <a:p>
              <a:pPr defTabSz="615950">
                <a:defRPr/>
              </a:pPr>
              <a:endParaRPr lang="zh-CN" altLang="en-US" sz="422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2539" name="六边形 11"/>
            <p:cNvSpPr>
              <a:spLocks noChangeArrowheads="1"/>
            </p:cNvSpPr>
            <p:nvPr/>
          </p:nvSpPr>
          <p:spPr bwMode="auto">
            <a:xfrm rot="5400000">
              <a:off x="6410122" y="3436346"/>
              <a:ext cx="284618" cy="246112"/>
            </a:xfrm>
            <a:prstGeom prst="hexagon">
              <a:avLst>
                <a:gd name="adj" fmla="val 24923"/>
                <a:gd name="vf" fmla="val 115470"/>
              </a:avLst>
            </a:prstGeom>
            <a:solidFill>
              <a:srgbClr val="7F7F7F">
                <a:alpha val="7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六边形 2"/>
            <p:cNvSpPr>
              <a:spLocks noChangeArrowheads="1"/>
            </p:cNvSpPr>
            <p:nvPr/>
          </p:nvSpPr>
          <p:spPr bwMode="auto">
            <a:xfrm rot="1592382">
              <a:off x="1708312" y="2119570"/>
              <a:ext cx="3669400" cy="3164285"/>
            </a:xfrm>
            <a:prstGeom prst="hexagon">
              <a:avLst>
                <a:gd name="adj" fmla="val 24991"/>
                <a:gd name="vf" fmla="val 115470"/>
              </a:avLst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/>
            <a:p>
              <a:pPr defTabSz="615950">
                <a:defRPr/>
              </a:pPr>
              <a:endParaRPr lang="zh-CN" altLang="en-US" sz="422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19" name="菱形 18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0800000">
            <a:off x="5212265" y="2503430"/>
            <a:ext cx="2492869" cy="1967088"/>
          </a:xfrm>
          <a:prstGeom prst="triangl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6154314" y="2826225"/>
            <a:ext cx="550133" cy="750181"/>
            <a:chOff x="5610726" y="2373750"/>
            <a:chExt cx="970548" cy="1323474"/>
          </a:xfrm>
          <a:solidFill>
            <a:schemeClr val="bg1"/>
          </a:solidFill>
        </p:grpSpPr>
        <p:sp>
          <p:nvSpPr>
            <p:cNvPr id="9" name="KSO_Shape"/>
            <p:cNvSpPr/>
            <p:nvPr/>
          </p:nvSpPr>
          <p:spPr bwMode="auto">
            <a:xfrm>
              <a:off x="5610726" y="2373750"/>
              <a:ext cx="970548" cy="1323474"/>
            </a:xfrm>
            <a:custGeom>
              <a:avLst/>
              <a:gdLst>
                <a:gd name="T0" fmla="*/ 690912 w 1387475"/>
                <a:gd name="T1" fmla="*/ 1460893 h 1890713"/>
                <a:gd name="T2" fmla="*/ 273569 w 1387475"/>
                <a:gd name="T3" fmla="*/ 1342172 h 1890713"/>
                <a:gd name="T4" fmla="*/ 1125427 w 1387475"/>
                <a:gd name="T5" fmla="*/ 1107527 h 1890713"/>
                <a:gd name="T6" fmla="*/ 1132217 w 1387475"/>
                <a:gd name="T7" fmla="*/ 1123117 h 1890713"/>
                <a:gd name="T8" fmla="*/ 1000025 w 1387475"/>
                <a:gd name="T9" fmla="*/ 749763 h 1890713"/>
                <a:gd name="T10" fmla="*/ 1159374 w 1387475"/>
                <a:gd name="T11" fmla="*/ 788538 h 1890713"/>
                <a:gd name="T12" fmla="*/ 1296359 w 1387475"/>
                <a:gd name="T13" fmla="*/ 860090 h 1890713"/>
                <a:gd name="T14" fmla="*/ 1380227 w 1387475"/>
                <a:gd name="T15" fmla="*/ 938838 h 1890713"/>
                <a:gd name="T16" fmla="*/ 1395402 w 1387475"/>
                <a:gd name="T17" fmla="*/ 983609 h 1890713"/>
                <a:gd name="T18" fmla="*/ 1388613 w 1387475"/>
                <a:gd name="T19" fmla="*/ 1092736 h 1890713"/>
                <a:gd name="T20" fmla="*/ 1337095 w 1387475"/>
                <a:gd name="T21" fmla="*/ 1277414 h 1890713"/>
                <a:gd name="T22" fmla="*/ 1108654 w 1387475"/>
                <a:gd name="T23" fmla="*/ 1651167 h 1890713"/>
                <a:gd name="T24" fmla="*/ 234430 w 1387475"/>
                <a:gd name="T25" fmla="*/ 1588809 h 1890713"/>
                <a:gd name="T26" fmla="*/ 132192 w 1387475"/>
                <a:gd name="T27" fmla="*/ 1603999 h 1890713"/>
                <a:gd name="T28" fmla="*/ 75082 w 1387475"/>
                <a:gd name="T29" fmla="*/ 1526850 h 1890713"/>
                <a:gd name="T30" fmla="*/ 9585 w 1387475"/>
                <a:gd name="T31" fmla="*/ 1125115 h 1890713"/>
                <a:gd name="T32" fmla="*/ 1198 w 1387475"/>
                <a:gd name="T33" fmla="*/ 986407 h 1890713"/>
                <a:gd name="T34" fmla="*/ 15176 w 1387475"/>
                <a:gd name="T35" fmla="*/ 938039 h 1890713"/>
                <a:gd name="T36" fmla="*/ 60305 w 1387475"/>
                <a:gd name="T37" fmla="*/ 885673 h 1890713"/>
                <a:gd name="T38" fmla="*/ 179717 w 1387475"/>
                <a:gd name="T39" fmla="*/ 820917 h 1890713"/>
                <a:gd name="T40" fmla="*/ 333475 w 1387475"/>
                <a:gd name="T41" fmla="*/ 775746 h 1890713"/>
                <a:gd name="T42" fmla="*/ 492025 w 1387475"/>
                <a:gd name="T43" fmla="*/ 750962 h 1890713"/>
                <a:gd name="T44" fmla="*/ 748422 w 1387475"/>
                <a:gd name="T45" fmla="*/ 882076 h 1890713"/>
                <a:gd name="T46" fmla="*/ 930934 w 1387475"/>
                <a:gd name="T47" fmla="*/ 750163 h 1890713"/>
                <a:gd name="T48" fmla="*/ 763236 w 1387475"/>
                <a:gd name="T49" fmla="*/ 2000 h 1890713"/>
                <a:gd name="T50" fmla="*/ 882716 w 1387475"/>
                <a:gd name="T51" fmla="*/ 31207 h 1890713"/>
                <a:gd name="T52" fmla="*/ 976222 w 1387475"/>
                <a:gd name="T53" fmla="*/ 84818 h 1890713"/>
                <a:gd name="T54" fmla="*/ 983815 w 1387475"/>
                <a:gd name="T55" fmla="*/ 140830 h 1890713"/>
                <a:gd name="T56" fmla="*/ 937461 w 1387475"/>
                <a:gd name="T57" fmla="*/ 183639 h 1890713"/>
                <a:gd name="T58" fmla="*/ 861137 w 1387475"/>
                <a:gd name="T59" fmla="*/ 203243 h 1890713"/>
                <a:gd name="T60" fmla="*/ 748450 w 1387475"/>
                <a:gd name="T61" fmla="*/ 166435 h 1890713"/>
                <a:gd name="T62" fmla="*/ 909489 w 1387475"/>
                <a:gd name="T63" fmla="*/ 231649 h 1890713"/>
                <a:gd name="T64" fmla="*/ 958240 w 1387475"/>
                <a:gd name="T65" fmla="*/ 231649 h 1890713"/>
                <a:gd name="T66" fmla="*/ 981018 w 1387475"/>
                <a:gd name="T67" fmla="*/ 265256 h 1890713"/>
                <a:gd name="T68" fmla="*/ 989409 w 1387475"/>
                <a:gd name="T69" fmla="*/ 299663 h 1890713"/>
                <a:gd name="T70" fmla="*/ 1005793 w 1387475"/>
                <a:gd name="T71" fmla="*/ 334471 h 1890713"/>
                <a:gd name="T72" fmla="*/ 1011387 w 1387475"/>
                <a:gd name="T73" fmla="*/ 406487 h 1890713"/>
                <a:gd name="T74" fmla="*/ 1002596 w 1387475"/>
                <a:gd name="T75" fmla="*/ 470900 h 1890713"/>
                <a:gd name="T76" fmla="*/ 985413 w 1387475"/>
                <a:gd name="T77" fmla="*/ 493305 h 1890713"/>
                <a:gd name="T78" fmla="*/ 969029 w 1387475"/>
                <a:gd name="T79" fmla="*/ 462499 h 1890713"/>
                <a:gd name="T80" fmla="*/ 933466 w 1387475"/>
                <a:gd name="T81" fmla="*/ 585725 h 1890713"/>
                <a:gd name="T82" fmla="*/ 867131 w 1387475"/>
                <a:gd name="T83" fmla="*/ 678944 h 1890713"/>
                <a:gd name="T84" fmla="*/ 785613 w 1387475"/>
                <a:gd name="T85" fmla="*/ 737757 h 1890713"/>
                <a:gd name="T86" fmla="*/ 703695 w 1387475"/>
                <a:gd name="T87" fmla="*/ 758161 h 1890713"/>
                <a:gd name="T88" fmla="*/ 632567 w 1387475"/>
                <a:gd name="T89" fmla="*/ 736957 h 1890713"/>
                <a:gd name="T90" fmla="*/ 552247 w 1387475"/>
                <a:gd name="T91" fmla="*/ 676944 h 1890713"/>
                <a:gd name="T92" fmla="*/ 479121 w 1387475"/>
                <a:gd name="T93" fmla="*/ 586925 h 1890713"/>
                <a:gd name="T94" fmla="*/ 429170 w 1387475"/>
                <a:gd name="T95" fmla="*/ 473701 h 1890713"/>
                <a:gd name="T96" fmla="*/ 413186 w 1387475"/>
                <a:gd name="T97" fmla="*/ 497706 h 1890713"/>
                <a:gd name="T98" fmla="*/ 395604 w 1387475"/>
                <a:gd name="T99" fmla="*/ 469300 h 1890713"/>
                <a:gd name="T100" fmla="*/ 388411 w 1387475"/>
                <a:gd name="T101" fmla="*/ 400886 h 1890713"/>
                <a:gd name="T102" fmla="*/ 395604 w 1387475"/>
                <a:gd name="T103" fmla="*/ 332470 h 1890713"/>
                <a:gd name="T104" fmla="*/ 413186 w 1387475"/>
                <a:gd name="T105" fmla="*/ 304064 h 1890713"/>
                <a:gd name="T106" fmla="*/ 418780 w 1387475"/>
                <a:gd name="T107" fmla="*/ 231249 h 1890713"/>
                <a:gd name="T108" fmla="*/ 433966 w 1387475"/>
                <a:gd name="T109" fmla="*/ 153632 h 1890713"/>
                <a:gd name="T110" fmla="*/ 415983 w 1387475"/>
                <a:gd name="T111" fmla="*/ 121626 h 1890713"/>
                <a:gd name="T112" fmla="*/ 474725 w 1387475"/>
                <a:gd name="T113" fmla="*/ 72015 h 1890713"/>
                <a:gd name="T114" fmla="*/ 567432 w 1387475"/>
                <a:gd name="T115" fmla="*/ 28006 h 1890713"/>
                <a:gd name="T116" fmla="*/ 671328 w 1387475"/>
                <a:gd name="T117" fmla="*/ 3601 h 18907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7475" h="1890713">
                  <a:moveTo>
                    <a:pt x="1185185" y="1355117"/>
                  </a:moveTo>
                  <a:lnTo>
                    <a:pt x="1112995" y="1364242"/>
                  </a:lnTo>
                  <a:lnTo>
                    <a:pt x="719520" y="1412247"/>
                  </a:lnTo>
                  <a:lnTo>
                    <a:pt x="699687" y="1419785"/>
                  </a:lnTo>
                  <a:lnTo>
                    <a:pt x="661609" y="1434464"/>
                  </a:lnTo>
                  <a:lnTo>
                    <a:pt x="591006" y="1461839"/>
                  </a:lnTo>
                  <a:lnTo>
                    <a:pt x="656849" y="1453905"/>
                  </a:lnTo>
                  <a:lnTo>
                    <a:pt x="686201" y="1449937"/>
                  </a:lnTo>
                  <a:lnTo>
                    <a:pt x="1212950" y="1385269"/>
                  </a:lnTo>
                  <a:lnTo>
                    <a:pt x="1207397" y="1379318"/>
                  </a:lnTo>
                  <a:lnTo>
                    <a:pt x="1185185" y="1355117"/>
                  </a:lnTo>
                  <a:close/>
                  <a:moveTo>
                    <a:pt x="882939" y="1288862"/>
                  </a:moveTo>
                  <a:lnTo>
                    <a:pt x="692944" y="1297987"/>
                  </a:lnTo>
                  <a:lnTo>
                    <a:pt x="638207" y="1300764"/>
                  </a:lnTo>
                  <a:lnTo>
                    <a:pt x="608855" y="1302351"/>
                  </a:lnTo>
                  <a:lnTo>
                    <a:pt x="271704" y="1332106"/>
                  </a:lnTo>
                  <a:lnTo>
                    <a:pt x="253855" y="1342421"/>
                  </a:lnTo>
                  <a:lnTo>
                    <a:pt x="152313" y="1399948"/>
                  </a:lnTo>
                  <a:lnTo>
                    <a:pt x="688581" y="1318617"/>
                  </a:lnTo>
                  <a:lnTo>
                    <a:pt x="749665" y="1309492"/>
                  </a:lnTo>
                  <a:lnTo>
                    <a:pt x="761564" y="1307112"/>
                  </a:lnTo>
                  <a:lnTo>
                    <a:pt x="882939" y="1288862"/>
                  </a:lnTo>
                  <a:close/>
                  <a:moveTo>
                    <a:pt x="1118944" y="1098824"/>
                  </a:moveTo>
                  <a:lnTo>
                    <a:pt x="1117754" y="1099221"/>
                  </a:lnTo>
                  <a:lnTo>
                    <a:pt x="1116168" y="1100808"/>
                  </a:lnTo>
                  <a:lnTo>
                    <a:pt x="1115374" y="1102395"/>
                  </a:lnTo>
                  <a:lnTo>
                    <a:pt x="1114978" y="1103585"/>
                  </a:lnTo>
                  <a:lnTo>
                    <a:pt x="1115771" y="1105569"/>
                  </a:lnTo>
                  <a:lnTo>
                    <a:pt x="1116564" y="1107156"/>
                  </a:lnTo>
                  <a:lnTo>
                    <a:pt x="1118151" y="1109139"/>
                  </a:lnTo>
                  <a:lnTo>
                    <a:pt x="1119737" y="1110726"/>
                  </a:lnTo>
                  <a:lnTo>
                    <a:pt x="1124497" y="1114694"/>
                  </a:lnTo>
                  <a:lnTo>
                    <a:pt x="1123307" y="1106362"/>
                  </a:lnTo>
                  <a:lnTo>
                    <a:pt x="1122514" y="1102791"/>
                  </a:lnTo>
                  <a:lnTo>
                    <a:pt x="1121721" y="1100808"/>
                  </a:lnTo>
                  <a:lnTo>
                    <a:pt x="1120134" y="1099221"/>
                  </a:lnTo>
                  <a:lnTo>
                    <a:pt x="1118944" y="1098824"/>
                  </a:lnTo>
                  <a:close/>
                  <a:moveTo>
                    <a:pt x="953542" y="742950"/>
                  </a:moveTo>
                  <a:lnTo>
                    <a:pt x="973374" y="743347"/>
                  </a:lnTo>
                  <a:lnTo>
                    <a:pt x="993207" y="744140"/>
                  </a:lnTo>
                  <a:lnTo>
                    <a:pt x="1013436" y="746124"/>
                  </a:lnTo>
                  <a:lnTo>
                    <a:pt x="1033268" y="749298"/>
                  </a:lnTo>
                  <a:lnTo>
                    <a:pt x="1053497" y="752868"/>
                  </a:lnTo>
                  <a:lnTo>
                    <a:pt x="1072933" y="757629"/>
                  </a:lnTo>
                  <a:lnTo>
                    <a:pt x="1093162" y="762787"/>
                  </a:lnTo>
                  <a:lnTo>
                    <a:pt x="1112598" y="768738"/>
                  </a:lnTo>
                  <a:lnTo>
                    <a:pt x="1132430" y="775483"/>
                  </a:lnTo>
                  <a:lnTo>
                    <a:pt x="1151469" y="782624"/>
                  </a:lnTo>
                  <a:lnTo>
                    <a:pt x="1170509" y="790162"/>
                  </a:lnTo>
                  <a:lnTo>
                    <a:pt x="1188754" y="798097"/>
                  </a:lnTo>
                  <a:lnTo>
                    <a:pt x="1206603" y="806428"/>
                  </a:lnTo>
                  <a:lnTo>
                    <a:pt x="1224056" y="815553"/>
                  </a:lnTo>
                  <a:lnTo>
                    <a:pt x="1240715" y="824678"/>
                  </a:lnTo>
                  <a:lnTo>
                    <a:pt x="1257374" y="833803"/>
                  </a:lnTo>
                  <a:lnTo>
                    <a:pt x="1272844" y="843722"/>
                  </a:lnTo>
                  <a:lnTo>
                    <a:pt x="1287520" y="853640"/>
                  </a:lnTo>
                  <a:lnTo>
                    <a:pt x="1301402" y="863558"/>
                  </a:lnTo>
                  <a:lnTo>
                    <a:pt x="1314492" y="873477"/>
                  </a:lnTo>
                  <a:lnTo>
                    <a:pt x="1326391" y="883395"/>
                  </a:lnTo>
                  <a:lnTo>
                    <a:pt x="1337894" y="893314"/>
                  </a:lnTo>
                  <a:lnTo>
                    <a:pt x="1347810" y="903232"/>
                  </a:lnTo>
                  <a:lnTo>
                    <a:pt x="1356537" y="912754"/>
                  </a:lnTo>
                  <a:lnTo>
                    <a:pt x="1364866" y="922672"/>
                  </a:lnTo>
                  <a:lnTo>
                    <a:pt x="1370816" y="931797"/>
                  </a:lnTo>
                  <a:lnTo>
                    <a:pt x="1376369" y="940526"/>
                  </a:lnTo>
                  <a:lnTo>
                    <a:pt x="1378749" y="944890"/>
                  </a:lnTo>
                  <a:lnTo>
                    <a:pt x="1380732" y="948857"/>
                  </a:lnTo>
                  <a:lnTo>
                    <a:pt x="1381922" y="953221"/>
                  </a:lnTo>
                  <a:lnTo>
                    <a:pt x="1383112" y="957585"/>
                  </a:lnTo>
                  <a:lnTo>
                    <a:pt x="1383905" y="961156"/>
                  </a:lnTo>
                  <a:lnTo>
                    <a:pt x="1384302" y="965123"/>
                  </a:lnTo>
                  <a:lnTo>
                    <a:pt x="1385888" y="976232"/>
                  </a:lnTo>
                  <a:lnTo>
                    <a:pt x="1387078" y="988134"/>
                  </a:lnTo>
                  <a:lnTo>
                    <a:pt x="1387475" y="1000830"/>
                  </a:lnTo>
                  <a:lnTo>
                    <a:pt x="1387475" y="1013922"/>
                  </a:lnTo>
                  <a:lnTo>
                    <a:pt x="1386682" y="1027014"/>
                  </a:lnTo>
                  <a:lnTo>
                    <a:pt x="1385492" y="1040900"/>
                  </a:lnTo>
                  <a:lnTo>
                    <a:pt x="1383509" y="1055183"/>
                  </a:lnTo>
                  <a:lnTo>
                    <a:pt x="1381525" y="1069465"/>
                  </a:lnTo>
                  <a:lnTo>
                    <a:pt x="1379145" y="1084541"/>
                  </a:lnTo>
                  <a:lnTo>
                    <a:pt x="1375972" y="1100014"/>
                  </a:lnTo>
                  <a:lnTo>
                    <a:pt x="1372799" y="1115487"/>
                  </a:lnTo>
                  <a:lnTo>
                    <a:pt x="1369229" y="1131357"/>
                  </a:lnTo>
                  <a:lnTo>
                    <a:pt x="1365263" y="1148020"/>
                  </a:lnTo>
                  <a:lnTo>
                    <a:pt x="1360503" y="1164286"/>
                  </a:lnTo>
                  <a:lnTo>
                    <a:pt x="1350983" y="1198009"/>
                  </a:lnTo>
                  <a:lnTo>
                    <a:pt x="1339877" y="1232525"/>
                  </a:lnTo>
                  <a:lnTo>
                    <a:pt x="1327978" y="1267834"/>
                  </a:lnTo>
                  <a:lnTo>
                    <a:pt x="1315285" y="1303541"/>
                  </a:lnTo>
                  <a:lnTo>
                    <a:pt x="1302196" y="1339247"/>
                  </a:lnTo>
                  <a:lnTo>
                    <a:pt x="1288710" y="1374954"/>
                  </a:lnTo>
                  <a:lnTo>
                    <a:pt x="1274827" y="1411057"/>
                  </a:lnTo>
                  <a:lnTo>
                    <a:pt x="1246665" y="1482073"/>
                  </a:lnTo>
                  <a:lnTo>
                    <a:pt x="1212950" y="1581654"/>
                  </a:lnTo>
                  <a:lnTo>
                    <a:pt x="1106251" y="1559437"/>
                  </a:lnTo>
                  <a:lnTo>
                    <a:pt x="1101095" y="1638784"/>
                  </a:lnTo>
                  <a:lnTo>
                    <a:pt x="1092369" y="1729241"/>
                  </a:lnTo>
                  <a:lnTo>
                    <a:pt x="1085229" y="1803431"/>
                  </a:lnTo>
                  <a:lnTo>
                    <a:pt x="1076503" y="1890713"/>
                  </a:lnTo>
                  <a:lnTo>
                    <a:pt x="285190" y="1890713"/>
                  </a:lnTo>
                  <a:lnTo>
                    <a:pt x="274084" y="1780023"/>
                  </a:lnTo>
                  <a:lnTo>
                    <a:pt x="265358" y="1685203"/>
                  </a:lnTo>
                  <a:lnTo>
                    <a:pt x="255441" y="1570546"/>
                  </a:lnTo>
                  <a:lnTo>
                    <a:pt x="232832" y="1576893"/>
                  </a:lnTo>
                  <a:lnTo>
                    <a:pt x="209827" y="1582448"/>
                  </a:lnTo>
                  <a:lnTo>
                    <a:pt x="197927" y="1584828"/>
                  </a:lnTo>
                  <a:lnTo>
                    <a:pt x="186821" y="1587605"/>
                  </a:lnTo>
                  <a:lnTo>
                    <a:pt x="174922" y="1589192"/>
                  </a:lnTo>
                  <a:lnTo>
                    <a:pt x="163816" y="1590779"/>
                  </a:lnTo>
                  <a:lnTo>
                    <a:pt x="152313" y="1591573"/>
                  </a:lnTo>
                  <a:lnTo>
                    <a:pt x="142000" y="1591969"/>
                  </a:lnTo>
                  <a:lnTo>
                    <a:pt x="131291" y="1591969"/>
                  </a:lnTo>
                  <a:lnTo>
                    <a:pt x="121374" y="1591573"/>
                  </a:lnTo>
                  <a:lnTo>
                    <a:pt x="112251" y="1590382"/>
                  </a:lnTo>
                  <a:lnTo>
                    <a:pt x="103129" y="1588399"/>
                  </a:lnTo>
                  <a:lnTo>
                    <a:pt x="99162" y="1587209"/>
                  </a:lnTo>
                  <a:lnTo>
                    <a:pt x="95196" y="1585225"/>
                  </a:lnTo>
                  <a:lnTo>
                    <a:pt x="91229" y="1583638"/>
                  </a:lnTo>
                  <a:lnTo>
                    <a:pt x="87659" y="1581654"/>
                  </a:lnTo>
                  <a:lnTo>
                    <a:pt x="74570" y="1515399"/>
                  </a:lnTo>
                  <a:lnTo>
                    <a:pt x="59497" y="1433274"/>
                  </a:lnTo>
                  <a:lnTo>
                    <a:pt x="51564" y="1388046"/>
                  </a:lnTo>
                  <a:lnTo>
                    <a:pt x="43235" y="1341628"/>
                  </a:lnTo>
                  <a:lnTo>
                    <a:pt x="35698" y="1295209"/>
                  </a:lnTo>
                  <a:lnTo>
                    <a:pt x="28162" y="1247998"/>
                  </a:lnTo>
                  <a:lnTo>
                    <a:pt x="21022" y="1202373"/>
                  </a:lnTo>
                  <a:lnTo>
                    <a:pt x="14676" y="1157938"/>
                  </a:lnTo>
                  <a:lnTo>
                    <a:pt x="9520" y="1116677"/>
                  </a:lnTo>
                  <a:lnTo>
                    <a:pt x="5156" y="1078987"/>
                  </a:lnTo>
                  <a:lnTo>
                    <a:pt x="1983" y="1045264"/>
                  </a:lnTo>
                  <a:lnTo>
                    <a:pt x="793" y="1030188"/>
                  </a:lnTo>
                  <a:lnTo>
                    <a:pt x="0" y="1016699"/>
                  </a:lnTo>
                  <a:lnTo>
                    <a:pt x="0" y="1004797"/>
                  </a:lnTo>
                  <a:lnTo>
                    <a:pt x="0" y="994482"/>
                  </a:lnTo>
                  <a:lnTo>
                    <a:pt x="397" y="985754"/>
                  </a:lnTo>
                  <a:lnTo>
                    <a:pt x="1190" y="979009"/>
                  </a:lnTo>
                  <a:lnTo>
                    <a:pt x="1587" y="972661"/>
                  </a:lnTo>
                  <a:lnTo>
                    <a:pt x="2380" y="966314"/>
                  </a:lnTo>
                  <a:lnTo>
                    <a:pt x="3966" y="959966"/>
                  </a:lnTo>
                  <a:lnTo>
                    <a:pt x="5553" y="954015"/>
                  </a:lnTo>
                  <a:lnTo>
                    <a:pt x="7536" y="948064"/>
                  </a:lnTo>
                  <a:lnTo>
                    <a:pt x="9520" y="942113"/>
                  </a:lnTo>
                  <a:lnTo>
                    <a:pt x="12296" y="936558"/>
                  </a:lnTo>
                  <a:lnTo>
                    <a:pt x="15073" y="931004"/>
                  </a:lnTo>
                  <a:lnTo>
                    <a:pt x="18246" y="925053"/>
                  </a:lnTo>
                  <a:lnTo>
                    <a:pt x="21816" y="919498"/>
                  </a:lnTo>
                  <a:lnTo>
                    <a:pt x="25782" y="914341"/>
                  </a:lnTo>
                  <a:lnTo>
                    <a:pt x="29352" y="909183"/>
                  </a:lnTo>
                  <a:lnTo>
                    <a:pt x="34112" y="904026"/>
                  </a:lnTo>
                  <a:lnTo>
                    <a:pt x="38872" y="898471"/>
                  </a:lnTo>
                  <a:lnTo>
                    <a:pt x="48391" y="888950"/>
                  </a:lnTo>
                  <a:lnTo>
                    <a:pt x="59894" y="879031"/>
                  </a:lnTo>
                  <a:lnTo>
                    <a:pt x="71793" y="869906"/>
                  </a:lnTo>
                  <a:lnTo>
                    <a:pt x="84486" y="860781"/>
                  </a:lnTo>
                  <a:lnTo>
                    <a:pt x="98765" y="852450"/>
                  </a:lnTo>
                  <a:lnTo>
                    <a:pt x="113441" y="844118"/>
                  </a:lnTo>
                  <a:lnTo>
                    <a:pt x="128514" y="836183"/>
                  </a:lnTo>
                  <a:lnTo>
                    <a:pt x="144380" y="828645"/>
                  </a:lnTo>
                  <a:lnTo>
                    <a:pt x="161436" y="821504"/>
                  </a:lnTo>
                  <a:lnTo>
                    <a:pt x="178492" y="814760"/>
                  </a:lnTo>
                  <a:lnTo>
                    <a:pt x="196341" y="808015"/>
                  </a:lnTo>
                  <a:lnTo>
                    <a:pt x="214587" y="801667"/>
                  </a:lnTo>
                  <a:lnTo>
                    <a:pt x="233229" y="795716"/>
                  </a:lnTo>
                  <a:lnTo>
                    <a:pt x="252268" y="790162"/>
                  </a:lnTo>
                  <a:lnTo>
                    <a:pt x="271704" y="784608"/>
                  </a:lnTo>
                  <a:lnTo>
                    <a:pt x="291140" y="779450"/>
                  </a:lnTo>
                  <a:lnTo>
                    <a:pt x="310972" y="774689"/>
                  </a:lnTo>
                  <a:lnTo>
                    <a:pt x="331201" y="769928"/>
                  </a:lnTo>
                  <a:lnTo>
                    <a:pt x="351034" y="765564"/>
                  </a:lnTo>
                  <a:lnTo>
                    <a:pt x="371263" y="761994"/>
                  </a:lnTo>
                  <a:lnTo>
                    <a:pt x="391492" y="758026"/>
                  </a:lnTo>
                  <a:lnTo>
                    <a:pt x="431156" y="751282"/>
                  </a:lnTo>
                  <a:lnTo>
                    <a:pt x="470028" y="745727"/>
                  </a:lnTo>
                  <a:lnTo>
                    <a:pt x="474788" y="745330"/>
                  </a:lnTo>
                  <a:lnTo>
                    <a:pt x="479548" y="744934"/>
                  </a:lnTo>
                  <a:lnTo>
                    <a:pt x="488670" y="745330"/>
                  </a:lnTo>
                  <a:lnTo>
                    <a:pt x="616391" y="1197215"/>
                  </a:lnTo>
                  <a:lnTo>
                    <a:pt x="618771" y="1179759"/>
                  </a:lnTo>
                  <a:lnTo>
                    <a:pt x="663196" y="869509"/>
                  </a:lnTo>
                  <a:lnTo>
                    <a:pt x="650503" y="838961"/>
                  </a:lnTo>
                  <a:lnTo>
                    <a:pt x="675095" y="798493"/>
                  </a:lnTo>
                  <a:lnTo>
                    <a:pt x="731022" y="798097"/>
                  </a:lnTo>
                  <a:lnTo>
                    <a:pt x="754028" y="838961"/>
                  </a:lnTo>
                  <a:lnTo>
                    <a:pt x="743319" y="875461"/>
                  </a:lnTo>
                  <a:lnTo>
                    <a:pt x="782983" y="1202373"/>
                  </a:lnTo>
                  <a:lnTo>
                    <a:pt x="887302" y="760407"/>
                  </a:lnTo>
                  <a:lnTo>
                    <a:pt x="899201" y="754852"/>
                  </a:lnTo>
                  <a:lnTo>
                    <a:pt x="907927" y="750488"/>
                  </a:lnTo>
                  <a:lnTo>
                    <a:pt x="913481" y="747314"/>
                  </a:lnTo>
                  <a:lnTo>
                    <a:pt x="914671" y="746124"/>
                  </a:lnTo>
                  <a:lnTo>
                    <a:pt x="914671" y="745727"/>
                  </a:lnTo>
                  <a:lnTo>
                    <a:pt x="924587" y="744537"/>
                  </a:lnTo>
                  <a:lnTo>
                    <a:pt x="934106" y="743744"/>
                  </a:lnTo>
                  <a:lnTo>
                    <a:pt x="943626" y="743347"/>
                  </a:lnTo>
                  <a:lnTo>
                    <a:pt x="953542" y="742950"/>
                  </a:lnTo>
                  <a:close/>
                  <a:moveTo>
                    <a:pt x="713979" y="0"/>
                  </a:moveTo>
                  <a:lnTo>
                    <a:pt x="725091" y="0"/>
                  </a:lnTo>
                  <a:lnTo>
                    <a:pt x="736601" y="397"/>
                  </a:lnTo>
                  <a:lnTo>
                    <a:pt x="746919" y="794"/>
                  </a:lnTo>
                  <a:lnTo>
                    <a:pt x="758032" y="1985"/>
                  </a:lnTo>
                  <a:lnTo>
                    <a:pt x="768351" y="3177"/>
                  </a:lnTo>
                  <a:lnTo>
                    <a:pt x="778669" y="4368"/>
                  </a:lnTo>
                  <a:lnTo>
                    <a:pt x="788591" y="5956"/>
                  </a:lnTo>
                  <a:lnTo>
                    <a:pt x="808038" y="9530"/>
                  </a:lnTo>
                  <a:lnTo>
                    <a:pt x="826691" y="13898"/>
                  </a:lnTo>
                  <a:lnTo>
                    <a:pt x="844551" y="19060"/>
                  </a:lnTo>
                  <a:lnTo>
                    <a:pt x="860822" y="25016"/>
                  </a:lnTo>
                  <a:lnTo>
                    <a:pt x="876697" y="30973"/>
                  </a:lnTo>
                  <a:lnTo>
                    <a:pt x="891779" y="37723"/>
                  </a:lnTo>
                  <a:lnTo>
                    <a:pt x="906066" y="44076"/>
                  </a:lnTo>
                  <a:lnTo>
                    <a:pt x="919163" y="51224"/>
                  </a:lnTo>
                  <a:lnTo>
                    <a:pt x="930672" y="57974"/>
                  </a:lnTo>
                  <a:lnTo>
                    <a:pt x="942182" y="64725"/>
                  </a:lnTo>
                  <a:lnTo>
                    <a:pt x="952501" y="71475"/>
                  </a:lnTo>
                  <a:lnTo>
                    <a:pt x="961232" y="77829"/>
                  </a:lnTo>
                  <a:lnTo>
                    <a:pt x="969566" y="84182"/>
                  </a:lnTo>
                  <a:lnTo>
                    <a:pt x="976313" y="89344"/>
                  </a:lnTo>
                  <a:lnTo>
                    <a:pt x="987822" y="98874"/>
                  </a:lnTo>
                  <a:lnTo>
                    <a:pt x="994172" y="105227"/>
                  </a:lnTo>
                  <a:lnTo>
                    <a:pt x="996554" y="107213"/>
                  </a:lnTo>
                  <a:lnTo>
                    <a:pt x="993775" y="113566"/>
                  </a:lnTo>
                  <a:lnTo>
                    <a:pt x="989410" y="120317"/>
                  </a:lnTo>
                  <a:lnTo>
                    <a:pt x="984251" y="129450"/>
                  </a:lnTo>
                  <a:lnTo>
                    <a:pt x="977107" y="139774"/>
                  </a:lnTo>
                  <a:lnTo>
                    <a:pt x="973138" y="144936"/>
                  </a:lnTo>
                  <a:lnTo>
                    <a:pt x="968375" y="150495"/>
                  </a:lnTo>
                  <a:lnTo>
                    <a:pt x="963216" y="156054"/>
                  </a:lnTo>
                  <a:lnTo>
                    <a:pt x="957660" y="161613"/>
                  </a:lnTo>
                  <a:lnTo>
                    <a:pt x="951707" y="167173"/>
                  </a:lnTo>
                  <a:lnTo>
                    <a:pt x="945754" y="172732"/>
                  </a:lnTo>
                  <a:lnTo>
                    <a:pt x="938610" y="177497"/>
                  </a:lnTo>
                  <a:lnTo>
                    <a:pt x="931069" y="182262"/>
                  </a:lnTo>
                  <a:lnTo>
                    <a:pt x="923529" y="186630"/>
                  </a:lnTo>
                  <a:lnTo>
                    <a:pt x="915194" y="190601"/>
                  </a:lnTo>
                  <a:lnTo>
                    <a:pt x="906463" y="194174"/>
                  </a:lnTo>
                  <a:lnTo>
                    <a:pt x="896938" y="196954"/>
                  </a:lnTo>
                  <a:lnTo>
                    <a:pt x="887413" y="199733"/>
                  </a:lnTo>
                  <a:lnTo>
                    <a:pt x="877094" y="200925"/>
                  </a:lnTo>
                  <a:lnTo>
                    <a:pt x="866775" y="201719"/>
                  </a:lnTo>
                  <a:lnTo>
                    <a:pt x="855266" y="201719"/>
                  </a:lnTo>
                  <a:lnTo>
                    <a:pt x="843360" y="200925"/>
                  </a:lnTo>
                  <a:lnTo>
                    <a:pt x="831454" y="198939"/>
                  </a:lnTo>
                  <a:lnTo>
                    <a:pt x="818357" y="195763"/>
                  </a:lnTo>
                  <a:lnTo>
                    <a:pt x="805260" y="191792"/>
                  </a:lnTo>
                  <a:lnTo>
                    <a:pt x="791369" y="186233"/>
                  </a:lnTo>
                  <a:lnTo>
                    <a:pt x="777082" y="179879"/>
                  </a:lnTo>
                  <a:lnTo>
                    <a:pt x="760016" y="171938"/>
                  </a:lnTo>
                  <a:lnTo>
                    <a:pt x="743347" y="165187"/>
                  </a:lnTo>
                  <a:lnTo>
                    <a:pt x="778272" y="181468"/>
                  </a:lnTo>
                  <a:lnTo>
                    <a:pt x="812007" y="196954"/>
                  </a:lnTo>
                  <a:lnTo>
                    <a:pt x="828279" y="204101"/>
                  </a:lnTo>
                  <a:lnTo>
                    <a:pt x="844551" y="210852"/>
                  </a:lnTo>
                  <a:lnTo>
                    <a:pt x="860029" y="217205"/>
                  </a:lnTo>
                  <a:lnTo>
                    <a:pt x="875110" y="222367"/>
                  </a:lnTo>
                  <a:lnTo>
                    <a:pt x="889397" y="226735"/>
                  </a:lnTo>
                  <a:lnTo>
                    <a:pt x="903288" y="229912"/>
                  </a:lnTo>
                  <a:lnTo>
                    <a:pt x="910035" y="231103"/>
                  </a:lnTo>
                  <a:lnTo>
                    <a:pt x="916385" y="232294"/>
                  </a:lnTo>
                  <a:lnTo>
                    <a:pt x="922735" y="232691"/>
                  </a:lnTo>
                  <a:lnTo>
                    <a:pt x="929085" y="233089"/>
                  </a:lnTo>
                  <a:lnTo>
                    <a:pt x="935038" y="233089"/>
                  </a:lnTo>
                  <a:lnTo>
                    <a:pt x="940991" y="232294"/>
                  </a:lnTo>
                  <a:lnTo>
                    <a:pt x="946547" y="231103"/>
                  </a:lnTo>
                  <a:lnTo>
                    <a:pt x="951707" y="229912"/>
                  </a:lnTo>
                  <a:lnTo>
                    <a:pt x="956866" y="228324"/>
                  </a:lnTo>
                  <a:lnTo>
                    <a:pt x="961629" y="226338"/>
                  </a:lnTo>
                  <a:lnTo>
                    <a:pt x="966788" y="223161"/>
                  </a:lnTo>
                  <a:lnTo>
                    <a:pt x="970757" y="220382"/>
                  </a:lnTo>
                  <a:lnTo>
                    <a:pt x="972741" y="231500"/>
                  </a:lnTo>
                  <a:lnTo>
                    <a:pt x="973535" y="242619"/>
                  </a:lnTo>
                  <a:lnTo>
                    <a:pt x="973932" y="253340"/>
                  </a:lnTo>
                  <a:lnTo>
                    <a:pt x="974329" y="263267"/>
                  </a:lnTo>
                  <a:lnTo>
                    <a:pt x="974329" y="273591"/>
                  </a:lnTo>
                  <a:lnTo>
                    <a:pt x="973932" y="283121"/>
                  </a:lnTo>
                  <a:lnTo>
                    <a:pt x="973138" y="302181"/>
                  </a:lnTo>
                  <a:lnTo>
                    <a:pt x="974725" y="300196"/>
                  </a:lnTo>
                  <a:lnTo>
                    <a:pt x="976710" y="298210"/>
                  </a:lnTo>
                  <a:lnTo>
                    <a:pt x="978297" y="297416"/>
                  </a:lnTo>
                  <a:lnTo>
                    <a:pt x="980282" y="297019"/>
                  </a:lnTo>
                  <a:lnTo>
                    <a:pt x="982663" y="297416"/>
                  </a:lnTo>
                  <a:lnTo>
                    <a:pt x="985044" y="299005"/>
                  </a:lnTo>
                  <a:lnTo>
                    <a:pt x="987822" y="301784"/>
                  </a:lnTo>
                  <a:lnTo>
                    <a:pt x="989807" y="304564"/>
                  </a:lnTo>
                  <a:lnTo>
                    <a:pt x="991791" y="308932"/>
                  </a:lnTo>
                  <a:lnTo>
                    <a:pt x="994172" y="313697"/>
                  </a:lnTo>
                  <a:lnTo>
                    <a:pt x="995760" y="318859"/>
                  </a:lnTo>
                  <a:lnTo>
                    <a:pt x="997744" y="325212"/>
                  </a:lnTo>
                  <a:lnTo>
                    <a:pt x="998935" y="331963"/>
                  </a:lnTo>
                  <a:lnTo>
                    <a:pt x="1000919" y="339507"/>
                  </a:lnTo>
                  <a:lnTo>
                    <a:pt x="1002110" y="347846"/>
                  </a:lnTo>
                  <a:lnTo>
                    <a:pt x="1002904" y="356185"/>
                  </a:lnTo>
                  <a:lnTo>
                    <a:pt x="1003697" y="364523"/>
                  </a:lnTo>
                  <a:lnTo>
                    <a:pt x="1004094" y="373656"/>
                  </a:lnTo>
                  <a:lnTo>
                    <a:pt x="1004491" y="383584"/>
                  </a:lnTo>
                  <a:lnTo>
                    <a:pt x="1004888" y="393114"/>
                  </a:lnTo>
                  <a:lnTo>
                    <a:pt x="1004491" y="403438"/>
                  </a:lnTo>
                  <a:lnTo>
                    <a:pt x="1004094" y="412571"/>
                  </a:lnTo>
                  <a:lnTo>
                    <a:pt x="1003697" y="422101"/>
                  </a:lnTo>
                  <a:lnTo>
                    <a:pt x="1002904" y="430837"/>
                  </a:lnTo>
                  <a:lnTo>
                    <a:pt x="1002110" y="439175"/>
                  </a:lnTo>
                  <a:lnTo>
                    <a:pt x="1000919" y="447117"/>
                  </a:lnTo>
                  <a:lnTo>
                    <a:pt x="998935" y="454265"/>
                  </a:lnTo>
                  <a:lnTo>
                    <a:pt x="997744" y="461015"/>
                  </a:lnTo>
                  <a:lnTo>
                    <a:pt x="995760" y="467368"/>
                  </a:lnTo>
                  <a:lnTo>
                    <a:pt x="994172" y="472928"/>
                  </a:lnTo>
                  <a:lnTo>
                    <a:pt x="991791" y="478090"/>
                  </a:lnTo>
                  <a:lnTo>
                    <a:pt x="989807" y="481663"/>
                  </a:lnTo>
                  <a:lnTo>
                    <a:pt x="987822" y="485237"/>
                  </a:lnTo>
                  <a:lnTo>
                    <a:pt x="985044" y="487620"/>
                  </a:lnTo>
                  <a:lnTo>
                    <a:pt x="982663" y="488811"/>
                  </a:lnTo>
                  <a:lnTo>
                    <a:pt x="980282" y="489605"/>
                  </a:lnTo>
                  <a:lnTo>
                    <a:pt x="978694" y="489605"/>
                  </a:lnTo>
                  <a:lnTo>
                    <a:pt x="977504" y="488811"/>
                  </a:lnTo>
                  <a:lnTo>
                    <a:pt x="975122" y="487223"/>
                  </a:lnTo>
                  <a:lnTo>
                    <a:pt x="972741" y="484840"/>
                  </a:lnTo>
                  <a:lnTo>
                    <a:pt x="970360" y="481266"/>
                  </a:lnTo>
                  <a:lnTo>
                    <a:pt x="968375" y="476898"/>
                  </a:lnTo>
                  <a:lnTo>
                    <a:pt x="966391" y="471736"/>
                  </a:lnTo>
                  <a:lnTo>
                    <a:pt x="964010" y="465780"/>
                  </a:lnTo>
                  <a:lnTo>
                    <a:pt x="962422" y="459030"/>
                  </a:lnTo>
                  <a:lnTo>
                    <a:pt x="960438" y="476104"/>
                  </a:lnTo>
                  <a:lnTo>
                    <a:pt x="957263" y="491988"/>
                  </a:lnTo>
                  <a:lnTo>
                    <a:pt x="953691" y="507871"/>
                  </a:lnTo>
                  <a:lnTo>
                    <a:pt x="949325" y="523754"/>
                  </a:lnTo>
                  <a:lnTo>
                    <a:pt x="944563" y="538844"/>
                  </a:lnTo>
                  <a:lnTo>
                    <a:pt x="939404" y="553536"/>
                  </a:lnTo>
                  <a:lnTo>
                    <a:pt x="933451" y="567434"/>
                  </a:lnTo>
                  <a:lnTo>
                    <a:pt x="927101" y="581332"/>
                  </a:lnTo>
                  <a:lnTo>
                    <a:pt x="920354" y="594435"/>
                  </a:lnTo>
                  <a:lnTo>
                    <a:pt x="912813" y="607539"/>
                  </a:lnTo>
                  <a:lnTo>
                    <a:pt x="905272" y="619849"/>
                  </a:lnTo>
                  <a:lnTo>
                    <a:pt x="896938" y="631364"/>
                  </a:lnTo>
                  <a:lnTo>
                    <a:pt x="888604" y="642880"/>
                  </a:lnTo>
                  <a:lnTo>
                    <a:pt x="879872" y="653601"/>
                  </a:lnTo>
                  <a:lnTo>
                    <a:pt x="870347" y="663925"/>
                  </a:lnTo>
                  <a:lnTo>
                    <a:pt x="861219" y="673852"/>
                  </a:lnTo>
                  <a:lnTo>
                    <a:pt x="851694" y="682985"/>
                  </a:lnTo>
                  <a:lnTo>
                    <a:pt x="841772" y="691721"/>
                  </a:lnTo>
                  <a:lnTo>
                    <a:pt x="831851" y="700060"/>
                  </a:lnTo>
                  <a:lnTo>
                    <a:pt x="821532" y="707604"/>
                  </a:lnTo>
                  <a:lnTo>
                    <a:pt x="811610" y="714752"/>
                  </a:lnTo>
                  <a:lnTo>
                    <a:pt x="801291" y="721105"/>
                  </a:lnTo>
                  <a:lnTo>
                    <a:pt x="790972" y="727062"/>
                  </a:lnTo>
                  <a:lnTo>
                    <a:pt x="780257" y="732224"/>
                  </a:lnTo>
                  <a:lnTo>
                    <a:pt x="769938" y="736989"/>
                  </a:lnTo>
                  <a:lnTo>
                    <a:pt x="759619" y="741357"/>
                  </a:lnTo>
                  <a:lnTo>
                    <a:pt x="749301" y="744533"/>
                  </a:lnTo>
                  <a:lnTo>
                    <a:pt x="738585" y="747710"/>
                  </a:lnTo>
                  <a:lnTo>
                    <a:pt x="728663" y="750093"/>
                  </a:lnTo>
                  <a:lnTo>
                    <a:pt x="718344" y="751284"/>
                  </a:lnTo>
                  <a:lnTo>
                    <a:pt x="708819" y="752475"/>
                  </a:lnTo>
                  <a:lnTo>
                    <a:pt x="698897" y="752475"/>
                  </a:lnTo>
                  <a:lnTo>
                    <a:pt x="690960" y="752475"/>
                  </a:lnTo>
                  <a:lnTo>
                    <a:pt x="683022" y="751284"/>
                  </a:lnTo>
                  <a:lnTo>
                    <a:pt x="674688" y="749695"/>
                  </a:lnTo>
                  <a:lnTo>
                    <a:pt x="665560" y="747313"/>
                  </a:lnTo>
                  <a:lnTo>
                    <a:pt x="656432" y="744136"/>
                  </a:lnTo>
                  <a:lnTo>
                    <a:pt x="646907" y="740960"/>
                  </a:lnTo>
                  <a:lnTo>
                    <a:pt x="637779" y="736195"/>
                  </a:lnTo>
                  <a:lnTo>
                    <a:pt x="628254" y="731430"/>
                  </a:lnTo>
                  <a:lnTo>
                    <a:pt x="617935" y="725870"/>
                  </a:lnTo>
                  <a:lnTo>
                    <a:pt x="608410" y="719914"/>
                  </a:lnTo>
                  <a:lnTo>
                    <a:pt x="598091" y="713561"/>
                  </a:lnTo>
                  <a:lnTo>
                    <a:pt x="588169" y="706413"/>
                  </a:lnTo>
                  <a:lnTo>
                    <a:pt x="578247" y="698471"/>
                  </a:lnTo>
                  <a:lnTo>
                    <a:pt x="568325" y="690133"/>
                  </a:lnTo>
                  <a:lnTo>
                    <a:pt x="558007" y="681397"/>
                  </a:lnTo>
                  <a:lnTo>
                    <a:pt x="548482" y="671867"/>
                  </a:lnTo>
                  <a:lnTo>
                    <a:pt x="538560" y="662734"/>
                  </a:lnTo>
                  <a:lnTo>
                    <a:pt x="529035" y="652410"/>
                  </a:lnTo>
                  <a:lnTo>
                    <a:pt x="519510" y="641688"/>
                  </a:lnTo>
                  <a:lnTo>
                    <a:pt x="509985" y="630570"/>
                  </a:lnTo>
                  <a:lnTo>
                    <a:pt x="501254" y="619452"/>
                  </a:lnTo>
                  <a:lnTo>
                    <a:pt x="492522" y="607539"/>
                  </a:lnTo>
                  <a:lnTo>
                    <a:pt x="483791" y="595230"/>
                  </a:lnTo>
                  <a:lnTo>
                    <a:pt x="475854" y="582523"/>
                  </a:lnTo>
                  <a:lnTo>
                    <a:pt x="467916" y="569419"/>
                  </a:lnTo>
                  <a:lnTo>
                    <a:pt x="460772" y="556315"/>
                  </a:lnTo>
                  <a:lnTo>
                    <a:pt x="453629" y="542417"/>
                  </a:lnTo>
                  <a:lnTo>
                    <a:pt x="447279" y="528519"/>
                  </a:lnTo>
                  <a:lnTo>
                    <a:pt x="441325" y="514224"/>
                  </a:lnTo>
                  <a:lnTo>
                    <a:pt x="435769" y="499929"/>
                  </a:lnTo>
                  <a:lnTo>
                    <a:pt x="431007" y="485237"/>
                  </a:lnTo>
                  <a:lnTo>
                    <a:pt x="426244" y="470148"/>
                  </a:lnTo>
                  <a:lnTo>
                    <a:pt x="424657" y="474913"/>
                  </a:lnTo>
                  <a:lnTo>
                    <a:pt x="422672" y="480075"/>
                  </a:lnTo>
                  <a:lnTo>
                    <a:pt x="421085" y="484046"/>
                  </a:lnTo>
                  <a:lnTo>
                    <a:pt x="419101" y="487620"/>
                  </a:lnTo>
                  <a:lnTo>
                    <a:pt x="417116" y="490399"/>
                  </a:lnTo>
                  <a:lnTo>
                    <a:pt x="414735" y="492385"/>
                  </a:lnTo>
                  <a:lnTo>
                    <a:pt x="412354" y="493576"/>
                  </a:lnTo>
                  <a:lnTo>
                    <a:pt x="410369" y="493973"/>
                  </a:lnTo>
                  <a:lnTo>
                    <a:pt x="407591" y="493576"/>
                  </a:lnTo>
                  <a:lnTo>
                    <a:pt x="405210" y="491988"/>
                  </a:lnTo>
                  <a:lnTo>
                    <a:pt x="402829" y="490002"/>
                  </a:lnTo>
                  <a:lnTo>
                    <a:pt x="400447" y="486428"/>
                  </a:lnTo>
                  <a:lnTo>
                    <a:pt x="398463" y="482855"/>
                  </a:lnTo>
                  <a:lnTo>
                    <a:pt x="396082" y="477693"/>
                  </a:lnTo>
                  <a:lnTo>
                    <a:pt x="394494" y="472133"/>
                  </a:lnTo>
                  <a:lnTo>
                    <a:pt x="392907" y="465780"/>
                  </a:lnTo>
                  <a:lnTo>
                    <a:pt x="391319" y="459030"/>
                  </a:lnTo>
                  <a:lnTo>
                    <a:pt x="390129" y="451882"/>
                  </a:lnTo>
                  <a:lnTo>
                    <a:pt x="388541" y="443940"/>
                  </a:lnTo>
                  <a:lnTo>
                    <a:pt x="387351" y="435602"/>
                  </a:lnTo>
                  <a:lnTo>
                    <a:pt x="386557" y="426469"/>
                  </a:lnTo>
                  <a:lnTo>
                    <a:pt x="386160" y="417336"/>
                  </a:lnTo>
                  <a:lnTo>
                    <a:pt x="385763" y="407409"/>
                  </a:lnTo>
                  <a:lnTo>
                    <a:pt x="385763" y="397879"/>
                  </a:lnTo>
                  <a:lnTo>
                    <a:pt x="385763" y="388349"/>
                  </a:lnTo>
                  <a:lnTo>
                    <a:pt x="386160" y="378421"/>
                  </a:lnTo>
                  <a:lnTo>
                    <a:pt x="386557" y="369288"/>
                  </a:lnTo>
                  <a:lnTo>
                    <a:pt x="387351" y="360156"/>
                  </a:lnTo>
                  <a:lnTo>
                    <a:pt x="388541" y="351817"/>
                  </a:lnTo>
                  <a:lnTo>
                    <a:pt x="390129" y="344272"/>
                  </a:lnTo>
                  <a:lnTo>
                    <a:pt x="391319" y="336728"/>
                  </a:lnTo>
                  <a:lnTo>
                    <a:pt x="392907" y="329977"/>
                  </a:lnTo>
                  <a:lnTo>
                    <a:pt x="394494" y="323624"/>
                  </a:lnTo>
                  <a:lnTo>
                    <a:pt x="396082" y="318065"/>
                  </a:lnTo>
                  <a:lnTo>
                    <a:pt x="398463" y="313697"/>
                  </a:lnTo>
                  <a:lnTo>
                    <a:pt x="400447" y="309329"/>
                  </a:lnTo>
                  <a:lnTo>
                    <a:pt x="402829" y="305755"/>
                  </a:lnTo>
                  <a:lnTo>
                    <a:pt x="405210" y="303770"/>
                  </a:lnTo>
                  <a:lnTo>
                    <a:pt x="407591" y="302181"/>
                  </a:lnTo>
                  <a:lnTo>
                    <a:pt x="410369" y="301784"/>
                  </a:lnTo>
                  <a:lnTo>
                    <a:pt x="411560" y="302181"/>
                  </a:lnTo>
                  <a:lnTo>
                    <a:pt x="413147" y="302975"/>
                  </a:lnTo>
                  <a:lnTo>
                    <a:pt x="413544" y="289872"/>
                  </a:lnTo>
                  <a:lnTo>
                    <a:pt x="414338" y="277562"/>
                  </a:lnTo>
                  <a:lnTo>
                    <a:pt x="415925" y="266444"/>
                  </a:lnTo>
                  <a:lnTo>
                    <a:pt x="418307" y="255722"/>
                  </a:lnTo>
                  <a:lnTo>
                    <a:pt x="417116" y="242222"/>
                  </a:lnTo>
                  <a:lnTo>
                    <a:pt x="415925" y="229515"/>
                  </a:lnTo>
                  <a:lnTo>
                    <a:pt x="415925" y="217205"/>
                  </a:lnTo>
                  <a:lnTo>
                    <a:pt x="416322" y="206484"/>
                  </a:lnTo>
                  <a:lnTo>
                    <a:pt x="417910" y="195763"/>
                  </a:lnTo>
                  <a:lnTo>
                    <a:pt x="419497" y="185835"/>
                  </a:lnTo>
                  <a:lnTo>
                    <a:pt x="421482" y="176305"/>
                  </a:lnTo>
                  <a:lnTo>
                    <a:pt x="424260" y="167570"/>
                  </a:lnTo>
                  <a:lnTo>
                    <a:pt x="427435" y="159628"/>
                  </a:lnTo>
                  <a:lnTo>
                    <a:pt x="431007" y="152480"/>
                  </a:lnTo>
                  <a:lnTo>
                    <a:pt x="434975" y="145730"/>
                  </a:lnTo>
                  <a:lnTo>
                    <a:pt x="439341" y="139377"/>
                  </a:lnTo>
                  <a:lnTo>
                    <a:pt x="444501" y="133420"/>
                  </a:lnTo>
                  <a:lnTo>
                    <a:pt x="449660" y="128258"/>
                  </a:lnTo>
                  <a:lnTo>
                    <a:pt x="455613" y="123890"/>
                  </a:lnTo>
                  <a:lnTo>
                    <a:pt x="461566" y="119522"/>
                  </a:lnTo>
                  <a:lnTo>
                    <a:pt x="434182" y="119919"/>
                  </a:lnTo>
                  <a:lnTo>
                    <a:pt x="413147" y="120714"/>
                  </a:lnTo>
                  <a:lnTo>
                    <a:pt x="394891" y="121508"/>
                  </a:lnTo>
                  <a:lnTo>
                    <a:pt x="401241" y="118728"/>
                  </a:lnTo>
                  <a:lnTo>
                    <a:pt x="407591" y="115154"/>
                  </a:lnTo>
                  <a:lnTo>
                    <a:pt x="420291" y="107213"/>
                  </a:lnTo>
                  <a:lnTo>
                    <a:pt x="433388" y="98477"/>
                  </a:lnTo>
                  <a:lnTo>
                    <a:pt x="446485" y="88947"/>
                  </a:lnTo>
                  <a:lnTo>
                    <a:pt x="459185" y="79814"/>
                  </a:lnTo>
                  <a:lnTo>
                    <a:pt x="471488" y="71475"/>
                  </a:lnTo>
                  <a:lnTo>
                    <a:pt x="482601" y="63931"/>
                  </a:lnTo>
                  <a:lnTo>
                    <a:pt x="488157" y="60357"/>
                  </a:lnTo>
                  <a:lnTo>
                    <a:pt x="493316" y="57577"/>
                  </a:lnTo>
                  <a:lnTo>
                    <a:pt x="507604" y="50827"/>
                  </a:lnTo>
                  <a:lnTo>
                    <a:pt x="521891" y="44473"/>
                  </a:lnTo>
                  <a:lnTo>
                    <a:pt x="536179" y="38517"/>
                  </a:lnTo>
                  <a:lnTo>
                    <a:pt x="550069" y="32958"/>
                  </a:lnTo>
                  <a:lnTo>
                    <a:pt x="563563" y="27796"/>
                  </a:lnTo>
                  <a:lnTo>
                    <a:pt x="577057" y="23428"/>
                  </a:lnTo>
                  <a:lnTo>
                    <a:pt x="590551" y="19457"/>
                  </a:lnTo>
                  <a:lnTo>
                    <a:pt x="603647" y="15883"/>
                  </a:lnTo>
                  <a:lnTo>
                    <a:pt x="616744" y="12310"/>
                  </a:lnTo>
                  <a:lnTo>
                    <a:pt x="629841" y="9927"/>
                  </a:lnTo>
                  <a:lnTo>
                    <a:pt x="642541" y="7148"/>
                  </a:lnTo>
                  <a:lnTo>
                    <a:pt x="654844" y="5162"/>
                  </a:lnTo>
                  <a:lnTo>
                    <a:pt x="666751" y="3574"/>
                  </a:lnTo>
                  <a:lnTo>
                    <a:pt x="679054" y="2382"/>
                  </a:lnTo>
                  <a:lnTo>
                    <a:pt x="690960" y="1191"/>
                  </a:lnTo>
                  <a:lnTo>
                    <a:pt x="702866" y="397"/>
                  </a:lnTo>
                  <a:lnTo>
                    <a:pt x="713979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67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6042956" y="2919775"/>
              <a:ext cx="193561" cy="299314"/>
            </a:xfrm>
            <a:custGeom>
              <a:avLst/>
              <a:gdLst>
                <a:gd name="connsiteX0" fmla="*/ 79528 w 186010"/>
                <a:gd name="connsiteY0" fmla="*/ 8232 h 290512"/>
                <a:gd name="connsiteX1" fmla="*/ 95621 w 186010"/>
                <a:gd name="connsiteY1" fmla="*/ 36837 h 290512"/>
                <a:gd name="connsiteX2" fmla="*/ 88130 w 186010"/>
                <a:gd name="connsiteY2" fmla="*/ 62386 h 290512"/>
                <a:gd name="connsiteX3" fmla="*/ 113792 w 186010"/>
                <a:gd name="connsiteY3" fmla="*/ 274040 h 290512"/>
                <a:gd name="connsiteX4" fmla="*/ 109451 w 186010"/>
                <a:gd name="connsiteY4" fmla="*/ 290512 h 290512"/>
                <a:gd name="connsiteX5" fmla="*/ 2115 w 186010"/>
                <a:gd name="connsiteY5" fmla="*/ 290512 h 290512"/>
                <a:gd name="connsiteX6" fmla="*/ 0 w 186010"/>
                <a:gd name="connsiteY6" fmla="*/ 282788 h 290512"/>
                <a:gd name="connsiteX7" fmla="*/ 1007 w 186010"/>
                <a:gd name="connsiteY7" fmla="*/ 275391 h 290512"/>
                <a:gd name="connsiteX8" fmla="*/ 32083 w 186010"/>
                <a:gd name="connsiteY8" fmla="*/ 58220 h 290512"/>
                <a:gd name="connsiteX9" fmla="*/ 23204 w 186010"/>
                <a:gd name="connsiteY9" fmla="*/ 36837 h 290512"/>
                <a:gd name="connsiteX10" fmla="*/ 40406 w 186010"/>
                <a:gd name="connsiteY10" fmla="*/ 8510 h 290512"/>
                <a:gd name="connsiteX11" fmla="*/ 184566 w 186010"/>
                <a:gd name="connsiteY11" fmla="*/ 0 h 290512"/>
                <a:gd name="connsiteX12" fmla="*/ 186010 w 186010"/>
                <a:gd name="connsiteY12" fmla="*/ 0 h 290512"/>
                <a:gd name="connsiteX13" fmla="*/ 172250 w 186010"/>
                <a:gd name="connsiteY13" fmla="*/ 52213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010" h="290512">
                  <a:moveTo>
                    <a:pt x="79528" y="8232"/>
                  </a:moveTo>
                  <a:lnTo>
                    <a:pt x="95621" y="36837"/>
                  </a:lnTo>
                  <a:lnTo>
                    <a:pt x="88130" y="62386"/>
                  </a:lnTo>
                  <a:lnTo>
                    <a:pt x="113792" y="274040"/>
                  </a:lnTo>
                  <a:lnTo>
                    <a:pt x="109451" y="290512"/>
                  </a:lnTo>
                  <a:lnTo>
                    <a:pt x="2115" y="290512"/>
                  </a:lnTo>
                  <a:lnTo>
                    <a:pt x="0" y="282788"/>
                  </a:lnTo>
                  <a:lnTo>
                    <a:pt x="1007" y="275391"/>
                  </a:lnTo>
                  <a:lnTo>
                    <a:pt x="32083" y="58220"/>
                  </a:lnTo>
                  <a:lnTo>
                    <a:pt x="23204" y="36837"/>
                  </a:lnTo>
                  <a:lnTo>
                    <a:pt x="40406" y="8510"/>
                  </a:lnTo>
                  <a:close/>
                  <a:moveTo>
                    <a:pt x="184566" y="0"/>
                  </a:moveTo>
                  <a:lnTo>
                    <a:pt x="186010" y="0"/>
                  </a:lnTo>
                  <a:lnTo>
                    <a:pt x="172250" y="52213"/>
                  </a:lnTo>
                  <a:close/>
                </a:path>
              </a:pathLst>
            </a:custGeom>
            <a:grpFill/>
            <a:ln w="6350"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67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Freeform 6"/>
          <p:cNvSpPr/>
          <p:nvPr/>
        </p:nvSpPr>
        <p:spPr bwMode="auto">
          <a:xfrm rot="5400000">
            <a:off x="4713095" y="2094459"/>
            <a:ext cx="922777" cy="817937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Freeform 6"/>
          <p:cNvSpPr/>
          <p:nvPr/>
        </p:nvSpPr>
        <p:spPr bwMode="auto">
          <a:xfrm rot="5400000">
            <a:off x="7222880" y="2094459"/>
            <a:ext cx="922777" cy="817937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Freeform 6"/>
          <p:cNvSpPr/>
          <p:nvPr/>
        </p:nvSpPr>
        <p:spPr bwMode="auto">
          <a:xfrm rot="5400000">
            <a:off x="5967988" y="4121846"/>
            <a:ext cx="922777" cy="817937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Freeform 182"/>
          <p:cNvSpPr>
            <a:spLocks noEditPoints="1"/>
          </p:cNvSpPr>
          <p:nvPr/>
        </p:nvSpPr>
        <p:spPr bwMode="auto">
          <a:xfrm>
            <a:off x="6215178" y="4317985"/>
            <a:ext cx="428406" cy="425660"/>
          </a:xfrm>
          <a:custGeom>
            <a:avLst/>
            <a:gdLst>
              <a:gd name="T0" fmla="*/ 127 w 132"/>
              <a:gd name="T1" fmla="*/ 5 h 131"/>
              <a:gd name="T2" fmla="*/ 108 w 132"/>
              <a:gd name="T3" fmla="*/ 6 h 131"/>
              <a:gd name="T4" fmla="*/ 83 w 132"/>
              <a:gd name="T5" fmla="*/ 32 h 131"/>
              <a:gd name="T6" fmla="*/ 35 w 132"/>
              <a:gd name="T7" fmla="*/ 14 h 131"/>
              <a:gd name="T8" fmla="*/ 21 w 132"/>
              <a:gd name="T9" fmla="*/ 17 h 131"/>
              <a:gd name="T10" fmla="*/ 21 w 132"/>
              <a:gd name="T11" fmla="*/ 35 h 131"/>
              <a:gd name="T12" fmla="*/ 53 w 132"/>
              <a:gd name="T13" fmla="*/ 61 h 131"/>
              <a:gd name="T14" fmla="*/ 32 w 132"/>
              <a:gd name="T15" fmla="*/ 83 h 131"/>
              <a:gd name="T16" fmla="*/ 12 w 132"/>
              <a:gd name="T17" fmla="*/ 78 h 131"/>
              <a:gd name="T18" fmla="*/ 6 w 132"/>
              <a:gd name="T19" fmla="*/ 79 h 131"/>
              <a:gd name="T20" fmla="*/ 3 w 132"/>
              <a:gd name="T21" fmla="*/ 88 h 131"/>
              <a:gd name="T22" fmla="*/ 26 w 132"/>
              <a:gd name="T23" fmla="*/ 106 h 131"/>
              <a:gd name="T24" fmla="*/ 44 w 132"/>
              <a:gd name="T25" fmla="*/ 129 h 131"/>
              <a:gd name="T26" fmla="*/ 53 w 132"/>
              <a:gd name="T27" fmla="*/ 126 h 131"/>
              <a:gd name="T28" fmla="*/ 54 w 132"/>
              <a:gd name="T29" fmla="*/ 120 h 131"/>
              <a:gd name="T30" fmla="*/ 50 w 132"/>
              <a:gd name="T31" fmla="*/ 100 h 131"/>
              <a:gd name="T32" fmla="*/ 71 w 132"/>
              <a:gd name="T33" fmla="*/ 79 h 131"/>
              <a:gd name="T34" fmla="*/ 97 w 132"/>
              <a:gd name="T35" fmla="*/ 112 h 131"/>
              <a:gd name="T36" fmla="*/ 115 w 132"/>
              <a:gd name="T37" fmla="*/ 112 h 131"/>
              <a:gd name="T38" fmla="*/ 118 w 132"/>
              <a:gd name="T39" fmla="*/ 97 h 131"/>
              <a:gd name="T40" fmla="*/ 100 w 132"/>
              <a:gd name="T41" fmla="*/ 49 h 131"/>
              <a:gd name="T42" fmla="*/ 126 w 132"/>
              <a:gd name="T43" fmla="*/ 24 h 131"/>
              <a:gd name="T44" fmla="*/ 127 w 132"/>
              <a:gd name="T45" fmla="*/ 5 h 131"/>
              <a:gd name="T46" fmla="*/ 121 w 132"/>
              <a:gd name="T47" fmla="*/ 19 h 131"/>
              <a:gd name="T48" fmla="*/ 92 w 132"/>
              <a:gd name="T49" fmla="*/ 49 h 131"/>
              <a:gd name="T50" fmla="*/ 110 w 132"/>
              <a:gd name="T51" fmla="*/ 98 h 131"/>
              <a:gd name="T52" fmla="*/ 109 w 132"/>
              <a:gd name="T53" fmla="*/ 106 h 131"/>
              <a:gd name="T54" fmla="*/ 102 w 132"/>
              <a:gd name="T55" fmla="*/ 106 h 131"/>
              <a:gd name="T56" fmla="*/ 73 w 132"/>
              <a:gd name="T57" fmla="*/ 67 h 131"/>
              <a:gd name="T58" fmla="*/ 41 w 132"/>
              <a:gd name="T59" fmla="*/ 99 h 131"/>
              <a:gd name="T60" fmla="*/ 47 w 132"/>
              <a:gd name="T61" fmla="*/ 120 h 131"/>
              <a:gd name="T62" fmla="*/ 31 w 132"/>
              <a:gd name="T63" fmla="*/ 100 h 131"/>
              <a:gd name="T64" fmla="*/ 12 w 132"/>
              <a:gd name="T65" fmla="*/ 85 h 131"/>
              <a:gd name="T66" fmla="*/ 32 w 132"/>
              <a:gd name="T67" fmla="*/ 91 h 131"/>
              <a:gd name="T68" fmla="*/ 65 w 132"/>
              <a:gd name="T69" fmla="*/ 59 h 131"/>
              <a:gd name="T70" fmla="*/ 26 w 132"/>
              <a:gd name="T71" fmla="*/ 30 h 131"/>
              <a:gd name="T72" fmla="*/ 26 w 132"/>
              <a:gd name="T73" fmla="*/ 23 h 131"/>
              <a:gd name="T74" fmla="*/ 34 w 132"/>
              <a:gd name="T75" fmla="*/ 22 h 131"/>
              <a:gd name="T76" fmla="*/ 83 w 132"/>
              <a:gd name="T77" fmla="*/ 40 h 131"/>
              <a:gd name="T78" fmla="*/ 113 w 132"/>
              <a:gd name="T79" fmla="*/ 11 h 131"/>
              <a:gd name="T80" fmla="*/ 122 w 132"/>
              <a:gd name="T81" fmla="*/ 11 h 131"/>
              <a:gd name="T82" fmla="*/ 121 w 132"/>
              <a:gd name="T83" fmla="*/ 1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" h="131">
                <a:moveTo>
                  <a:pt x="127" y="5"/>
                </a:moveTo>
                <a:cubicBezTo>
                  <a:pt x="122" y="0"/>
                  <a:pt x="113" y="1"/>
                  <a:pt x="108" y="6"/>
                </a:cubicBezTo>
                <a:cubicBezTo>
                  <a:pt x="83" y="32"/>
                  <a:pt x="83" y="32"/>
                  <a:pt x="83" y="32"/>
                </a:cubicBezTo>
                <a:cubicBezTo>
                  <a:pt x="35" y="14"/>
                  <a:pt x="35" y="14"/>
                  <a:pt x="35" y="14"/>
                </a:cubicBezTo>
                <a:cubicBezTo>
                  <a:pt x="31" y="13"/>
                  <a:pt x="26" y="12"/>
                  <a:pt x="21" y="17"/>
                </a:cubicBezTo>
                <a:cubicBezTo>
                  <a:pt x="18" y="20"/>
                  <a:pt x="12" y="26"/>
                  <a:pt x="21" y="35"/>
                </a:cubicBezTo>
                <a:cubicBezTo>
                  <a:pt x="53" y="61"/>
                  <a:pt x="53" y="61"/>
                  <a:pt x="53" y="61"/>
                </a:cubicBezTo>
                <a:cubicBezTo>
                  <a:pt x="32" y="83"/>
                  <a:pt x="32" y="83"/>
                  <a:pt x="32" y="83"/>
                </a:cubicBezTo>
                <a:cubicBezTo>
                  <a:pt x="12" y="78"/>
                  <a:pt x="12" y="78"/>
                  <a:pt x="12" y="78"/>
                </a:cubicBezTo>
                <a:cubicBezTo>
                  <a:pt x="9" y="77"/>
                  <a:pt x="7" y="77"/>
                  <a:pt x="6" y="79"/>
                </a:cubicBezTo>
                <a:cubicBezTo>
                  <a:pt x="5" y="80"/>
                  <a:pt x="0" y="84"/>
                  <a:pt x="3" y="88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7" y="131"/>
                  <a:pt x="49" y="130"/>
                  <a:pt x="53" y="126"/>
                </a:cubicBezTo>
                <a:cubicBezTo>
                  <a:pt x="55" y="124"/>
                  <a:pt x="55" y="123"/>
                  <a:pt x="54" y="12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71" y="79"/>
                  <a:pt x="71" y="79"/>
                  <a:pt x="71" y="79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106" y="120"/>
                  <a:pt x="112" y="114"/>
                  <a:pt x="115" y="112"/>
                </a:cubicBezTo>
                <a:cubicBezTo>
                  <a:pt x="120" y="106"/>
                  <a:pt x="119" y="101"/>
                  <a:pt x="118" y="97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31" y="19"/>
                  <a:pt x="132" y="10"/>
                  <a:pt x="127" y="5"/>
                </a:cubicBezTo>
                <a:close/>
                <a:moveTo>
                  <a:pt x="121" y="19"/>
                </a:moveTo>
                <a:cubicBezTo>
                  <a:pt x="92" y="49"/>
                  <a:pt x="92" y="49"/>
                  <a:pt x="92" y="4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1" y="101"/>
                  <a:pt x="110" y="105"/>
                  <a:pt x="109" y="106"/>
                </a:cubicBezTo>
                <a:cubicBezTo>
                  <a:pt x="106" y="109"/>
                  <a:pt x="103" y="107"/>
                  <a:pt x="102" y="106"/>
                </a:cubicBezTo>
                <a:cubicBezTo>
                  <a:pt x="73" y="67"/>
                  <a:pt x="73" y="67"/>
                  <a:pt x="73" y="67"/>
                </a:cubicBezTo>
                <a:cubicBezTo>
                  <a:pt x="41" y="99"/>
                  <a:pt x="41" y="99"/>
                  <a:pt x="41" y="99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5" y="118"/>
                  <a:pt x="32" y="100"/>
                  <a:pt x="31" y="100"/>
                </a:cubicBezTo>
                <a:cubicBezTo>
                  <a:pt x="31" y="100"/>
                  <a:pt x="14" y="87"/>
                  <a:pt x="12" y="85"/>
                </a:cubicBezTo>
                <a:cubicBezTo>
                  <a:pt x="32" y="91"/>
                  <a:pt x="32" y="91"/>
                  <a:pt x="32" y="91"/>
                </a:cubicBezTo>
                <a:cubicBezTo>
                  <a:pt x="65" y="59"/>
                  <a:pt x="65" y="59"/>
                  <a:pt x="65" y="59"/>
                </a:cubicBezTo>
                <a:cubicBezTo>
                  <a:pt x="26" y="30"/>
                  <a:pt x="26" y="30"/>
                  <a:pt x="26" y="30"/>
                </a:cubicBezTo>
                <a:cubicBezTo>
                  <a:pt x="25" y="29"/>
                  <a:pt x="23" y="26"/>
                  <a:pt x="26" y="23"/>
                </a:cubicBezTo>
                <a:cubicBezTo>
                  <a:pt x="28" y="22"/>
                  <a:pt x="31" y="22"/>
                  <a:pt x="34" y="22"/>
                </a:cubicBezTo>
                <a:cubicBezTo>
                  <a:pt x="83" y="40"/>
                  <a:pt x="83" y="40"/>
                  <a:pt x="83" y="40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6" y="9"/>
                  <a:pt x="120" y="9"/>
                  <a:pt x="122" y="11"/>
                </a:cubicBezTo>
                <a:cubicBezTo>
                  <a:pt x="123" y="13"/>
                  <a:pt x="124" y="17"/>
                  <a:pt x="121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 sz="267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Freeform 207"/>
          <p:cNvSpPr>
            <a:spLocks noEditPoints="1"/>
          </p:cNvSpPr>
          <p:nvPr/>
        </p:nvSpPr>
        <p:spPr bwMode="auto">
          <a:xfrm>
            <a:off x="7476247" y="2321491"/>
            <a:ext cx="416049" cy="363870"/>
          </a:xfrm>
          <a:custGeom>
            <a:avLst/>
            <a:gdLst>
              <a:gd name="T0" fmla="*/ 112 w 128"/>
              <a:gd name="T1" fmla="*/ 60 h 112"/>
              <a:gd name="T2" fmla="*/ 104 w 128"/>
              <a:gd name="T3" fmla="*/ 60 h 112"/>
              <a:gd name="T4" fmla="*/ 104 w 128"/>
              <a:gd name="T5" fmla="*/ 16 h 112"/>
              <a:gd name="T6" fmla="*/ 88 w 128"/>
              <a:gd name="T7" fmla="*/ 0 h 112"/>
              <a:gd name="T8" fmla="*/ 40 w 128"/>
              <a:gd name="T9" fmla="*/ 0 h 112"/>
              <a:gd name="T10" fmla="*/ 24 w 128"/>
              <a:gd name="T11" fmla="*/ 16 h 112"/>
              <a:gd name="T12" fmla="*/ 24 w 128"/>
              <a:gd name="T13" fmla="*/ 52 h 112"/>
              <a:gd name="T14" fmla="*/ 24 w 128"/>
              <a:gd name="T15" fmla="*/ 56 h 112"/>
              <a:gd name="T16" fmla="*/ 24 w 128"/>
              <a:gd name="T17" fmla="*/ 56 h 112"/>
              <a:gd name="T18" fmla="*/ 24 w 128"/>
              <a:gd name="T19" fmla="*/ 60 h 112"/>
              <a:gd name="T20" fmla="*/ 16 w 128"/>
              <a:gd name="T21" fmla="*/ 60 h 112"/>
              <a:gd name="T22" fmla="*/ 0 w 128"/>
              <a:gd name="T23" fmla="*/ 76 h 112"/>
              <a:gd name="T24" fmla="*/ 0 w 128"/>
              <a:gd name="T25" fmla="*/ 84 h 112"/>
              <a:gd name="T26" fmla="*/ 16 w 128"/>
              <a:gd name="T27" fmla="*/ 100 h 112"/>
              <a:gd name="T28" fmla="*/ 25 w 128"/>
              <a:gd name="T29" fmla="*/ 100 h 112"/>
              <a:gd name="T30" fmla="*/ 40 w 128"/>
              <a:gd name="T31" fmla="*/ 112 h 112"/>
              <a:gd name="T32" fmla="*/ 88 w 128"/>
              <a:gd name="T33" fmla="*/ 112 h 112"/>
              <a:gd name="T34" fmla="*/ 103 w 128"/>
              <a:gd name="T35" fmla="*/ 100 h 112"/>
              <a:gd name="T36" fmla="*/ 112 w 128"/>
              <a:gd name="T37" fmla="*/ 100 h 112"/>
              <a:gd name="T38" fmla="*/ 128 w 128"/>
              <a:gd name="T39" fmla="*/ 84 h 112"/>
              <a:gd name="T40" fmla="*/ 128 w 128"/>
              <a:gd name="T41" fmla="*/ 76 h 112"/>
              <a:gd name="T42" fmla="*/ 112 w 128"/>
              <a:gd name="T43" fmla="*/ 60 h 112"/>
              <a:gd name="T44" fmla="*/ 32 w 128"/>
              <a:gd name="T45" fmla="*/ 16 h 112"/>
              <a:gd name="T46" fmla="*/ 40 w 128"/>
              <a:gd name="T47" fmla="*/ 8 h 112"/>
              <a:gd name="T48" fmla="*/ 88 w 128"/>
              <a:gd name="T49" fmla="*/ 8 h 112"/>
              <a:gd name="T50" fmla="*/ 96 w 128"/>
              <a:gd name="T51" fmla="*/ 16 h 112"/>
              <a:gd name="T52" fmla="*/ 96 w 128"/>
              <a:gd name="T53" fmla="*/ 60 h 112"/>
              <a:gd name="T54" fmla="*/ 32 w 128"/>
              <a:gd name="T55" fmla="*/ 60 h 112"/>
              <a:gd name="T56" fmla="*/ 32 w 128"/>
              <a:gd name="T57" fmla="*/ 16 h 112"/>
              <a:gd name="T58" fmla="*/ 88 w 128"/>
              <a:gd name="T59" fmla="*/ 104 h 112"/>
              <a:gd name="T60" fmla="*/ 40 w 128"/>
              <a:gd name="T61" fmla="*/ 104 h 112"/>
              <a:gd name="T62" fmla="*/ 32 w 128"/>
              <a:gd name="T63" fmla="*/ 96 h 112"/>
              <a:gd name="T64" fmla="*/ 40 w 128"/>
              <a:gd name="T65" fmla="*/ 88 h 112"/>
              <a:gd name="T66" fmla="*/ 88 w 128"/>
              <a:gd name="T67" fmla="*/ 88 h 112"/>
              <a:gd name="T68" fmla="*/ 96 w 128"/>
              <a:gd name="T69" fmla="*/ 96 h 112"/>
              <a:gd name="T70" fmla="*/ 88 w 128"/>
              <a:gd name="T71" fmla="*/ 104 h 112"/>
              <a:gd name="T72" fmla="*/ 120 w 128"/>
              <a:gd name="T73" fmla="*/ 84 h 112"/>
              <a:gd name="T74" fmla="*/ 112 w 128"/>
              <a:gd name="T75" fmla="*/ 92 h 112"/>
              <a:gd name="T76" fmla="*/ 103 w 128"/>
              <a:gd name="T77" fmla="*/ 92 h 112"/>
              <a:gd name="T78" fmla="*/ 88 w 128"/>
              <a:gd name="T79" fmla="*/ 80 h 112"/>
              <a:gd name="T80" fmla="*/ 40 w 128"/>
              <a:gd name="T81" fmla="*/ 80 h 112"/>
              <a:gd name="T82" fmla="*/ 25 w 128"/>
              <a:gd name="T83" fmla="*/ 92 h 112"/>
              <a:gd name="T84" fmla="*/ 16 w 128"/>
              <a:gd name="T85" fmla="*/ 92 h 112"/>
              <a:gd name="T86" fmla="*/ 8 w 128"/>
              <a:gd name="T87" fmla="*/ 84 h 112"/>
              <a:gd name="T88" fmla="*/ 8 w 128"/>
              <a:gd name="T89" fmla="*/ 76 h 112"/>
              <a:gd name="T90" fmla="*/ 16 w 128"/>
              <a:gd name="T91" fmla="*/ 68 h 112"/>
              <a:gd name="T92" fmla="*/ 112 w 128"/>
              <a:gd name="T93" fmla="*/ 68 h 112"/>
              <a:gd name="T94" fmla="*/ 120 w 128"/>
              <a:gd name="T95" fmla="*/ 76 h 112"/>
              <a:gd name="T96" fmla="*/ 120 w 128"/>
              <a:gd name="T97" fmla="*/ 8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12">
                <a:moveTo>
                  <a:pt x="112" y="60"/>
                </a:moveTo>
                <a:cubicBezTo>
                  <a:pt x="104" y="60"/>
                  <a:pt x="104" y="60"/>
                  <a:pt x="104" y="60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7"/>
                  <a:pt x="97" y="0"/>
                  <a:pt x="8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5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7"/>
                  <a:pt x="24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7" y="60"/>
                  <a:pt x="0" y="67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3"/>
                  <a:pt x="7" y="100"/>
                  <a:pt x="1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6" y="107"/>
                  <a:pt x="33" y="112"/>
                  <a:pt x="40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102" y="107"/>
                  <a:pt x="103" y="10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21" y="100"/>
                  <a:pt x="128" y="93"/>
                  <a:pt x="128" y="84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8" y="67"/>
                  <a:pt x="121" y="60"/>
                  <a:pt x="112" y="60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2" y="8"/>
                  <a:pt x="96" y="12"/>
                  <a:pt x="96" y="16"/>
                </a:cubicBezTo>
                <a:cubicBezTo>
                  <a:pt x="96" y="60"/>
                  <a:pt x="96" y="60"/>
                  <a:pt x="96" y="60"/>
                </a:cubicBezTo>
                <a:cubicBezTo>
                  <a:pt x="32" y="60"/>
                  <a:pt x="32" y="60"/>
                  <a:pt x="32" y="60"/>
                </a:cubicBezTo>
                <a:lnTo>
                  <a:pt x="32" y="16"/>
                </a:lnTo>
                <a:close/>
                <a:moveTo>
                  <a:pt x="88" y="104"/>
                </a:moveTo>
                <a:cubicBezTo>
                  <a:pt x="40" y="104"/>
                  <a:pt x="40" y="104"/>
                  <a:pt x="40" y="104"/>
                </a:cubicBezTo>
                <a:cubicBezTo>
                  <a:pt x="36" y="104"/>
                  <a:pt x="32" y="100"/>
                  <a:pt x="32" y="96"/>
                </a:cubicBezTo>
                <a:cubicBezTo>
                  <a:pt x="32" y="92"/>
                  <a:pt x="36" y="88"/>
                  <a:pt x="4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2" y="88"/>
                  <a:pt x="96" y="92"/>
                  <a:pt x="96" y="96"/>
                </a:cubicBezTo>
                <a:cubicBezTo>
                  <a:pt x="96" y="100"/>
                  <a:pt x="92" y="104"/>
                  <a:pt x="88" y="104"/>
                </a:cubicBezTo>
                <a:close/>
                <a:moveTo>
                  <a:pt x="120" y="84"/>
                </a:moveTo>
                <a:cubicBezTo>
                  <a:pt x="120" y="88"/>
                  <a:pt x="116" y="92"/>
                  <a:pt x="112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2" y="85"/>
                  <a:pt x="95" y="80"/>
                  <a:pt x="88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3" y="80"/>
                  <a:pt x="26" y="85"/>
                  <a:pt x="25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2" y="92"/>
                  <a:pt x="8" y="88"/>
                  <a:pt x="8" y="8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2"/>
                  <a:pt x="12" y="68"/>
                  <a:pt x="16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6" y="68"/>
                  <a:pt x="120" y="72"/>
                  <a:pt x="120" y="76"/>
                </a:cubicBezTo>
                <a:lnTo>
                  <a:pt x="120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 sz="267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Freeform 217"/>
          <p:cNvSpPr>
            <a:spLocks noEditPoints="1"/>
          </p:cNvSpPr>
          <p:nvPr/>
        </p:nvSpPr>
        <p:spPr bwMode="auto">
          <a:xfrm>
            <a:off x="4965085" y="2303641"/>
            <a:ext cx="418795" cy="399570"/>
          </a:xfrm>
          <a:custGeom>
            <a:avLst/>
            <a:gdLst>
              <a:gd name="T0" fmla="*/ 125 w 129"/>
              <a:gd name="T1" fmla="*/ 4 h 123"/>
              <a:gd name="T2" fmla="*/ 108 w 129"/>
              <a:gd name="T3" fmla="*/ 4 h 123"/>
              <a:gd name="T4" fmla="*/ 39 w 129"/>
              <a:gd name="T5" fmla="*/ 72 h 123"/>
              <a:gd name="T6" fmla="*/ 14 w 129"/>
              <a:gd name="T7" fmla="*/ 91 h 123"/>
              <a:gd name="T8" fmla="*/ 0 w 129"/>
              <a:gd name="T9" fmla="*/ 100 h 123"/>
              <a:gd name="T10" fmla="*/ 51 w 129"/>
              <a:gd name="T11" fmla="*/ 104 h 123"/>
              <a:gd name="T12" fmla="*/ 57 w 129"/>
              <a:gd name="T13" fmla="*/ 88 h 123"/>
              <a:gd name="T14" fmla="*/ 125 w 129"/>
              <a:gd name="T15" fmla="*/ 21 h 123"/>
              <a:gd name="T16" fmla="*/ 125 w 129"/>
              <a:gd name="T17" fmla="*/ 4 h 123"/>
              <a:gd name="T18" fmla="*/ 46 w 129"/>
              <a:gd name="T19" fmla="*/ 99 h 123"/>
              <a:gd name="T20" fmla="*/ 14 w 129"/>
              <a:gd name="T21" fmla="*/ 102 h 123"/>
              <a:gd name="T22" fmla="*/ 20 w 129"/>
              <a:gd name="T23" fmla="*/ 94 h 123"/>
              <a:gd name="T24" fmla="*/ 43 w 129"/>
              <a:gd name="T25" fmla="*/ 79 h 123"/>
              <a:gd name="T26" fmla="*/ 49 w 129"/>
              <a:gd name="T27" fmla="*/ 85 h 123"/>
              <a:gd name="T28" fmla="*/ 46 w 129"/>
              <a:gd name="T29" fmla="*/ 99 h 123"/>
              <a:gd name="T30" fmla="*/ 54 w 129"/>
              <a:gd name="T31" fmla="*/ 79 h 123"/>
              <a:gd name="T32" fmla="*/ 49 w 129"/>
              <a:gd name="T33" fmla="*/ 74 h 123"/>
              <a:gd name="T34" fmla="*/ 57 w 129"/>
              <a:gd name="T35" fmla="*/ 65 h 123"/>
              <a:gd name="T36" fmla="*/ 63 w 129"/>
              <a:gd name="T37" fmla="*/ 71 h 123"/>
              <a:gd name="T38" fmla="*/ 54 w 129"/>
              <a:gd name="T39" fmla="*/ 79 h 123"/>
              <a:gd name="T40" fmla="*/ 119 w 129"/>
              <a:gd name="T41" fmla="*/ 15 h 123"/>
              <a:gd name="T42" fmla="*/ 68 w 129"/>
              <a:gd name="T43" fmla="*/ 65 h 123"/>
              <a:gd name="T44" fmla="*/ 63 w 129"/>
              <a:gd name="T45" fmla="*/ 60 h 123"/>
              <a:gd name="T46" fmla="*/ 113 w 129"/>
              <a:gd name="T47" fmla="*/ 10 h 123"/>
              <a:gd name="T48" fmla="*/ 119 w 129"/>
              <a:gd name="T49" fmla="*/ 10 h 123"/>
              <a:gd name="T50" fmla="*/ 119 w 129"/>
              <a:gd name="T51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23">
                <a:moveTo>
                  <a:pt x="125" y="4"/>
                </a:moveTo>
                <a:cubicBezTo>
                  <a:pt x="120" y="0"/>
                  <a:pt x="112" y="0"/>
                  <a:pt x="108" y="4"/>
                </a:cubicBezTo>
                <a:cubicBezTo>
                  <a:pt x="39" y="72"/>
                  <a:pt x="39" y="72"/>
                  <a:pt x="39" y="72"/>
                </a:cubicBezTo>
                <a:cubicBezTo>
                  <a:pt x="31" y="72"/>
                  <a:pt x="19" y="75"/>
                  <a:pt x="14" y="91"/>
                </a:cubicBezTo>
                <a:cubicBezTo>
                  <a:pt x="10" y="100"/>
                  <a:pt x="0" y="100"/>
                  <a:pt x="0" y="100"/>
                </a:cubicBezTo>
                <a:cubicBezTo>
                  <a:pt x="21" y="123"/>
                  <a:pt x="46" y="110"/>
                  <a:pt x="51" y="104"/>
                </a:cubicBezTo>
                <a:cubicBezTo>
                  <a:pt x="56" y="99"/>
                  <a:pt x="57" y="93"/>
                  <a:pt x="57" y="88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9" y="16"/>
                  <a:pt x="129" y="9"/>
                  <a:pt x="125" y="4"/>
                </a:cubicBezTo>
                <a:close/>
                <a:moveTo>
                  <a:pt x="46" y="99"/>
                </a:moveTo>
                <a:cubicBezTo>
                  <a:pt x="42" y="102"/>
                  <a:pt x="24" y="110"/>
                  <a:pt x="14" y="102"/>
                </a:cubicBezTo>
                <a:cubicBezTo>
                  <a:pt x="14" y="102"/>
                  <a:pt x="18" y="100"/>
                  <a:pt x="20" y="94"/>
                </a:cubicBezTo>
                <a:cubicBezTo>
                  <a:pt x="27" y="77"/>
                  <a:pt x="43" y="79"/>
                  <a:pt x="43" y="79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3" y="92"/>
                  <a:pt x="46" y="99"/>
                </a:cubicBezTo>
                <a:close/>
                <a:moveTo>
                  <a:pt x="54" y="79"/>
                </a:moveTo>
                <a:cubicBezTo>
                  <a:pt x="54" y="79"/>
                  <a:pt x="49" y="74"/>
                  <a:pt x="49" y="74"/>
                </a:cubicBezTo>
                <a:cubicBezTo>
                  <a:pt x="57" y="65"/>
                  <a:pt x="57" y="65"/>
                  <a:pt x="57" y="65"/>
                </a:cubicBezTo>
                <a:cubicBezTo>
                  <a:pt x="63" y="71"/>
                  <a:pt x="63" y="71"/>
                  <a:pt x="63" y="71"/>
                </a:cubicBezTo>
                <a:lnTo>
                  <a:pt x="54" y="79"/>
                </a:lnTo>
                <a:close/>
                <a:moveTo>
                  <a:pt x="119" y="15"/>
                </a:moveTo>
                <a:cubicBezTo>
                  <a:pt x="68" y="65"/>
                  <a:pt x="68" y="65"/>
                  <a:pt x="68" y="65"/>
                </a:cubicBezTo>
                <a:cubicBezTo>
                  <a:pt x="63" y="60"/>
                  <a:pt x="63" y="60"/>
                  <a:pt x="63" y="60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5" y="8"/>
                  <a:pt x="117" y="8"/>
                  <a:pt x="119" y="10"/>
                </a:cubicBezTo>
                <a:cubicBezTo>
                  <a:pt x="120" y="11"/>
                  <a:pt x="120" y="14"/>
                  <a:pt x="119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 sz="267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59474" y="2941039"/>
            <a:ext cx="2742816" cy="357001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pPr algn="r"/>
            <a:r>
              <a:rPr lang="zh-CN" altLang="en-US" sz="1685" spc="7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85" spc="7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67882" y="3341908"/>
            <a:ext cx="3834413" cy="705621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7705536" y="3037715"/>
            <a:ext cx="3925655" cy="260375"/>
          </a:xfrm>
          <a:custGeom>
            <a:avLst/>
            <a:gdLst>
              <a:gd name="connsiteX0" fmla="*/ 0 w 3547872"/>
              <a:gd name="connsiteY0" fmla="*/ 0 h 246888"/>
              <a:gd name="connsiteX1" fmla="*/ 27432 w 3547872"/>
              <a:gd name="connsiteY1" fmla="*/ 246888 h 246888"/>
              <a:gd name="connsiteX2" fmla="*/ 3547872 w 3547872"/>
              <a:gd name="connsiteY2" fmla="*/ 246888 h 2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872" h="246888">
                <a:moveTo>
                  <a:pt x="0" y="0"/>
                </a:moveTo>
                <a:lnTo>
                  <a:pt x="27432" y="246888"/>
                </a:lnTo>
                <a:lnTo>
                  <a:pt x="3547872" y="246888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 flipH="1">
            <a:off x="1218221" y="3037715"/>
            <a:ext cx="3925753" cy="260375"/>
          </a:xfrm>
          <a:custGeom>
            <a:avLst/>
            <a:gdLst>
              <a:gd name="connsiteX0" fmla="*/ 0 w 3547872"/>
              <a:gd name="connsiteY0" fmla="*/ 0 h 246888"/>
              <a:gd name="connsiteX1" fmla="*/ 27432 w 3547872"/>
              <a:gd name="connsiteY1" fmla="*/ 246888 h 246888"/>
              <a:gd name="connsiteX2" fmla="*/ 3547872 w 3547872"/>
              <a:gd name="connsiteY2" fmla="*/ 246888 h 2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872" h="246888">
                <a:moveTo>
                  <a:pt x="0" y="0"/>
                </a:moveTo>
                <a:lnTo>
                  <a:pt x="27432" y="246888"/>
                </a:lnTo>
                <a:lnTo>
                  <a:pt x="3547872" y="246888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49323" y="2941039"/>
            <a:ext cx="2742816" cy="357001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pPr algn="r"/>
            <a:r>
              <a:rPr lang="zh-CN" altLang="en-US" sz="1685" spc="7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85" spc="7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49326" y="3341908"/>
            <a:ext cx="3834413" cy="705621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306732" y="5240762"/>
            <a:ext cx="2245638" cy="357001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pPr algn="r"/>
            <a:r>
              <a:rPr lang="zh-CN" altLang="en-US" sz="1685" spc="70" dirty="0">
                <a:ln w="11430"/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85" spc="70" dirty="0">
              <a:ln w="11430"/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97812" y="5566601"/>
            <a:ext cx="3463477" cy="705621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24" name="菱形 23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3889 L 1.45833E-6 -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45833E-6 0.03842 L 1.45833E-6 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/>
          <p:nvPr/>
        </p:nvSpPr>
        <p:spPr>
          <a:xfrm>
            <a:off x="0" y="471406"/>
            <a:ext cx="12858750" cy="299719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351100" y="2821099"/>
            <a:ext cx="1793242" cy="1103770"/>
            <a:chOff x="2561724" y="5350551"/>
            <a:chExt cx="3400926" cy="2093433"/>
          </a:xfrm>
        </p:grpSpPr>
        <p:sp>
          <p:nvSpPr>
            <p:cNvPr id="37" name="Trapecio 36"/>
            <p:cNvSpPr/>
            <p:nvPr/>
          </p:nvSpPr>
          <p:spPr>
            <a:xfrm>
              <a:off x="2561724" y="5350551"/>
              <a:ext cx="3400926" cy="407406"/>
            </a:xfrm>
            <a:prstGeom prst="trapezoid">
              <a:avLst>
                <a:gd name="adj" fmla="val 78068"/>
              </a:avLst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Redondear rectángulo de esquina del mismo lado 1"/>
            <p:cNvSpPr/>
            <p:nvPr/>
          </p:nvSpPr>
          <p:spPr>
            <a:xfrm>
              <a:off x="2867467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Extrabold" panose="020B0906030804020204" pitchFamily="34" charset="0"/>
                </a:rPr>
                <a:t>01</a:t>
              </a:r>
              <a:endParaRPr lang="es-SV" sz="3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133156" y="2821099"/>
            <a:ext cx="1793242" cy="1103770"/>
            <a:chOff x="7837961" y="5350551"/>
            <a:chExt cx="3400926" cy="2093433"/>
          </a:xfrm>
        </p:grpSpPr>
        <p:sp>
          <p:nvSpPr>
            <p:cNvPr id="38" name="Trapecio 37"/>
            <p:cNvSpPr/>
            <p:nvPr/>
          </p:nvSpPr>
          <p:spPr>
            <a:xfrm>
              <a:off x="7837961" y="5350551"/>
              <a:ext cx="3400926" cy="407406"/>
            </a:xfrm>
            <a:prstGeom prst="trapezoid">
              <a:avLst>
                <a:gd name="adj" fmla="val 7806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Redondear rectángulo de esquina del mismo lado 18"/>
            <p:cNvSpPr/>
            <p:nvPr/>
          </p:nvSpPr>
          <p:spPr>
            <a:xfrm>
              <a:off x="8143704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Extrabold" panose="020B0906030804020204" pitchFamily="34" charset="0"/>
                </a:rPr>
                <a:t>02</a:t>
              </a:r>
              <a:endParaRPr lang="es-SV" sz="3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963109" y="2821099"/>
            <a:ext cx="1793242" cy="1103770"/>
            <a:chOff x="13205034" y="5350551"/>
            <a:chExt cx="3400926" cy="2093433"/>
          </a:xfrm>
        </p:grpSpPr>
        <p:sp>
          <p:nvSpPr>
            <p:cNvPr id="39" name="Trapecio 38"/>
            <p:cNvSpPr/>
            <p:nvPr/>
          </p:nvSpPr>
          <p:spPr>
            <a:xfrm>
              <a:off x="13205034" y="5350551"/>
              <a:ext cx="3400926" cy="407406"/>
            </a:xfrm>
            <a:prstGeom prst="trapezoid">
              <a:avLst>
                <a:gd name="adj" fmla="val 78068"/>
              </a:avLst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Redondear rectángulo de esquina del mismo lado 19"/>
            <p:cNvSpPr/>
            <p:nvPr/>
          </p:nvSpPr>
          <p:spPr>
            <a:xfrm>
              <a:off x="13510777" y="5350551"/>
              <a:ext cx="2789441" cy="2093433"/>
            </a:xfrm>
            <a:prstGeom prst="round2SameRect">
              <a:avLst>
                <a:gd name="adj1" fmla="val 0"/>
                <a:gd name="adj2" fmla="val 100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Extrabold" panose="020B0906030804020204" pitchFamily="34" charset="0"/>
                </a:rPr>
                <a:t>03</a:t>
              </a:r>
              <a:endParaRPr lang="es-SV" sz="3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813660" y="2821099"/>
            <a:ext cx="1793242" cy="1103770"/>
            <a:chOff x="18611173" y="5350551"/>
            <a:chExt cx="3400926" cy="2093433"/>
          </a:xfrm>
        </p:grpSpPr>
        <p:sp>
          <p:nvSpPr>
            <p:cNvPr id="40" name="Trapecio 39"/>
            <p:cNvSpPr/>
            <p:nvPr/>
          </p:nvSpPr>
          <p:spPr>
            <a:xfrm>
              <a:off x="18611173" y="5350551"/>
              <a:ext cx="3400926" cy="407406"/>
            </a:xfrm>
            <a:prstGeom prst="trapezoid">
              <a:avLst>
                <a:gd name="adj" fmla="val 7806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Redondear rectángulo de esquina del mismo lado 20"/>
            <p:cNvSpPr/>
            <p:nvPr/>
          </p:nvSpPr>
          <p:spPr>
            <a:xfrm>
              <a:off x="18916916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Extrabold" panose="020B0906030804020204" pitchFamily="34" charset="0"/>
                </a:rPr>
                <a:t>04</a:t>
              </a:r>
              <a:endParaRPr lang="es-SV" sz="35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Extrabold" panose="020B0906030804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0961" y="531838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390961" y="4984477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3991286" y="531838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3991286" y="4984477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6505886" y="531838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6505886" y="4984477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9115736" y="531838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9115736" y="4984477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733390" y="-267615"/>
            <a:ext cx="4222827" cy="1215922"/>
            <a:chOff x="-695736" y="89948"/>
            <a:chExt cx="4004085" cy="1152938"/>
          </a:xfrm>
        </p:grpSpPr>
        <p:sp>
          <p:nvSpPr>
            <p:cNvPr id="36" name="菱形 35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76471" y="314604"/>
              <a:ext cx="2731878" cy="912679"/>
              <a:chOff x="576471" y="314604"/>
              <a:chExt cx="2731878" cy="91267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576471" y="314604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633671" y="825769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/>
      <p:bldP spid="27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/>
          <p:nvPr/>
        </p:nvSpPr>
        <p:spPr>
          <a:xfrm>
            <a:off x="2784134" y="1106406"/>
            <a:ext cx="7274237" cy="2997199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Group 9"/>
          <p:cNvGrpSpPr/>
          <p:nvPr/>
        </p:nvGrpSpPr>
        <p:grpSpPr>
          <a:xfrm>
            <a:off x="-10874" y="1106405"/>
            <a:ext cx="3069277" cy="2997199"/>
            <a:chOff x="-7985" y="901147"/>
            <a:chExt cx="2182717" cy="2131459"/>
          </a:xfrm>
          <a:solidFill>
            <a:schemeClr val="accent2"/>
          </a:solidFill>
        </p:grpSpPr>
        <p:sp>
          <p:nvSpPr>
            <p:cNvPr id="26" name="Rectangle 12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9"/>
          <p:cNvGrpSpPr/>
          <p:nvPr/>
        </p:nvGrpSpPr>
        <p:grpSpPr>
          <a:xfrm>
            <a:off x="9753998" y="1106405"/>
            <a:ext cx="3104399" cy="2997199"/>
            <a:chOff x="-203033" y="901147"/>
            <a:chExt cx="2207694" cy="2131459"/>
          </a:xfrm>
          <a:solidFill>
            <a:srgbClr val="3F3F3F"/>
          </a:solidFill>
        </p:grpSpPr>
        <p:sp>
          <p:nvSpPr>
            <p:cNvPr id="34" name="Rectangle 25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Isosceles Triangle 24"/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Rounded Rectangle 31"/>
          <p:cNvSpPr/>
          <p:nvPr/>
        </p:nvSpPr>
        <p:spPr>
          <a:xfrm>
            <a:off x="3907880" y="3549038"/>
            <a:ext cx="1068680" cy="106868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3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Rounded Rectangle 32"/>
          <p:cNvSpPr/>
          <p:nvPr/>
        </p:nvSpPr>
        <p:spPr>
          <a:xfrm>
            <a:off x="5240277" y="3549038"/>
            <a:ext cx="1068680" cy="106868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80" rtlCol="0" anchor="ctr"/>
          <a:lstStyle/>
          <a:p>
            <a:pPr algn="ctr"/>
            <a:endParaRPr lang="en-US" sz="393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Rounded Rectangle 33"/>
          <p:cNvSpPr/>
          <p:nvPr/>
        </p:nvSpPr>
        <p:spPr>
          <a:xfrm>
            <a:off x="6572674" y="3549038"/>
            <a:ext cx="1068680" cy="106868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3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Rounded Rectangle 34"/>
          <p:cNvSpPr/>
          <p:nvPr/>
        </p:nvSpPr>
        <p:spPr>
          <a:xfrm>
            <a:off x="7905070" y="3549038"/>
            <a:ext cx="1068680" cy="106868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0" tIns="0" rIns="0" rtlCol="0" anchor="ctr"/>
          <a:lstStyle/>
          <a:p>
            <a:pPr algn="ctr"/>
            <a:endParaRPr lang="en-US" sz="33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3281" y="2550823"/>
            <a:ext cx="2502359" cy="343589"/>
          </a:xfrm>
          <a:prstGeom prst="rect">
            <a:avLst/>
          </a:prstGeom>
        </p:spPr>
        <p:txBody>
          <a:bodyPr wrap="square" lIns="96426" tIns="48213" rIns="96426" bIns="4821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385427" y="2893877"/>
            <a:ext cx="2318067" cy="7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6" tIns="48213" rIns="96426" bIns="482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请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177318" y="2680221"/>
            <a:ext cx="2502359" cy="343589"/>
          </a:xfrm>
          <a:prstGeom prst="rect">
            <a:avLst/>
          </a:prstGeom>
        </p:spPr>
        <p:txBody>
          <a:bodyPr wrap="square" lIns="96426" tIns="48213" rIns="96426" bIns="4821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0280253" y="3023275"/>
            <a:ext cx="2296489" cy="7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6" tIns="48213" rIns="96426" bIns="482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921626" y="3726328"/>
            <a:ext cx="1039740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1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</a:t>
            </a:r>
            <a:endParaRPr lang="zh-CN" altLang="en-US" sz="211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11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文本</a:t>
            </a:r>
            <a:endParaRPr lang="zh-CN" altLang="en-US" sz="211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361865" y="3693868"/>
            <a:ext cx="825500" cy="86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253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</a:t>
            </a:r>
            <a:endParaRPr lang="zh-CN" sz="253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sz="253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文本</a:t>
            </a:r>
            <a:endParaRPr lang="zh-CN" sz="19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786974" y="3734442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7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</a:t>
            </a:r>
            <a:endParaRPr lang="zh-CN" sz="179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sz="17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文本</a:t>
            </a:r>
            <a:endParaRPr lang="zh-CN" sz="211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905068" y="3742558"/>
            <a:ext cx="1068682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900" dirty="0">
                <a:latin typeface="Arial" panose="020B0604020202020204" pitchFamily="34" charset="0"/>
              </a:rPr>
              <a:t>添加</a:t>
            </a:r>
            <a:endParaRPr lang="zh-CN" altLang="en-US" sz="1900" dirty="0">
              <a:latin typeface="Arial" panose="020B0604020202020204" pitchFamily="34" charset="0"/>
            </a:endParaRPr>
          </a:p>
          <a:p>
            <a:r>
              <a:rPr lang="zh-CN" altLang="en-US" sz="1900" dirty="0">
                <a:latin typeface="Arial" panose="020B0604020202020204" pitchFamily="34" charset="0"/>
              </a:rPr>
              <a:t>文本</a:t>
            </a:r>
            <a:endParaRPr lang="zh-CN" altLang="en-US" sz="1900" dirty="0">
              <a:latin typeface="Arial" panose="020B0604020202020204" pitchFamily="34" charset="0"/>
            </a:endParaRPr>
          </a:p>
        </p:txBody>
      </p:sp>
      <p:sp>
        <p:nvSpPr>
          <p:cNvPr id="32" name="Freeform 145"/>
          <p:cNvSpPr>
            <a:spLocks noChangeAspect="1" noEditPoints="1"/>
          </p:cNvSpPr>
          <p:nvPr/>
        </p:nvSpPr>
        <p:spPr bwMode="auto">
          <a:xfrm>
            <a:off x="1049464" y="1574229"/>
            <a:ext cx="709450" cy="706753"/>
          </a:xfrm>
          <a:custGeom>
            <a:avLst/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1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331"/>
          <p:cNvSpPr/>
          <p:nvPr/>
        </p:nvSpPr>
        <p:spPr bwMode="auto">
          <a:xfrm>
            <a:off x="11041802" y="1645961"/>
            <a:ext cx="773389" cy="563288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1390961" y="576641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1390961" y="5432505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3991286" y="576641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3991286" y="5432505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6505886" y="576641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6505886" y="5432505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115736" y="576641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9115736" y="5432505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-733390" y="-267615"/>
            <a:ext cx="4283152" cy="1228677"/>
            <a:chOff x="-695736" y="89948"/>
            <a:chExt cx="4061285" cy="1165032"/>
          </a:xfrm>
        </p:grpSpPr>
        <p:sp>
          <p:nvSpPr>
            <p:cNvPr id="60" name="菱形 59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33671" y="358558"/>
              <a:ext cx="2731878" cy="896422"/>
              <a:chOff x="633671" y="358558"/>
              <a:chExt cx="2731878" cy="896422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633671" y="358558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33671" y="853466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49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50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5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37"/>
                                </p:stCondLst>
                                <p:childTnLst>
                                  <p:par>
                                    <p:cTn id="59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6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225"/>
                                </p:stCondLst>
                                <p:childTnLst>
                                  <p:par>
                                    <p:cTn id="71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73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74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25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312"/>
                                </p:stCondLst>
                                <p:childTnLst>
                                  <p:par>
                                    <p:cTn id="83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8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8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5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0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1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2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37" grpId="0" animBg="1"/>
          <p:bldP spid="38" grpId="0" animBg="1"/>
          <p:bldP spid="39" grpId="0" animBg="1"/>
          <p:bldP spid="40" grpId="0" animBg="1"/>
          <p:bldP spid="44" grpId="0"/>
          <p:bldP spid="45" grpId="0"/>
          <p:bldP spid="46" grpId="0"/>
          <p:bldP spid="47" grpId="0"/>
          <p:bldP spid="52" grpId="0"/>
          <p:bldP spid="53" grpId="0"/>
          <p:bldP spid="54" grpId="0"/>
          <p:bldP spid="55" grpId="0"/>
          <p:bldP spid="32" grpId="0" animBg="1"/>
          <p:bldP spid="35" grpId="0" animBg="1"/>
          <p:bldP spid="41" grpId="0"/>
          <p:bldP spid="42" grpId="0"/>
          <p:bldP spid="43" grpId="0"/>
          <p:bldP spid="48" grpId="0"/>
          <p:bldP spid="49" grpId="0"/>
          <p:bldP spid="50" grpId="0"/>
          <p:bldP spid="51" grpId="0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5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37"/>
                                </p:stCondLst>
                                <p:childTnLst>
                                  <p:par>
                                    <p:cTn id="59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225"/>
                                </p:stCondLst>
                                <p:childTnLst>
                                  <p:par>
                                    <p:cTn id="71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25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312"/>
                                </p:stCondLst>
                                <p:childTnLst>
                                  <p:par>
                                    <p:cTn id="83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5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0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1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2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37" grpId="0" animBg="1"/>
          <p:bldP spid="38" grpId="0" animBg="1"/>
          <p:bldP spid="39" grpId="0" animBg="1"/>
          <p:bldP spid="40" grpId="0" animBg="1"/>
          <p:bldP spid="44" grpId="0"/>
          <p:bldP spid="45" grpId="0"/>
          <p:bldP spid="46" grpId="0"/>
          <p:bldP spid="47" grpId="0"/>
          <p:bldP spid="52" grpId="0"/>
          <p:bldP spid="53" grpId="0"/>
          <p:bldP spid="54" grpId="0"/>
          <p:bldP spid="55" grpId="0"/>
          <p:bldP spid="32" grpId="0" animBg="1"/>
          <p:bldP spid="35" grpId="0" animBg="1"/>
          <p:bldP spid="41" grpId="0"/>
          <p:bldP spid="42" grpId="0"/>
          <p:bldP spid="43" grpId="0"/>
          <p:bldP spid="48" grpId="0"/>
          <p:bldP spid="49" grpId="0"/>
          <p:bldP spid="50" grpId="0"/>
          <p:bldP spid="51" grpId="0"/>
          <p:bldP spid="5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3" y="0"/>
            <a:ext cx="2270503" cy="7232650"/>
            <a:chOff x="0" y="0"/>
            <a:chExt cx="2152891" cy="6858000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1956122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956122" y="0"/>
              <a:ext cx="196769" cy="6858000"/>
            </a:xfrm>
            <a:prstGeom prst="rect">
              <a:avLst/>
            </a:prstGeom>
            <a:solidFill>
              <a:schemeClr val="accent2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27157" y="2676387"/>
            <a:ext cx="3106683" cy="1879878"/>
            <a:chOff x="1163256" y="2731626"/>
            <a:chExt cx="2945757" cy="1782501"/>
          </a:xfrm>
        </p:grpSpPr>
        <p:sp>
          <p:nvSpPr>
            <p:cNvPr id="18" name="矩形 17"/>
            <p:cNvSpPr/>
            <p:nvPr/>
          </p:nvSpPr>
          <p:spPr>
            <a:xfrm>
              <a:off x="1163256" y="2731626"/>
              <a:ext cx="1782501" cy="17825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191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08881" y="3240912"/>
              <a:ext cx="2500132" cy="456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2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57132" y="3739020"/>
              <a:ext cx="2361236" cy="37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21357" y="1300744"/>
            <a:ext cx="659178" cy="4631163"/>
            <a:chOff x="5803937" y="1403325"/>
            <a:chExt cx="625033" cy="4391270"/>
          </a:xfrm>
          <a:solidFill>
            <a:schemeClr val="accent1"/>
          </a:solidFill>
        </p:grpSpPr>
        <p:sp>
          <p:nvSpPr>
            <p:cNvPr id="23" name="矩形 22"/>
            <p:cNvSpPr/>
            <p:nvPr/>
          </p:nvSpPr>
          <p:spPr>
            <a:xfrm rot="18900000">
              <a:off x="5803937" y="1403325"/>
              <a:ext cx="625033" cy="625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18900000">
              <a:off x="5803937" y="2658737"/>
              <a:ext cx="625033" cy="625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8900000">
              <a:off x="5803937" y="3914149"/>
              <a:ext cx="625033" cy="625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900000">
              <a:off x="5803937" y="5169562"/>
              <a:ext cx="625033" cy="625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201969" y="1386889"/>
            <a:ext cx="842283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3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53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01969" y="2710884"/>
            <a:ext cx="842283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3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53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01969" y="4041919"/>
            <a:ext cx="842283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3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53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01969" y="5372954"/>
            <a:ext cx="842283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3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53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226899" y="2282710"/>
            <a:ext cx="2602228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226899" y="3616325"/>
            <a:ext cx="2602228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26899" y="4832932"/>
            <a:ext cx="2602228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429375" y="1335400"/>
            <a:ext cx="392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29375" y="2628720"/>
            <a:ext cx="392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29375" y="3955037"/>
            <a:ext cx="392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29375" y="5281355"/>
            <a:ext cx="392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/>
          <p:nvPr>
            <p:custDataLst>
              <p:tags r:id="rId1"/>
            </p:custDataLst>
          </p:nvPr>
        </p:nvSpPr>
        <p:spPr>
          <a:xfrm>
            <a:off x="2337" y="0"/>
            <a:ext cx="5009896" cy="7232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ea typeface="微软雅黑" panose="020B0503020204020204" pitchFamily="34" charset="-122"/>
            </a:endParaRPr>
          </a:p>
        </p:txBody>
      </p:sp>
      <p:sp>
        <p:nvSpPr>
          <p:cNvPr id="10" name="PA_文本框 43"/>
          <p:cNvSpPr txBox="1"/>
          <p:nvPr>
            <p:custDataLst>
              <p:tags r:id="rId2"/>
            </p:custDataLst>
          </p:nvPr>
        </p:nvSpPr>
        <p:spPr>
          <a:xfrm>
            <a:off x="-573831" y="981772"/>
            <a:ext cx="6193410" cy="5063835"/>
          </a:xfrm>
          <a:prstGeom prst="rect">
            <a:avLst/>
          </a:prstGeom>
          <a:noFill/>
        </p:spPr>
        <p:txBody>
          <a:bodyPr wrap="square" lIns="96406" tIns="48203" rIns="96406" bIns="482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115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altLang="zh-CN" sz="28115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PA_文本框 42"/>
          <p:cNvSpPr txBox="1"/>
          <p:nvPr>
            <p:custDataLst>
              <p:tags r:id="rId3"/>
            </p:custDataLst>
          </p:nvPr>
        </p:nvSpPr>
        <p:spPr>
          <a:xfrm>
            <a:off x="-51638" y="3832387"/>
            <a:ext cx="5009896" cy="731817"/>
          </a:xfrm>
          <a:prstGeom prst="rect">
            <a:avLst/>
          </a:prstGeom>
          <a:solidFill>
            <a:schemeClr val="accent2"/>
          </a:solidFill>
        </p:spPr>
        <p:txBody>
          <a:bodyPr wrap="square" lIns="96406" tIns="48203" rIns="96406" bIns="482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51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学校社团</a:t>
            </a:r>
            <a:endParaRPr lang="en-US" altLang="zh-CN" sz="3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PA_AutoShape 8"/>
          <p:cNvSpPr/>
          <p:nvPr>
            <p:custDataLst>
              <p:tags r:id="rId4"/>
            </p:custDataLst>
          </p:nvPr>
        </p:nvSpPr>
        <p:spPr bwMode="auto">
          <a:xfrm>
            <a:off x="5785096" y="2933185"/>
            <a:ext cx="3070468" cy="6780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45"/>
              </a:spcAft>
            </a:pPr>
            <a:r>
              <a:rPr lang="zh-CN" altLang="en-US" sz="985" dirty="0">
                <a:solidFill>
                  <a:srgbClr val="7F7F7F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85" dirty="0">
              <a:solidFill>
                <a:srgbClr val="7F7F7F"/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45"/>
              </a:spcAft>
            </a:pPr>
            <a:endParaRPr lang="zh-CN" altLang="en-US" sz="985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PA_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809365" y="2815990"/>
            <a:ext cx="2814340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295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" name="PA_文本框 5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0695" y="321945"/>
            <a:ext cx="6481445" cy="12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730" dirty="0">
                <a:solidFill>
                  <a:schemeClr val="bg1">
                    <a:lumMod val="10000"/>
                  </a:schemeClr>
                </a:solidFill>
                <a:latin typeface="388-CAI978" pitchFamily="82" charset="0"/>
                <a:ea typeface="微软雅黑" panose="020B0503020204020204" pitchFamily="34" charset="-122"/>
              </a:rPr>
              <a:t>community</a:t>
            </a:r>
            <a:endParaRPr lang="en-US" altLang="zh-CN" sz="7730" dirty="0">
              <a:solidFill>
                <a:schemeClr val="bg1">
                  <a:lumMod val="10000"/>
                </a:schemeClr>
              </a:solidFill>
              <a:latin typeface="388-CAI978" pitchFamily="82" charset="0"/>
              <a:ea typeface="微软雅黑" panose="020B0503020204020204" pitchFamily="34" charset="-122"/>
            </a:endParaRPr>
          </a:p>
        </p:txBody>
      </p:sp>
      <p:sp>
        <p:nvSpPr>
          <p:cNvPr id="16" name="PA_文本框 5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57540" y="1312186"/>
            <a:ext cx="4278735" cy="152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9280" dirty="0">
                <a:solidFill>
                  <a:schemeClr val="bg1">
                    <a:lumMod val="10000"/>
                  </a:schemeClr>
                </a:solidFill>
                <a:latin typeface="388-CAI978" pitchFamily="82" charset="0"/>
                <a:ea typeface="微软雅黑" panose="020B0503020204020204" pitchFamily="34" charset="-122"/>
              </a:rPr>
              <a:t>NAME</a:t>
            </a:r>
            <a:endParaRPr lang="en-US" altLang="zh-CN" sz="9280" dirty="0">
              <a:solidFill>
                <a:schemeClr val="bg1">
                  <a:lumMod val="10000"/>
                </a:schemeClr>
              </a:solidFill>
              <a:latin typeface="388-CAI978" pitchFamily="82" charset="0"/>
              <a:ea typeface="微软雅黑" panose="020B0503020204020204" pitchFamily="34" charset="-122"/>
            </a:endParaRPr>
          </a:p>
        </p:txBody>
      </p:sp>
      <p:pic>
        <p:nvPicPr>
          <p:cNvPr id="12" name="PA_图片 5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4" b="15324"/>
          <a:stretch>
            <a:fillRect/>
          </a:stretch>
        </p:blipFill>
        <p:spPr bwMode="auto">
          <a:xfrm>
            <a:off x="5785096" y="3945937"/>
            <a:ext cx="6260854" cy="28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flip dir="r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bldLvl="0" animBg="1"/>
      <p:bldP spid="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圆角矩形 45"/>
          <p:cNvSpPr/>
          <p:nvPr/>
        </p:nvSpPr>
        <p:spPr>
          <a:xfrm>
            <a:off x="2219895" y="4581577"/>
            <a:ext cx="10170007" cy="84252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>
              <a:solidFill>
                <a:schemeClr val="bg1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2219895" y="2162144"/>
            <a:ext cx="10170007" cy="84252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>
              <a:solidFill>
                <a:srgbClr val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97454" y="2395267"/>
            <a:ext cx="7470768" cy="508131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r>
              <a:rPr lang="zh-CN" altLang="en-US" sz="26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67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13090" y="4822835"/>
            <a:ext cx="5365859" cy="508131"/>
          </a:xfrm>
          <a:prstGeom prst="rect">
            <a:avLst/>
          </a:prstGeom>
          <a:noFill/>
        </p:spPr>
        <p:txBody>
          <a:bodyPr wrap="square" lIns="96435" tIns="48218" rIns="96435" bIns="48218" rtlCol="0">
            <a:spAutoFit/>
          </a:bodyPr>
          <a:lstStyle/>
          <a:p>
            <a:r>
              <a:rPr lang="zh-CN" altLang="en-US" sz="26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67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82417" y="3070442"/>
            <a:ext cx="9406818" cy="398893"/>
          </a:xfrm>
          <a:prstGeom prst="rect">
            <a:avLst/>
          </a:prstGeom>
          <a:noFill/>
        </p:spPr>
        <p:txBody>
          <a:bodyPr wrap="square" lIns="72327" tIns="36164" rIns="72327" bIns="361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82417" y="5429790"/>
            <a:ext cx="9406818" cy="398893"/>
          </a:xfrm>
          <a:prstGeom prst="rect">
            <a:avLst/>
          </a:prstGeom>
          <a:noFill/>
        </p:spPr>
        <p:txBody>
          <a:bodyPr wrap="square" lIns="72327" tIns="36164" rIns="72327" bIns="361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744962" y="1767653"/>
            <a:ext cx="2401375" cy="212831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317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27" tIns="36164" rIns="72327" bIns="36164" rtlCol="0" anchor="ctr"/>
          <a:lstStyle/>
          <a:p>
            <a:pPr algn="ctr"/>
            <a:endParaRPr lang="zh-CN" altLang="en-US" sz="2670">
              <a:solidFill>
                <a:srgbClr val="FFFFFF"/>
              </a:solidFill>
              <a:latin typeface="Calibri" panose="020F050202020403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91669" y="2238758"/>
            <a:ext cx="1674136" cy="1111780"/>
          </a:xfrm>
          <a:prstGeom prst="rect">
            <a:avLst/>
          </a:prstGeom>
        </p:spPr>
        <p:txBody>
          <a:bodyPr wrap="square" lIns="72327" tIns="36164" rIns="72327" bIns="36164">
            <a:spAutoFit/>
          </a:bodyPr>
          <a:lstStyle/>
          <a:p>
            <a:pPr algn="ctr"/>
            <a:r>
              <a:rPr lang="zh-CN" altLang="en-US" sz="3375" b="1" dirty="0">
                <a:solidFill>
                  <a:schemeClr val="bg1"/>
                </a:solidFill>
                <a:latin typeface="ITC Avant Garde Std Bk" panose="020B0502020202020204" pitchFamily="34" charset="0"/>
                <a:ea typeface="微软雅黑" panose="020B0503020204020204" pitchFamily="34" charset="-122"/>
              </a:rPr>
              <a:t>正面</a:t>
            </a:r>
            <a:endParaRPr lang="en-US" altLang="zh-CN" sz="3375" b="1" dirty="0">
              <a:solidFill>
                <a:schemeClr val="bg1"/>
              </a:solidFill>
              <a:latin typeface="ITC Avant Garde Std Bk" panose="020B0502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3375" b="1" dirty="0">
                <a:solidFill>
                  <a:schemeClr val="bg1"/>
                </a:solidFill>
                <a:latin typeface="ITC Avant Garde Std Bk" panose="020B0502020202020204" pitchFamily="34" charset="0"/>
                <a:ea typeface="微软雅黑" panose="020B0503020204020204" pitchFamily="34" charset="-122"/>
              </a:rPr>
              <a:t>观点</a:t>
            </a:r>
            <a:endParaRPr lang="zh-CN" altLang="en-US" sz="3375" b="1" dirty="0">
              <a:solidFill>
                <a:schemeClr val="bg1"/>
              </a:solidFill>
              <a:latin typeface="ITC Avant Garde Std Bk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>
            <a:off x="784990" y="4177385"/>
            <a:ext cx="2401375" cy="212831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317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27" tIns="36164" rIns="72327" bIns="36164" rtlCol="0" anchor="ctr"/>
          <a:lstStyle/>
          <a:p>
            <a:pPr algn="ctr"/>
            <a:endParaRPr lang="zh-CN" altLang="en-US" sz="2670">
              <a:solidFill>
                <a:srgbClr val="FFFFFF"/>
              </a:solidFill>
              <a:latin typeface="Calibri" panose="020F050202020403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31699" y="4648490"/>
            <a:ext cx="1674136" cy="1111780"/>
          </a:xfrm>
          <a:prstGeom prst="rect">
            <a:avLst/>
          </a:prstGeom>
        </p:spPr>
        <p:txBody>
          <a:bodyPr wrap="square" lIns="72327" tIns="36164" rIns="72327" bIns="36164">
            <a:spAutoFit/>
          </a:bodyPr>
          <a:lstStyle/>
          <a:p>
            <a:pPr algn="ctr"/>
            <a:r>
              <a:rPr lang="zh-CN" altLang="en-US" sz="3375" b="1" dirty="0">
                <a:solidFill>
                  <a:schemeClr val="bg1"/>
                </a:solidFill>
                <a:latin typeface="ITC Avant Garde Std Bk" panose="020B0502020202020204" pitchFamily="34" charset="0"/>
                <a:ea typeface="微软雅黑" panose="020B0503020204020204" pitchFamily="34" charset="-122"/>
              </a:rPr>
              <a:t>负面</a:t>
            </a:r>
            <a:endParaRPr lang="en-US" altLang="zh-CN" sz="3375" b="1" dirty="0">
              <a:solidFill>
                <a:schemeClr val="bg1"/>
              </a:solidFill>
              <a:latin typeface="ITC Avant Garde Std Bk" panose="020B0502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3375" b="1" dirty="0">
                <a:solidFill>
                  <a:schemeClr val="bg1"/>
                </a:solidFill>
                <a:latin typeface="ITC Avant Garde Std Bk" panose="020B0502020202020204" pitchFamily="34" charset="0"/>
                <a:ea typeface="微软雅黑" panose="020B0503020204020204" pitchFamily="34" charset="-122"/>
              </a:rPr>
              <a:t>观点</a:t>
            </a:r>
            <a:endParaRPr lang="zh-CN" altLang="en-US" sz="3375" b="1" dirty="0">
              <a:solidFill>
                <a:schemeClr val="bg1"/>
              </a:solidFill>
              <a:latin typeface="ITC Avant Garde Std Bk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13" name="菱形 12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96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46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46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/>
          <p:cNvSpPr/>
          <p:nvPr/>
        </p:nvSpPr>
        <p:spPr bwMode="auto">
          <a:xfrm>
            <a:off x="1595629" y="2456717"/>
            <a:ext cx="1562610" cy="1207116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1832253" y="2520337"/>
            <a:ext cx="1205442" cy="803628"/>
            <a:chOff x="1283891" y="1695061"/>
            <a:chExt cx="857250" cy="571500"/>
          </a:xfrm>
          <a:solidFill>
            <a:schemeClr val="accent1"/>
          </a:solidFill>
        </p:grpSpPr>
        <p:sp>
          <p:nvSpPr>
            <p:cNvPr id="20" name="Freeform 13"/>
            <p:cNvSpPr/>
            <p:nvPr/>
          </p:nvSpPr>
          <p:spPr bwMode="auto">
            <a:xfrm>
              <a:off x="1283891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0"/>
            <p:cNvGrpSpPr/>
            <p:nvPr/>
          </p:nvGrpSpPr>
          <p:grpSpPr>
            <a:xfrm>
              <a:off x="1320404" y="1695061"/>
              <a:ext cx="820737" cy="522685"/>
              <a:chOff x="1320404" y="1695061"/>
              <a:chExt cx="820737" cy="522685"/>
            </a:xfrm>
            <a:grpFill/>
          </p:grpSpPr>
          <p:sp>
            <p:nvSpPr>
              <p:cNvPr id="22" name="Freeform 14"/>
              <p:cNvSpPr/>
              <p:nvPr/>
            </p:nvSpPr>
            <p:spPr bwMode="auto">
              <a:xfrm>
                <a:off x="1910954" y="1695061"/>
                <a:ext cx="117475" cy="122635"/>
              </a:xfrm>
              <a:custGeom>
                <a:avLst/>
                <a:gdLst>
                  <a:gd name="T0" fmla="*/ 196 w 212"/>
                  <a:gd name="T1" fmla="*/ 0 h 294"/>
                  <a:gd name="T2" fmla="*/ 196 w 212"/>
                  <a:gd name="T3" fmla="*/ 0 h 294"/>
                  <a:gd name="T4" fmla="*/ 181 w 212"/>
                  <a:gd name="T5" fmla="*/ 14 h 294"/>
                  <a:gd name="T6" fmla="*/ 163 w 212"/>
                  <a:gd name="T7" fmla="*/ 25 h 294"/>
                  <a:gd name="T8" fmla="*/ 150 w 212"/>
                  <a:gd name="T9" fmla="*/ 41 h 294"/>
                  <a:gd name="T10" fmla="*/ 134 w 212"/>
                  <a:gd name="T11" fmla="*/ 57 h 294"/>
                  <a:gd name="T12" fmla="*/ 109 w 212"/>
                  <a:gd name="T13" fmla="*/ 90 h 294"/>
                  <a:gd name="T14" fmla="*/ 85 w 212"/>
                  <a:gd name="T15" fmla="*/ 125 h 294"/>
                  <a:gd name="T16" fmla="*/ 64 w 212"/>
                  <a:gd name="T17" fmla="*/ 162 h 294"/>
                  <a:gd name="T18" fmla="*/ 44 w 212"/>
                  <a:gd name="T19" fmla="*/ 199 h 294"/>
                  <a:gd name="T20" fmla="*/ 23 w 212"/>
                  <a:gd name="T21" fmla="*/ 236 h 294"/>
                  <a:gd name="T22" fmla="*/ 2 w 212"/>
                  <a:gd name="T23" fmla="*/ 271 h 294"/>
                  <a:gd name="T24" fmla="*/ 2 w 212"/>
                  <a:gd name="T25" fmla="*/ 271 h 294"/>
                  <a:gd name="T26" fmla="*/ 0 w 212"/>
                  <a:gd name="T27" fmla="*/ 277 h 294"/>
                  <a:gd name="T28" fmla="*/ 0 w 212"/>
                  <a:gd name="T29" fmla="*/ 282 h 294"/>
                  <a:gd name="T30" fmla="*/ 4 w 212"/>
                  <a:gd name="T31" fmla="*/ 288 h 294"/>
                  <a:gd name="T32" fmla="*/ 7 w 212"/>
                  <a:gd name="T33" fmla="*/ 292 h 294"/>
                  <a:gd name="T34" fmla="*/ 11 w 212"/>
                  <a:gd name="T35" fmla="*/ 294 h 294"/>
                  <a:gd name="T36" fmla="*/ 17 w 212"/>
                  <a:gd name="T37" fmla="*/ 294 h 294"/>
                  <a:gd name="T38" fmla="*/ 23 w 212"/>
                  <a:gd name="T39" fmla="*/ 292 h 294"/>
                  <a:gd name="T40" fmla="*/ 27 w 212"/>
                  <a:gd name="T41" fmla="*/ 288 h 294"/>
                  <a:gd name="T42" fmla="*/ 27 w 212"/>
                  <a:gd name="T43" fmla="*/ 288 h 294"/>
                  <a:gd name="T44" fmla="*/ 48 w 212"/>
                  <a:gd name="T45" fmla="*/ 253 h 294"/>
                  <a:gd name="T46" fmla="*/ 68 w 212"/>
                  <a:gd name="T47" fmla="*/ 216 h 294"/>
                  <a:gd name="T48" fmla="*/ 107 w 212"/>
                  <a:gd name="T49" fmla="*/ 146 h 294"/>
                  <a:gd name="T50" fmla="*/ 130 w 212"/>
                  <a:gd name="T51" fmla="*/ 111 h 294"/>
                  <a:gd name="T52" fmla="*/ 153 w 212"/>
                  <a:gd name="T53" fmla="*/ 78 h 294"/>
                  <a:gd name="T54" fmla="*/ 179 w 212"/>
                  <a:gd name="T55" fmla="*/ 47 h 294"/>
                  <a:gd name="T56" fmla="*/ 208 w 212"/>
                  <a:gd name="T57" fmla="*/ 18 h 294"/>
                  <a:gd name="T58" fmla="*/ 208 w 212"/>
                  <a:gd name="T59" fmla="*/ 18 h 294"/>
                  <a:gd name="T60" fmla="*/ 210 w 212"/>
                  <a:gd name="T61" fmla="*/ 16 h 294"/>
                  <a:gd name="T62" fmla="*/ 212 w 212"/>
                  <a:gd name="T63" fmla="*/ 12 h 294"/>
                  <a:gd name="T64" fmla="*/ 212 w 212"/>
                  <a:gd name="T65" fmla="*/ 8 h 294"/>
                  <a:gd name="T66" fmla="*/ 210 w 212"/>
                  <a:gd name="T67" fmla="*/ 4 h 294"/>
                  <a:gd name="T68" fmla="*/ 208 w 212"/>
                  <a:gd name="T69" fmla="*/ 2 h 294"/>
                  <a:gd name="T70" fmla="*/ 204 w 212"/>
                  <a:gd name="T71" fmla="*/ 0 h 294"/>
                  <a:gd name="T72" fmla="*/ 200 w 212"/>
                  <a:gd name="T73" fmla="*/ 0 h 294"/>
                  <a:gd name="T74" fmla="*/ 196 w 212"/>
                  <a:gd name="T75" fmla="*/ 0 h 294"/>
                  <a:gd name="T76" fmla="*/ 196 w 212"/>
                  <a:gd name="T7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" h="294">
                    <a:moveTo>
                      <a:pt x="196" y="0"/>
                    </a:moveTo>
                    <a:lnTo>
                      <a:pt x="196" y="0"/>
                    </a:lnTo>
                    <a:lnTo>
                      <a:pt x="181" y="14"/>
                    </a:lnTo>
                    <a:lnTo>
                      <a:pt x="163" y="25"/>
                    </a:lnTo>
                    <a:lnTo>
                      <a:pt x="150" y="41"/>
                    </a:lnTo>
                    <a:lnTo>
                      <a:pt x="134" y="57"/>
                    </a:lnTo>
                    <a:lnTo>
                      <a:pt x="109" y="90"/>
                    </a:lnTo>
                    <a:lnTo>
                      <a:pt x="85" y="125"/>
                    </a:lnTo>
                    <a:lnTo>
                      <a:pt x="64" y="162"/>
                    </a:lnTo>
                    <a:lnTo>
                      <a:pt x="44" y="199"/>
                    </a:lnTo>
                    <a:lnTo>
                      <a:pt x="23" y="236"/>
                    </a:lnTo>
                    <a:lnTo>
                      <a:pt x="2" y="271"/>
                    </a:lnTo>
                    <a:lnTo>
                      <a:pt x="2" y="271"/>
                    </a:lnTo>
                    <a:lnTo>
                      <a:pt x="0" y="277"/>
                    </a:lnTo>
                    <a:lnTo>
                      <a:pt x="0" y="282"/>
                    </a:lnTo>
                    <a:lnTo>
                      <a:pt x="4" y="288"/>
                    </a:lnTo>
                    <a:lnTo>
                      <a:pt x="7" y="292"/>
                    </a:lnTo>
                    <a:lnTo>
                      <a:pt x="11" y="294"/>
                    </a:lnTo>
                    <a:lnTo>
                      <a:pt x="17" y="294"/>
                    </a:lnTo>
                    <a:lnTo>
                      <a:pt x="23" y="292"/>
                    </a:lnTo>
                    <a:lnTo>
                      <a:pt x="27" y="288"/>
                    </a:lnTo>
                    <a:lnTo>
                      <a:pt x="27" y="288"/>
                    </a:lnTo>
                    <a:lnTo>
                      <a:pt x="48" y="253"/>
                    </a:lnTo>
                    <a:lnTo>
                      <a:pt x="68" y="216"/>
                    </a:lnTo>
                    <a:lnTo>
                      <a:pt x="107" y="146"/>
                    </a:lnTo>
                    <a:lnTo>
                      <a:pt x="130" y="111"/>
                    </a:lnTo>
                    <a:lnTo>
                      <a:pt x="153" y="78"/>
                    </a:lnTo>
                    <a:lnTo>
                      <a:pt x="179" y="47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6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0" y="4"/>
                    </a:lnTo>
                    <a:lnTo>
                      <a:pt x="208" y="2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67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5"/>
              <p:cNvSpPr/>
              <p:nvPr/>
            </p:nvSpPr>
            <p:spPr bwMode="auto">
              <a:xfrm>
                <a:off x="1637904" y="1715302"/>
                <a:ext cx="142875" cy="244078"/>
              </a:xfrm>
              <a:custGeom>
                <a:avLst/>
                <a:gdLst>
                  <a:gd name="T0" fmla="*/ 242 w 257"/>
                  <a:gd name="T1" fmla="*/ 4 h 584"/>
                  <a:gd name="T2" fmla="*/ 242 w 257"/>
                  <a:gd name="T3" fmla="*/ 4 h 584"/>
                  <a:gd name="T4" fmla="*/ 209 w 257"/>
                  <a:gd name="T5" fmla="*/ 70 h 584"/>
                  <a:gd name="T6" fmla="*/ 175 w 257"/>
                  <a:gd name="T7" fmla="*/ 138 h 584"/>
                  <a:gd name="T8" fmla="*/ 113 w 257"/>
                  <a:gd name="T9" fmla="*/ 272 h 584"/>
                  <a:gd name="T10" fmla="*/ 113 w 257"/>
                  <a:gd name="T11" fmla="*/ 272 h 584"/>
                  <a:gd name="T12" fmla="*/ 80 w 257"/>
                  <a:gd name="T13" fmla="*/ 344 h 584"/>
                  <a:gd name="T14" fmla="*/ 51 w 257"/>
                  <a:gd name="T15" fmla="*/ 416 h 584"/>
                  <a:gd name="T16" fmla="*/ 24 w 257"/>
                  <a:gd name="T17" fmla="*/ 488 h 584"/>
                  <a:gd name="T18" fmla="*/ 12 w 257"/>
                  <a:gd name="T19" fmla="*/ 525 h 584"/>
                  <a:gd name="T20" fmla="*/ 2 w 257"/>
                  <a:gd name="T21" fmla="*/ 564 h 584"/>
                  <a:gd name="T22" fmla="*/ 2 w 257"/>
                  <a:gd name="T23" fmla="*/ 564 h 584"/>
                  <a:gd name="T24" fmla="*/ 0 w 257"/>
                  <a:gd name="T25" fmla="*/ 570 h 584"/>
                  <a:gd name="T26" fmla="*/ 2 w 257"/>
                  <a:gd name="T27" fmla="*/ 576 h 584"/>
                  <a:gd name="T28" fmla="*/ 6 w 257"/>
                  <a:gd name="T29" fmla="*/ 580 h 584"/>
                  <a:gd name="T30" fmla="*/ 12 w 257"/>
                  <a:gd name="T31" fmla="*/ 582 h 584"/>
                  <a:gd name="T32" fmla="*/ 18 w 257"/>
                  <a:gd name="T33" fmla="*/ 584 h 584"/>
                  <a:gd name="T34" fmla="*/ 22 w 257"/>
                  <a:gd name="T35" fmla="*/ 582 h 584"/>
                  <a:gd name="T36" fmla="*/ 26 w 257"/>
                  <a:gd name="T37" fmla="*/ 580 h 584"/>
                  <a:gd name="T38" fmla="*/ 29 w 257"/>
                  <a:gd name="T39" fmla="*/ 574 h 584"/>
                  <a:gd name="T40" fmla="*/ 29 w 257"/>
                  <a:gd name="T41" fmla="*/ 574 h 584"/>
                  <a:gd name="T42" fmla="*/ 39 w 257"/>
                  <a:gd name="T43" fmla="*/ 537 h 584"/>
                  <a:gd name="T44" fmla="*/ 51 w 257"/>
                  <a:gd name="T45" fmla="*/ 502 h 584"/>
                  <a:gd name="T46" fmla="*/ 76 w 257"/>
                  <a:gd name="T47" fmla="*/ 432 h 584"/>
                  <a:gd name="T48" fmla="*/ 103 w 257"/>
                  <a:gd name="T49" fmla="*/ 364 h 584"/>
                  <a:gd name="T50" fmla="*/ 135 w 257"/>
                  <a:gd name="T51" fmla="*/ 296 h 584"/>
                  <a:gd name="T52" fmla="*/ 135 w 257"/>
                  <a:gd name="T53" fmla="*/ 296 h 584"/>
                  <a:gd name="T54" fmla="*/ 168 w 257"/>
                  <a:gd name="T55" fmla="*/ 226 h 584"/>
                  <a:gd name="T56" fmla="*/ 201 w 257"/>
                  <a:gd name="T57" fmla="*/ 156 h 584"/>
                  <a:gd name="T58" fmla="*/ 216 w 257"/>
                  <a:gd name="T59" fmla="*/ 120 h 584"/>
                  <a:gd name="T60" fmla="*/ 232 w 257"/>
                  <a:gd name="T61" fmla="*/ 84 h 584"/>
                  <a:gd name="T62" fmla="*/ 245 w 257"/>
                  <a:gd name="T63" fmla="*/ 48 h 584"/>
                  <a:gd name="T64" fmla="*/ 257 w 257"/>
                  <a:gd name="T65" fmla="*/ 11 h 584"/>
                  <a:gd name="T66" fmla="*/ 257 w 257"/>
                  <a:gd name="T67" fmla="*/ 11 h 584"/>
                  <a:gd name="T68" fmla="*/ 255 w 257"/>
                  <a:gd name="T69" fmla="*/ 6 h 584"/>
                  <a:gd name="T70" fmla="*/ 251 w 257"/>
                  <a:gd name="T71" fmla="*/ 2 h 584"/>
                  <a:gd name="T72" fmla="*/ 247 w 257"/>
                  <a:gd name="T73" fmla="*/ 0 h 584"/>
                  <a:gd name="T74" fmla="*/ 244 w 257"/>
                  <a:gd name="T75" fmla="*/ 2 h 584"/>
                  <a:gd name="T76" fmla="*/ 242 w 257"/>
                  <a:gd name="T77" fmla="*/ 4 h 584"/>
                  <a:gd name="T78" fmla="*/ 242 w 257"/>
                  <a:gd name="T79" fmla="*/ 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" h="584">
                    <a:moveTo>
                      <a:pt x="242" y="4"/>
                    </a:moveTo>
                    <a:lnTo>
                      <a:pt x="242" y="4"/>
                    </a:lnTo>
                    <a:lnTo>
                      <a:pt x="209" y="70"/>
                    </a:lnTo>
                    <a:lnTo>
                      <a:pt x="175" y="138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80" y="344"/>
                    </a:lnTo>
                    <a:lnTo>
                      <a:pt x="51" y="416"/>
                    </a:lnTo>
                    <a:lnTo>
                      <a:pt x="24" y="488"/>
                    </a:lnTo>
                    <a:lnTo>
                      <a:pt x="12" y="525"/>
                    </a:lnTo>
                    <a:lnTo>
                      <a:pt x="2" y="564"/>
                    </a:lnTo>
                    <a:lnTo>
                      <a:pt x="2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6" y="580"/>
                    </a:lnTo>
                    <a:lnTo>
                      <a:pt x="12" y="582"/>
                    </a:lnTo>
                    <a:lnTo>
                      <a:pt x="18" y="584"/>
                    </a:lnTo>
                    <a:lnTo>
                      <a:pt x="22" y="582"/>
                    </a:lnTo>
                    <a:lnTo>
                      <a:pt x="26" y="580"/>
                    </a:lnTo>
                    <a:lnTo>
                      <a:pt x="29" y="574"/>
                    </a:lnTo>
                    <a:lnTo>
                      <a:pt x="29" y="574"/>
                    </a:lnTo>
                    <a:lnTo>
                      <a:pt x="39" y="537"/>
                    </a:lnTo>
                    <a:lnTo>
                      <a:pt x="51" y="502"/>
                    </a:lnTo>
                    <a:lnTo>
                      <a:pt x="76" y="432"/>
                    </a:lnTo>
                    <a:lnTo>
                      <a:pt x="103" y="364"/>
                    </a:lnTo>
                    <a:lnTo>
                      <a:pt x="135" y="296"/>
                    </a:lnTo>
                    <a:lnTo>
                      <a:pt x="135" y="296"/>
                    </a:lnTo>
                    <a:lnTo>
                      <a:pt x="168" y="226"/>
                    </a:lnTo>
                    <a:lnTo>
                      <a:pt x="201" y="156"/>
                    </a:lnTo>
                    <a:lnTo>
                      <a:pt x="216" y="120"/>
                    </a:lnTo>
                    <a:lnTo>
                      <a:pt x="232" y="84"/>
                    </a:lnTo>
                    <a:lnTo>
                      <a:pt x="245" y="48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5" y="6"/>
                    </a:lnTo>
                    <a:lnTo>
                      <a:pt x="251" y="2"/>
                    </a:lnTo>
                    <a:lnTo>
                      <a:pt x="247" y="0"/>
                    </a:lnTo>
                    <a:lnTo>
                      <a:pt x="244" y="2"/>
                    </a:lnTo>
                    <a:lnTo>
                      <a:pt x="242" y="4"/>
                    </a:lnTo>
                    <a:lnTo>
                      <a:pt x="242" y="4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67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6"/>
              <p:cNvSpPr/>
              <p:nvPr/>
            </p:nvSpPr>
            <p:spPr bwMode="auto">
              <a:xfrm>
                <a:off x="1391842" y="1798645"/>
                <a:ext cx="187325" cy="340519"/>
              </a:xfrm>
              <a:custGeom>
                <a:avLst/>
                <a:gdLst>
                  <a:gd name="T0" fmla="*/ 325 w 338"/>
                  <a:gd name="T1" fmla="*/ 0 h 816"/>
                  <a:gd name="T2" fmla="*/ 325 w 338"/>
                  <a:gd name="T3" fmla="*/ 0 h 816"/>
                  <a:gd name="T4" fmla="*/ 305 w 338"/>
                  <a:gd name="T5" fmla="*/ 18 h 816"/>
                  <a:gd name="T6" fmla="*/ 286 w 338"/>
                  <a:gd name="T7" fmla="*/ 35 h 816"/>
                  <a:gd name="T8" fmla="*/ 268 w 338"/>
                  <a:gd name="T9" fmla="*/ 55 h 816"/>
                  <a:gd name="T10" fmla="*/ 251 w 338"/>
                  <a:gd name="T11" fmla="*/ 76 h 816"/>
                  <a:gd name="T12" fmla="*/ 235 w 338"/>
                  <a:gd name="T13" fmla="*/ 98 h 816"/>
                  <a:gd name="T14" fmla="*/ 219 w 338"/>
                  <a:gd name="T15" fmla="*/ 121 h 816"/>
                  <a:gd name="T16" fmla="*/ 192 w 338"/>
                  <a:gd name="T17" fmla="*/ 170 h 816"/>
                  <a:gd name="T18" fmla="*/ 169 w 338"/>
                  <a:gd name="T19" fmla="*/ 218 h 816"/>
                  <a:gd name="T20" fmla="*/ 146 w 338"/>
                  <a:gd name="T21" fmla="*/ 269 h 816"/>
                  <a:gd name="T22" fmla="*/ 126 w 338"/>
                  <a:gd name="T23" fmla="*/ 319 h 816"/>
                  <a:gd name="T24" fmla="*/ 109 w 338"/>
                  <a:gd name="T25" fmla="*/ 366 h 816"/>
                  <a:gd name="T26" fmla="*/ 109 w 338"/>
                  <a:gd name="T27" fmla="*/ 366 h 816"/>
                  <a:gd name="T28" fmla="*/ 89 w 338"/>
                  <a:gd name="T29" fmla="*/ 419 h 816"/>
                  <a:gd name="T30" fmla="*/ 72 w 338"/>
                  <a:gd name="T31" fmla="*/ 471 h 816"/>
                  <a:gd name="T32" fmla="*/ 54 w 338"/>
                  <a:gd name="T33" fmla="*/ 526 h 816"/>
                  <a:gd name="T34" fmla="*/ 40 w 338"/>
                  <a:gd name="T35" fmla="*/ 580 h 816"/>
                  <a:gd name="T36" fmla="*/ 27 w 338"/>
                  <a:gd name="T37" fmla="*/ 635 h 816"/>
                  <a:gd name="T38" fmla="*/ 15 w 338"/>
                  <a:gd name="T39" fmla="*/ 689 h 816"/>
                  <a:gd name="T40" fmla="*/ 7 w 338"/>
                  <a:gd name="T41" fmla="*/ 744 h 816"/>
                  <a:gd name="T42" fmla="*/ 0 w 338"/>
                  <a:gd name="T43" fmla="*/ 800 h 816"/>
                  <a:gd name="T44" fmla="*/ 0 w 338"/>
                  <a:gd name="T45" fmla="*/ 800 h 816"/>
                  <a:gd name="T46" fmla="*/ 0 w 338"/>
                  <a:gd name="T47" fmla="*/ 806 h 816"/>
                  <a:gd name="T48" fmla="*/ 3 w 338"/>
                  <a:gd name="T49" fmla="*/ 812 h 816"/>
                  <a:gd name="T50" fmla="*/ 7 w 338"/>
                  <a:gd name="T51" fmla="*/ 814 h 816"/>
                  <a:gd name="T52" fmla="*/ 13 w 338"/>
                  <a:gd name="T53" fmla="*/ 816 h 816"/>
                  <a:gd name="T54" fmla="*/ 19 w 338"/>
                  <a:gd name="T55" fmla="*/ 816 h 816"/>
                  <a:gd name="T56" fmla="*/ 25 w 338"/>
                  <a:gd name="T57" fmla="*/ 814 h 816"/>
                  <a:gd name="T58" fmla="*/ 29 w 338"/>
                  <a:gd name="T59" fmla="*/ 808 h 816"/>
                  <a:gd name="T60" fmla="*/ 31 w 338"/>
                  <a:gd name="T61" fmla="*/ 802 h 816"/>
                  <a:gd name="T62" fmla="*/ 31 w 338"/>
                  <a:gd name="T63" fmla="*/ 802 h 816"/>
                  <a:gd name="T64" fmla="*/ 37 w 338"/>
                  <a:gd name="T65" fmla="*/ 750 h 816"/>
                  <a:gd name="T66" fmla="*/ 46 w 338"/>
                  <a:gd name="T67" fmla="*/ 697 h 816"/>
                  <a:gd name="T68" fmla="*/ 56 w 338"/>
                  <a:gd name="T69" fmla="*/ 645 h 816"/>
                  <a:gd name="T70" fmla="*/ 70 w 338"/>
                  <a:gd name="T71" fmla="*/ 592 h 816"/>
                  <a:gd name="T72" fmla="*/ 83 w 338"/>
                  <a:gd name="T73" fmla="*/ 541 h 816"/>
                  <a:gd name="T74" fmla="*/ 99 w 338"/>
                  <a:gd name="T75" fmla="*/ 489 h 816"/>
                  <a:gd name="T76" fmla="*/ 114 w 338"/>
                  <a:gd name="T77" fmla="*/ 438 h 816"/>
                  <a:gd name="T78" fmla="*/ 132 w 338"/>
                  <a:gd name="T79" fmla="*/ 388 h 816"/>
                  <a:gd name="T80" fmla="*/ 132 w 338"/>
                  <a:gd name="T81" fmla="*/ 388 h 816"/>
                  <a:gd name="T82" fmla="*/ 151 w 338"/>
                  <a:gd name="T83" fmla="*/ 337 h 816"/>
                  <a:gd name="T84" fmla="*/ 171 w 338"/>
                  <a:gd name="T85" fmla="*/ 286 h 816"/>
                  <a:gd name="T86" fmla="*/ 192 w 338"/>
                  <a:gd name="T87" fmla="*/ 238 h 816"/>
                  <a:gd name="T88" fmla="*/ 218 w 338"/>
                  <a:gd name="T89" fmla="*/ 189 h 816"/>
                  <a:gd name="T90" fmla="*/ 243 w 338"/>
                  <a:gd name="T91" fmla="*/ 142 h 816"/>
                  <a:gd name="T92" fmla="*/ 272 w 338"/>
                  <a:gd name="T93" fmla="*/ 98 h 816"/>
                  <a:gd name="T94" fmla="*/ 301 w 338"/>
                  <a:gd name="T95" fmla="*/ 53 h 816"/>
                  <a:gd name="T96" fmla="*/ 336 w 338"/>
                  <a:gd name="T97" fmla="*/ 10 h 816"/>
                  <a:gd name="T98" fmla="*/ 336 w 338"/>
                  <a:gd name="T99" fmla="*/ 10 h 816"/>
                  <a:gd name="T100" fmla="*/ 338 w 338"/>
                  <a:gd name="T101" fmla="*/ 8 h 816"/>
                  <a:gd name="T102" fmla="*/ 338 w 338"/>
                  <a:gd name="T103" fmla="*/ 6 h 816"/>
                  <a:gd name="T104" fmla="*/ 334 w 338"/>
                  <a:gd name="T105" fmla="*/ 2 h 816"/>
                  <a:gd name="T106" fmla="*/ 330 w 338"/>
                  <a:gd name="T107" fmla="*/ 0 h 816"/>
                  <a:gd name="T108" fmla="*/ 325 w 338"/>
                  <a:gd name="T109" fmla="*/ 0 h 816"/>
                  <a:gd name="T110" fmla="*/ 325 w 338"/>
                  <a:gd name="T111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8" h="816">
                    <a:moveTo>
                      <a:pt x="325" y="0"/>
                    </a:moveTo>
                    <a:lnTo>
                      <a:pt x="325" y="0"/>
                    </a:lnTo>
                    <a:lnTo>
                      <a:pt x="305" y="18"/>
                    </a:lnTo>
                    <a:lnTo>
                      <a:pt x="286" y="35"/>
                    </a:lnTo>
                    <a:lnTo>
                      <a:pt x="268" y="55"/>
                    </a:lnTo>
                    <a:lnTo>
                      <a:pt x="251" y="76"/>
                    </a:lnTo>
                    <a:lnTo>
                      <a:pt x="235" y="98"/>
                    </a:lnTo>
                    <a:lnTo>
                      <a:pt x="219" y="121"/>
                    </a:lnTo>
                    <a:lnTo>
                      <a:pt x="192" y="170"/>
                    </a:lnTo>
                    <a:lnTo>
                      <a:pt x="169" y="218"/>
                    </a:lnTo>
                    <a:lnTo>
                      <a:pt x="146" y="269"/>
                    </a:lnTo>
                    <a:lnTo>
                      <a:pt x="126" y="319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89" y="419"/>
                    </a:lnTo>
                    <a:lnTo>
                      <a:pt x="72" y="471"/>
                    </a:lnTo>
                    <a:lnTo>
                      <a:pt x="54" y="526"/>
                    </a:lnTo>
                    <a:lnTo>
                      <a:pt x="40" y="580"/>
                    </a:lnTo>
                    <a:lnTo>
                      <a:pt x="27" y="635"/>
                    </a:lnTo>
                    <a:lnTo>
                      <a:pt x="15" y="689"/>
                    </a:lnTo>
                    <a:lnTo>
                      <a:pt x="7" y="74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0" y="806"/>
                    </a:lnTo>
                    <a:lnTo>
                      <a:pt x="3" y="812"/>
                    </a:lnTo>
                    <a:lnTo>
                      <a:pt x="7" y="814"/>
                    </a:lnTo>
                    <a:lnTo>
                      <a:pt x="13" y="816"/>
                    </a:lnTo>
                    <a:lnTo>
                      <a:pt x="19" y="816"/>
                    </a:lnTo>
                    <a:lnTo>
                      <a:pt x="25" y="814"/>
                    </a:lnTo>
                    <a:lnTo>
                      <a:pt x="29" y="808"/>
                    </a:lnTo>
                    <a:lnTo>
                      <a:pt x="31" y="802"/>
                    </a:lnTo>
                    <a:lnTo>
                      <a:pt x="31" y="802"/>
                    </a:lnTo>
                    <a:lnTo>
                      <a:pt x="37" y="750"/>
                    </a:lnTo>
                    <a:lnTo>
                      <a:pt x="46" y="697"/>
                    </a:lnTo>
                    <a:lnTo>
                      <a:pt x="56" y="645"/>
                    </a:lnTo>
                    <a:lnTo>
                      <a:pt x="70" y="592"/>
                    </a:lnTo>
                    <a:lnTo>
                      <a:pt x="83" y="541"/>
                    </a:lnTo>
                    <a:lnTo>
                      <a:pt x="99" y="489"/>
                    </a:lnTo>
                    <a:lnTo>
                      <a:pt x="114" y="438"/>
                    </a:lnTo>
                    <a:lnTo>
                      <a:pt x="132" y="388"/>
                    </a:lnTo>
                    <a:lnTo>
                      <a:pt x="132" y="388"/>
                    </a:lnTo>
                    <a:lnTo>
                      <a:pt x="151" y="337"/>
                    </a:lnTo>
                    <a:lnTo>
                      <a:pt x="171" y="286"/>
                    </a:lnTo>
                    <a:lnTo>
                      <a:pt x="192" y="238"/>
                    </a:lnTo>
                    <a:lnTo>
                      <a:pt x="218" y="189"/>
                    </a:lnTo>
                    <a:lnTo>
                      <a:pt x="243" y="142"/>
                    </a:lnTo>
                    <a:lnTo>
                      <a:pt x="272" y="98"/>
                    </a:lnTo>
                    <a:lnTo>
                      <a:pt x="301" y="53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8" y="8"/>
                    </a:lnTo>
                    <a:lnTo>
                      <a:pt x="338" y="6"/>
                    </a:lnTo>
                    <a:lnTo>
                      <a:pt x="334" y="2"/>
                    </a:lnTo>
                    <a:lnTo>
                      <a:pt x="330" y="0"/>
                    </a:lnTo>
                    <a:lnTo>
                      <a:pt x="325" y="0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67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7"/>
              <p:cNvSpPr/>
              <p:nvPr/>
            </p:nvSpPr>
            <p:spPr bwMode="auto">
              <a:xfrm>
                <a:off x="1320404" y="2114161"/>
                <a:ext cx="474663" cy="103585"/>
              </a:xfrm>
              <a:custGeom>
                <a:avLst/>
                <a:gdLst>
                  <a:gd name="T0" fmla="*/ 4 w 854"/>
                  <a:gd name="T1" fmla="*/ 250 h 250"/>
                  <a:gd name="T2" fmla="*/ 4 w 854"/>
                  <a:gd name="T3" fmla="*/ 250 h 250"/>
                  <a:gd name="T4" fmla="*/ 14 w 854"/>
                  <a:gd name="T5" fmla="*/ 250 h 250"/>
                  <a:gd name="T6" fmla="*/ 25 w 854"/>
                  <a:gd name="T7" fmla="*/ 250 h 250"/>
                  <a:gd name="T8" fmla="*/ 49 w 854"/>
                  <a:gd name="T9" fmla="*/ 248 h 250"/>
                  <a:gd name="T10" fmla="*/ 95 w 854"/>
                  <a:gd name="T11" fmla="*/ 238 h 250"/>
                  <a:gd name="T12" fmla="*/ 95 w 854"/>
                  <a:gd name="T13" fmla="*/ 238 h 250"/>
                  <a:gd name="T14" fmla="*/ 212 w 854"/>
                  <a:gd name="T15" fmla="*/ 215 h 250"/>
                  <a:gd name="T16" fmla="*/ 212 w 854"/>
                  <a:gd name="T17" fmla="*/ 215 h 250"/>
                  <a:gd name="T18" fmla="*/ 331 w 854"/>
                  <a:gd name="T19" fmla="*/ 189 h 250"/>
                  <a:gd name="T20" fmla="*/ 448 w 854"/>
                  <a:gd name="T21" fmla="*/ 162 h 250"/>
                  <a:gd name="T22" fmla="*/ 448 w 854"/>
                  <a:gd name="T23" fmla="*/ 162 h 250"/>
                  <a:gd name="T24" fmla="*/ 559 w 854"/>
                  <a:gd name="T25" fmla="*/ 133 h 250"/>
                  <a:gd name="T26" fmla="*/ 613 w 854"/>
                  <a:gd name="T27" fmla="*/ 115 h 250"/>
                  <a:gd name="T28" fmla="*/ 670 w 854"/>
                  <a:gd name="T29" fmla="*/ 98 h 250"/>
                  <a:gd name="T30" fmla="*/ 670 w 854"/>
                  <a:gd name="T31" fmla="*/ 98 h 250"/>
                  <a:gd name="T32" fmla="*/ 718 w 854"/>
                  <a:gd name="T33" fmla="*/ 80 h 250"/>
                  <a:gd name="T34" fmla="*/ 769 w 854"/>
                  <a:gd name="T35" fmla="*/ 63 h 250"/>
                  <a:gd name="T36" fmla="*/ 769 w 854"/>
                  <a:gd name="T37" fmla="*/ 63 h 250"/>
                  <a:gd name="T38" fmla="*/ 790 w 854"/>
                  <a:gd name="T39" fmla="*/ 53 h 250"/>
                  <a:gd name="T40" fmla="*/ 816 w 854"/>
                  <a:gd name="T41" fmla="*/ 45 h 250"/>
                  <a:gd name="T42" fmla="*/ 825 w 854"/>
                  <a:gd name="T43" fmla="*/ 39 h 250"/>
                  <a:gd name="T44" fmla="*/ 837 w 854"/>
                  <a:gd name="T45" fmla="*/ 34 h 250"/>
                  <a:gd name="T46" fmla="*/ 845 w 854"/>
                  <a:gd name="T47" fmla="*/ 26 h 250"/>
                  <a:gd name="T48" fmla="*/ 853 w 854"/>
                  <a:gd name="T49" fmla="*/ 16 h 250"/>
                  <a:gd name="T50" fmla="*/ 853 w 854"/>
                  <a:gd name="T51" fmla="*/ 16 h 250"/>
                  <a:gd name="T52" fmla="*/ 854 w 854"/>
                  <a:gd name="T53" fmla="*/ 12 h 250"/>
                  <a:gd name="T54" fmla="*/ 853 w 854"/>
                  <a:gd name="T55" fmla="*/ 6 h 250"/>
                  <a:gd name="T56" fmla="*/ 851 w 854"/>
                  <a:gd name="T57" fmla="*/ 2 h 250"/>
                  <a:gd name="T58" fmla="*/ 845 w 854"/>
                  <a:gd name="T59" fmla="*/ 0 h 250"/>
                  <a:gd name="T60" fmla="*/ 845 w 854"/>
                  <a:gd name="T61" fmla="*/ 0 h 250"/>
                  <a:gd name="T62" fmla="*/ 835 w 854"/>
                  <a:gd name="T63" fmla="*/ 0 h 250"/>
                  <a:gd name="T64" fmla="*/ 825 w 854"/>
                  <a:gd name="T65" fmla="*/ 2 h 250"/>
                  <a:gd name="T66" fmla="*/ 804 w 854"/>
                  <a:gd name="T67" fmla="*/ 10 h 250"/>
                  <a:gd name="T68" fmla="*/ 767 w 854"/>
                  <a:gd name="T69" fmla="*/ 30 h 250"/>
                  <a:gd name="T70" fmla="*/ 767 w 854"/>
                  <a:gd name="T71" fmla="*/ 30 h 250"/>
                  <a:gd name="T72" fmla="*/ 716 w 854"/>
                  <a:gd name="T73" fmla="*/ 49 h 250"/>
                  <a:gd name="T74" fmla="*/ 668 w 854"/>
                  <a:gd name="T75" fmla="*/ 67 h 250"/>
                  <a:gd name="T76" fmla="*/ 668 w 854"/>
                  <a:gd name="T77" fmla="*/ 67 h 250"/>
                  <a:gd name="T78" fmla="*/ 609 w 854"/>
                  <a:gd name="T79" fmla="*/ 86 h 250"/>
                  <a:gd name="T80" fmla="*/ 549 w 854"/>
                  <a:gd name="T81" fmla="*/ 104 h 250"/>
                  <a:gd name="T82" fmla="*/ 430 w 854"/>
                  <a:gd name="T83" fmla="*/ 135 h 250"/>
                  <a:gd name="T84" fmla="*/ 430 w 854"/>
                  <a:gd name="T85" fmla="*/ 135 h 250"/>
                  <a:gd name="T86" fmla="*/ 313 w 854"/>
                  <a:gd name="T87" fmla="*/ 162 h 250"/>
                  <a:gd name="T88" fmla="*/ 197 w 854"/>
                  <a:gd name="T89" fmla="*/ 187 h 250"/>
                  <a:gd name="T90" fmla="*/ 197 w 854"/>
                  <a:gd name="T91" fmla="*/ 187 h 250"/>
                  <a:gd name="T92" fmla="*/ 90 w 854"/>
                  <a:gd name="T93" fmla="*/ 213 h 250"/>
                  <a:gd name="T94" fmla="*/ 90 w 854"/>
                  <a:gd name="T95" fmla="*/ 213 h 250"/>
                  <a:gd name="T96" fmla="*/ 45 w 854"/>
                  <a:gd name="T97" fmla="*/ 222 h 250"/>
                  <a:gd name="T98" fmla="*/ 22 w 854"/>
                  <a:gd name="T99" fmla="*/ 230 h 250"/>
                  <a:gd name="T100" fmla="*/ 10 w 854"/>
                  <a:gd name="T101" fmla="*/ 236 h 250"/>
                  <a:gd name="T102" fmla="*/ 0 w 854"/>
                  <a:gd name="T103" fmla="*/ 242 h 250"/>
                  <a:gd name="T104" fmla="*/ 0 w 854"/>
                  <a:gd name="T105" fmla="*/ 242 h 250"/>
                  <a:gd name="T106" fmla="*/ 0 w 854"/>
                  <a:gd name="T107" fmla="*/ 244 h 250"/>
                  <a:gd name="T108" fmla="*/ 0 w 854"/>
                  <a:gd name="T109" fmla="*/ 246 h 250"/>
                  <a:gd name="T110" fmla="*/ 0 w 854"/>
                  <a:gd name="T111" fmla="*/ 248 h 250"/>
                  <a:gd name="T112" fmla="*/ 4 w 854"/>
                  <a:gd name="T113" fmla="*/ 250 h 250"/>
                  <a:gd name="T114" fmla="*/ 4 w 854"/>
                  <a:gd name="T11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4" h="250">
                    <a:moveTo>
                      <a:pt x="4" y="250"/>
                    </a:moveTo>
                    <a:lnTo>
                      <a:pt x="4" y="250"/>
                    </a:lnTo>
                    <a:lnTo>
                      <a:pt x="14" y="250"/>
                    </a:lnTo>
                    <a:lnTo>
                      <a:pt x="25" y="250"/>
                    </a:lnTo>
                    <a:lnTo>
                      <a:pt x="49" y="248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212" y="215"/>
                    </a:lnTo>
                    <a:lnTo>
                      <a:pt x="212" y="215"/>
                    </a:lnTo>
                    <a:lnTo>
                      <a:pt x="331" y="189"/>
                    </a:lnTo>
                    <a:lnTo>
                      <a:pt x="448" y="162"/>
                    </a:lnTo>
                    <a:lnTo>
                      <a:pt x="448" y="162"/>
                    </a:lnTo>
                    <a:lnTo>
                      <a:pt x="559" y="133"/>
                    </a:lnTo>
                    <a:lnTo>
                      <a:pt x="613" y="115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718" y="80"/>
                    </a:lnTo>
                    <a:lnTo>
                      <a:pt x="769" y="63"/>
                    </a:lnTo>
                    <a:lnTo>
                      <a:pt x="769" y="63"/>
                    </a:lnTo>
                    <a:lnTo>
                      <a:pt x="790" y="53"/>
                    </a:lnTo>
                    <a:lnTo>
                      <a:pt x="816" y="45"/>
                    </a:lnTo>
                    <a:lnTo>
                      <a:pt x="825" y="39"/>
                    </a:lnTo>
                    <a:lnTo>
                      <a:pt x="837" y="34"/>
                    </a:lnTo>
                    <a:lnTo>
                      <a:pt x="845" y="26"/>
                    </a:lnTo>
                    <a:lnTo>
                      <a:pt x="853" y="16"/>
                    </a:lnTo>
                    <a:lnTo>
                      <a:pt x="853" y="16"/>
                    </a:lnTo>
                    <a:lnTo>
                      <a:pt x="854" y="12"/>
                    </a:lnTo>
                    <a:lnTo>
                      <a:pt x="853" y="6"/>
                    </a:lnTo>
                    <a:lnTo>
                      <a:pt x="851" y="2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35" y="0"/>
                    </a:lnTo>
                    <a:lnTo>
                      <a:pt x="825" y="2"/>
                    </a:lnTo>
                    <a:lnTo>
                      <a:pt x="804" y="10"/>
                    </a:lnTo>
                    <a:lnTo>
                      <a:pt x="767" y="30"/>
                    </a:lnTo>
                    <a:lnTo>
                      <a:pt x="767" y="30"/>
                    </a:lnTo>
                    <a:lnTo>
                      <a:pt x="716" y="49"/>
                    </a:lnTo>
                    <a:lnTo>
                      <a:pt x="668" y="67"/>
                    </a:lnTo>
                    <a:lnTo>
                      <a:pt x="668" y="67"/>
                    </a:lnTo>
                    <a:lnTo>
                      <a:pt x="609" y="86"/>
                    </a:lnTo>
                    <a:lnTo>
                      <a:pt x="549" y="104"/>
                    </a:lnTo>
                    <a:lnTo>
                      <a:pt x="430" y="135"/>
                    </a:lnTo>
                    <a:lnTo>
                      <a:pt x="430" y="135"/>
                    </a:lnTo>
                    <a:lnTo>
                      <a:pt x="313" y="162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45" y="222"/>
                    </a:lnTo>
                    <a:lnTo>
                      <a:pt x="22" y="230"/>
                    </a:lnTo>
                    <a:lnTo>
                      <a:pt x="10" y="236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0" y="248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67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8"/>
              <p:cNvSpPr/>
              <p:nvPr/>
            </p:nvSpPr>
            <p:spPr bwMode="auto">
              <a:xfrm>
                <a:off x="1512491" y="1948664"/>
                <a:ext cx="438150" cy="100013"/>
              </a:xfrm>
              <a:custGeom>
                <a:avLst/>
                <a:gdLst>
                  <a:gd name="T0" fmla="*/ 9 w 788"/>
                  <a:gd name="T1" fmla="*/ 240 h 240"/>
                  <a:gd name="T2" fmla="*/ 9 w 788"/>
                  <a:gd name="T3" fmla="*/ 240 h 240"/>
                  <a:gd name="T4" fmla="*/ 107 w 788"/>
                  <a:gd name="T5" fmla="*/ 203 h 240"/>
                  <a:gd name="T6" fmla="*/ 157 w 788"/>
                  <a:gd name="T7" fmla="*/ 187 h 240"/>
                  <a:gd name="T8" fmla="*/ 206 w 788"/>
                  <a:gd name="T9" fmla="*/ 172 h 240"/>
                  <a:gd name="T10" fmla="*/ 206 w 788"/>
                  <a:gd name="T11" fmla="*/ 172 h 240"/>
                  <a:gd name="T12" fmla="*/ 258 w 788"/>
                  <a:gd name="T13" fmla="*/ 160 h 240"/>
                  <a:gd name="T14" fmla="*/ 309 w 788"/>
                  <a:gd name="T15" fmla="*/ 148 h 240"/>
                  <a:gd name="T16" fmla="*/ 412 w 788"/>
                  <a:gd name="T17" fmla="*/ 127 h 240"/>
                  <a:gd name="T18" fmla="*/ 412 w 788"/>
                  <a:gd name="T19" fmla="*/ 127 h 240"/>
                  <a:gd name="T20" fmla="*/ 515 w 788"/>
                  <a:gd name="T21" fmla="*/ 106 h 240"/>
                  <a:gd name="T22" fmla="*/ 566 w 788"/>
                  <a:gd name="T23" fmla="*/ 96 h 240"/>
                  <a:gd name="T24" fmla="*/ 618 w 788"/>
                  <a:gd name="T25" fmla="*/ 82 h 240"/>
                  <a:gd name="T26" fmla="*/ 618 w 788"/>
                  <a:gd name="T27" fmla="*/ 82 h 240"/>
                  <a:gd name="T28" fmla="*/ 659 w 788"/>
                  <a:gd name="T29" fmla="*/ 70 h 240"/>
                  <a:gd name="T30" fmla="*/ 700 w 788"/>
                  <a:gd name="T31" fmla="*/ 57 h 240"/>
                  <a:gd name="T32" fmla="*/ 700 w 788"/>
                  <a:gd name="T33" fmla="*/ 57 h 240"/>
                  <a:gd name="T34" fmla="*/ 722 w 788"/>
                  <a:gd name="T35" fmla="*/ 51 h 240"/>
                  <a:gd name="T36" fmla="*/ 745 w 788"/>
                  <a:gd name="T37" fmla="*/ 43 h 240"/>
                  <a:gd name="T38" fmla="*/ 766 w 788"/>
                  <a:gd name="T39" fmla="*/ 34 h 240"/>
                  <a:gd name="T40" fmla="*/ 776 w 788"/>
                  <a:gd name="T41" fmla="*/ 26 h 240"/>
                  <a:gd name="T42" fmla="*/ 784 w 788"/>
                  <a:gd name="T43" fmla="*/ 20 h 240"/>
                  <a:gd name="T44" fmla="*/ 784 w 788"/>
                  <a:gd name="T45" fmla="*/ 20 h 240"/>
                  <a:gd name="T46" fmla="*/ 788 w 788"/>
                  <a:gd name="T47" fmla="*/ 12 h 240"/>
                  <a:gd name="T48" fmla="*/ 788 w 788"/>
                  <a:gd name="T49" fmla="*/ 6 h 240"/>
                  <a:gd name="T50" fmla="*/ 782 w 788"/>
                  <a:gd name="T51" fmla="*/ 2 h 240"/>
                  <a:gd name="T52" fmla="*/ 776 w 788"/>
                  <a:gd name="T53" fmla="*/ 0 h 240"/>
                  <a:gd name="T54" fmla="*/ 776 w 788"/>
                  <a:gd name="T55" fmla="*/ 0 h 240"/>
                  <a:gd name="T56" fmla="*/ 766 w 788"/>
                  <a:gd name="T57" fmla="*/ 0 h 240"/>
                  <a:gd name="T58" fmla="*/ 757 w 788"/>
                  <a:gd name="T59" fmla="*/ 4 h 240"/>
                  <a:gd name="T60" fmla="*/ 737 w 788"/>
                  <a:gd name="T61" fmla="*/ 10 h 240"/>
                  <a:gd name="T62" fmla="*/ 698 w 788"/>
                  <a:gd name="T63" fmla="*/ 28 h 240"/>
                  <a:gd name="T64" fmla="*/ 698 w 788"/>
                  <a:gd name="T65" fmla="*/ 28 h 240"/>
                  <a:gd name="T66" fmla="*/ 644 w 788"/>
                  <a:gd name="T67" fmla="*/ 45 h 240"/>
                  <a:gd name="T68" fmla="*/ 589 w 788"/>
                  <a:gd name="T69" fmla="*/ 59 h 240"/>
                  <a:gd name="T70" fmla="*/ 589 w 788"/>
                  <a:gd name="T71" fmla="*/ 59 h 240"/>
                  <a:gd name="T72" fmla="*/ 539 w 788"/>
                  <a:gd name="T73" fmla="*/ 72 h 240"/>
                  <a:gd name="T74" fmla="*/ 486 w 788"/>
                  <a:gd name="T75" fmla="*/ 84 h 240"/>
                  <a:gd name="T76" fmla="*/ 383 w 788"/>
                  <a:gd name="T77" fmla="*/ 106 h 240"/>
                  <a:gd name="T78" fmla="*/ 383 w 788"/>
                  <a:gd name="T79" fmla="*/ 106 h 240"/>
                  <a:gd name="T80" fmla="*/ 286 w 788"/>
                  <a:gd name="T81" fmla="*/ 125 h 240"/>
                  <a:gd name="T82" fmla="*/ 237 w 788"/>
                  <a:gd name="T83" fmla="*/ 135 h 240"/>
                  <a:gd name="T84" fmla="*/ 186 w 788"/>
                  <a:gd name="T85" fmla="*/ 148 h 240"/>
                  <a:gd name="T86" fmla="*/ 138 w 788"/>
                  <a:gd name="T87" fmla="*/ 162 h 240"/>
                  <a:gd name="T88" fmla="*/ 89 w 788"/>
                  <a:gd name="T89" fmla="*/ 179 h 240"/>
                  <a:gd name="T90" fmla="*/ 44 w 788"/>
                  <a:gd name="T91" fmla="*/ 201 h 240"/>
                  <a:gd name="T92" fmla="*/ 23 w 788"/>
                  <a:gd name="T93" fmla="*/ 215 h 240"/>
                  <a:gd name="T94" fmla="*/ 1 w 788"/>
                  <a:gd name="T95" fmla="*/ 226 h 240"/>
                  <a:gd name="T96" fmla="*/ 1 w 788"/>
                  <a:gd name="T97" fmla="*/ 226 h 240"/>
                  <a:gd name="T98" fmla="*/ 0 w 788"/>
                  <a:gd name="T99" fmla="*/ 228 h 240"/>
                  <a:gd name="T100" fmla="*/ 0 w 788"/>
                  <a:gd name="T101" fmla="*/ 232 h 240"/>
                  <a:gd name="T102" fmla="*/ 0 w 788"/>
                  <a:gd name="T103" fmla="*/ 236 h 240"/>
                  <a:gd name="T104" fmla="*/ 5 w 788"/>
                  <a:gd name="T105" fmla="*/ 240 h 240"/>
                  <a:gd name="T106" fmla="*/ 9 w 788"/>
                  <a:gd name="T107" fmla="*/ 240 h 240"/>
                  <a:gd name="T108" fmla="*/ 9 w 788"/>
                  <a:gd name="T10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8" h="240">
                    <a:moveTo>
                      <a:pt x="9" y="240"/>
                    </a:moveTo>
                    <a:lnTo>
                      <a:pt x="9" y="240"/>
                    </a:lnTo>
                    <a:lnTo>
                      <a:pt x="107" y="203"/>
                    </a:lnTo>
                    <a:lnTo>
                      <a:pt x="157" y="187"/>
                    </a:lnTo>
                    <a:lnTo>
                      <a:pt x="206" y="172"/>
                    </a:lnTo>
                    <a:lnTo>
                      <a:pt x="206" y="172"/>
                    </a:lnTo>
                    <a:lnTo>
                      <a:pt x="258" y="160"/>
                    </a:lnTo>
                    <a:lnTo>
                      <a:pt x="309" y="148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515" y="106"/>
                    </a:lnTo>
                    <a:lnTo>
                      <a:pt x="566" y="96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59" y="70"/>
                    </a:lnTo>
                    <a:lnTo>
                      <a:pt x="700" y="57"/>
                    </a:lnTo>
                    <a:lnTo>
                      <a:pt x="700" y="57"/>
                    </a:lnTo>
                    <a:lnTo>
                      <a:pt x="722" y="51"/>
                    </a:lnTo>
                    <a:lnTo>
                      <a:pt x="745" y="43"/>
                    </a:lnTo>
                    <a:lnTo>
                      <a:pt x="766" y="34"/>
                    </a:lnTo>
                    <a:lnTo>
                      <a:pt x="776" y="26"/>
                    </a:lnTo>
                    <a:lnTo>
                      <a:pt x="784" y="20"/>
                    </a:lnTo>
                    <a:lnTo>
                      <a:pt x="784" y="20"/>
                    </a:lnTo>
                    <a:lnTo>
                      <a:pt x="788" y="12"/>
                    </a:lnTo>
                    <a:lnTo>
                      <a:pt x="788" y="6"/>
                    </a:lnTo>
                    <a:lnTo>
                      <a:pt x="782" y="2"/>
                    </a:lnTo>
                    <a:lnTo>
                      <a:pt x="776" y="0"/>
                    </a:lnTo>
                    <a:lnTo>
                      <a:pt x="776" y="0"/>
                    </a:lnTo>
                    <a:lnTo>
                      <a:pt x="766" y="0"/>
                    </a:lnTo>
                    <a:lnTo>
                      <a:pt x="757" y="4"/>
                    </a:lnTo>
                    <a:lnTo>
                      <a:pt x="737" y="10"/>
                    </a:lnTo>
                    <a:lnTo>
                      <a:pt x="698" y="28"/>
                    </a:lnTo>
                    <a:lnTo>
                      <a:pt x="698" y="28"/>
                    </a:lnTo>
                    <a:lnTo>
                      <a:pt x="644" y="45"/>
                    </a:lnTo>
                    <a:lnTo>
                      <a:pt x="589" y="59"/>
                    </a:lnTo>
                    <a:lnTo>
                      <a:pt x="589" y="59"/>
                    </a:lnTo>
                    <a:lnTo>
                      <a:pt x="539" y="72"/>
                    </a:lnTo>
                    <a:lnTo>
                      <a:pt x="486" y="84"/>
                    </a:lnTo>
                    <a:lnTo>
                      <a:pt x="383" y="106"/>
                    </a:lnTo>
                    <a:lnTo>
                      <a:pt x="383" y="106"/>
                    </a:lnTo>
                    <a:lnTo>
                      <a:pt x="286" y="125"/>
                    </a:lnTo>
                    <a:lnTo>
                      <a:pt x="237" y="135"/>
                    </a:lnTo>
                    <a:lnTo>
                      <a:pt x="186" y="148"/>
                    </a:lnTo>
                    <a:lnTo>
                      <a:pt x="138" y="162"/>
                    </a:lnTo>
                    <a:lnTo>
                      <a:pt x="89" y="179"/>
                    </a:lnTo>
                    <a:lnTo>
                      <a:pt x="44" y="201"/>
                    </a:lnTo>
                    <a:lnTo>
                      <a:pt x="23" y="215"/>
                    </a:lnTo>
                    <a:lnTo>
                      <a:pt x="1" y="226"/>
                    </a:lnTo>
                    <a:lnTo>
                      <a:pt x="1" y="226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5" y="240"/>
                    </a:lnTo>
                    <a:lnTo>
                      <a:pt x="9" y="240"/>
                    </a:lnTo>
                    <a:lnTo>
                      <a:pt x="9" y="240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67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9"/>
              <p:cNvSpPr/>
              <p:nvPr/>
            </p:nvSpPr>
            <p:spPr bwMode="auto">
              <a:xfrm>
                <a:off x="1823641" y="1815314"/>
                <a:ext cx="317500" cy="52388"/>
              </a:xfrm>
              <a:custGeom>
                <a:avLst/>
                <a:gdLst>
                  <a:gd name="T0" fmla="*/ 6 w 570"/>
                  <a:gd name="T1" fmla="*/ 127 h 127"/>
                  <a:gd name="T2" fmla="*/ 6 w 570"/>
                  <a:gd name="T3" fmla="*/ 127 h 127"/>
                  <a:gd name="T4" fmla="*/ 41 w 570"/>
                  <a:gd name="T5" fmla="*/ 127 h 127"/>
                  <a:gd name="T6" fmla="*/ 74 w 570"/>
                  <a:gd name="T7" fmla="*/ 125 h 127"/>
                  <a:gd name="T8" fmla="*/ 107 w 570"/>
                  <a:gd name="T9" fmla="*/ 121 h 127"/>
                  <a:gd name="T10" fmla="*/ 142 w 570"/>
                  <a:gd name="T11" fmla="*/ 115 h 127"/>
                  <a:gd name="T12" fmla="*/ 208 w 570"/>
                  <a:gd name="T13" fmla="*/ 103 h 127"/>
                  <a:gd name="T14" fmla="*/ 274 w 570"/>
                  <a:gd name="T15" fmla="*/ 92 h 127"/>
                  <a:gd name="T16" fmla="*/ 274 w 570"/>
                  <a:gd name="T17" fmla="*/ 92 h 127"/>
                  <a:gd name="T18" fmla="*/ 346 w 570"/>
                  <a:gd name="T19" fmla="*/ 78 h 127"/>
                  <a:gd name="T20" fmla="*/ 418 w 570"/>
                  <a:gd name="T21" fmla="*/ 64 h 127"/>
                  <a:gd name="T22" fmla="*/ 489 w 570"/>
                  <a:gd name="T23" fmla="*/ 47 h 127"/>
                  <a:gd name="T24" fmla="*/ 559 w 570"/>
                  <a:gd name="T25" fmla="*/ 29 h 127"/>
                  <a:gd name="T26" fmla="*/ 559 w 570"/>
                  <a:gd name="T27" fmla="*/ 29 h 127"/>
                  <a:gd name="T28" fmla="*/ 564 w 570"/>
                  <a:gd name="T29" fmla="*/ 26 h 127"/>
                  <a:gd name="T30" fmla="*/ 568 w 570"/>
                  <a:gd name="T31" fmla="*/ 22 h 127"/>
                  <a:gd name="T32" fmla="*/ 570 w 570"/>
                  <a:gd name="T33" fmla="*/ 16 h 127"/>
                  <a:gd name="T34" fmla="*/ 570 w 570"/>
                  <a:gd name="T35" fmla="*/ 10 h 127"/>
                  <a:gd name="T36" fmla="*/ 568 w 570"/>
                  <a:gd name="T37" fmla="*/ 6 h 127"/>
                  <a:gd name="T38" fmla="*/ 564 w 570"/>
                  <a:gd name="T39" fmla="*/ 2 h 127"/>
                  <a:gd name="T40" fmla="*/ 561 w 570"/>
                  <a:gd name="T41" fmla="*/ 0 h 127"/>
                  <a:gd name="T42" fmla="*/ 553 w 570"/>
                  <a:gd name="T43" fmla="*/ 0 h 127"/>
                  <a:gd name="T44" fmla="*/ 553 w 570"/>
                  <a:gd name="T45" fmla="*/ 0 h 127"/>
                  <a:gd name="T46" fmla="*/ 487 w 570"/>
                  <a:gd name="T47" fmla="*/ 18 h 127"/>
                  <a:gd name="T48" fmla="*/ 418 w 570"/>
                  <a:gd name="T49" fmla="*/ 35 h 127"/>
                  <a:gd name="T50" fmla="*/ 352 w 570"/>
                  <a:gd name="T51" fmla="*/ 49 h 127"/>
                  <a:gd name="T52" fmla="*/ 284 w 570"/>
                  <a:gd name="T53" fmla="*/ 62 h 127"/>
                  <a:gd name="T54" fmla="*/ 284 w 570"/>
                  <a:gd name="T55" fmla="*/ 62 h 127"/>
                  <a:gd name="T56" fmla="*/ 214 w 570"/>
                  <a:gd name="T57" fmla="*/ 74 h 127"/>
                  <a:gd name="T58" fmla="*/ 144 w 570"/>
                  <a:gd name="T59" fmla="*/ 84 h 127"/>
                  <a:gd name="T60" fmla="*/ 74 w 570"/>
                  <a:gd name="T61" fmla="*/ 96 h 127"/>
                  <a:gd name="T62" fmla="*/ 39 w 570"/>
                  <a:gd name="T63" fmla="*/ 103 h 127"/>
                  <a:gd name="T64" fmla="*/ 6 w 570"/>
                  <a:gd name="T65" fmla="*/ 113 h 127"/>
                  <a:gd name="T66" fmla="*/ 6 w 570"/>
                  <a:gd name="T67" fmla="*/ 113 h 127"/>
                  <a:gd name="T68" fmla="*/ 2 w 570"/>
                  <a:gd name="T69" fmla="*/ 115 h 127"/>
                  <a:gd name="T70" fmla="*/ 0 w 570"/>
                  <a:gd name="T71" fmla="*/ 121 h 127"/>
                  <a:gd name="T72" fmla="*/ 2 w 570"/>
                  <a:gd name="T73" fmla="*/ 125 h 127"/>
                  <a:gd name="T74" fmla="*/ 6 w 570"/>
                  <a:gd name="T75" fmla="*/ 127 h 127"/>
                  <a:gd name="T76" fmla="*/ 6 w 570"/>
                  <a:gd name="T7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0" h="127">
                    <a:moveTo>
                      <a:pt x="6" y="127"/>
                    </a:moveTo>
                    <a:lnTo>
                      <a:pt x="6" y="127"/>
                    </a:lnTo>
                    <a:lnTo>
                      <a:pt x="41" y="127"/>
                    </a:lnTo>
                    <a:lnTo>
                      <a:pt x="74" y="125"/>
                    </a:lnTo>
                    <a:lnTo>
                      <a:pt x="107" y="121"/>
                    </a:lnTo>
                    <a:lnTo>
                      <a:pt x="142" y="115"/>
                    </a:lnTo>
                    <a:lnTo>
                      <a:pt x="208" y="103"/>
                    </a:lnTo>
                    <a:lnTo>
                      <a:pt x="274" y="92"/>
                    </a:lnTo>
                    <a:lnTo>
                      <a:pt x="274" y="92"/>
                    </a:lnTo>
                    <a:lnTo>
                      <a:pt x="346" y="78"/>
                    </a:lnTo>
                    <a:lnTo>
                      <a:pt x="418" y="64"/>
                    </a:lnTo>
                    <a:lnTo>
                      <a:pt x="489" y="47"/>
                    </a:lnTo>
                    <a:lnTo>
                      <a:pt x="559" y="29"/>
                    </a:lnTo>
                    <a:lnTo>
                      <a:pt x="559" y="29"/>
                    </a:lnTo>
                    <a:lnTo>
                      <a:pt x="564" y="26"/>
                    </a:lnTo>
                    <a:lnTo>
                      <a:pt x="568" y="22"/>
                    </a:lnTo>
                    <a:lnTo>
                      <a:pt x="570" y="16"/>
                    </a:lnTo>
                    <a:lnTo>
                      <a:pt x="570" y="10"/>
                    </a:lnTo>
                    <a:lnTo>
                      <a:pt x="568" y="6"/>
                    </a:lnTo>
                    <a:lnTo>
                      <a:pt x="564" y="2"/>
                    </a:lnTo>
                    <a:lnTo>
                      <a:pt x="561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487" y="18"/>
                    </a:lnTo>
                    <a:lnTo>
                      <a:pt x="418" y="35"/>
                    </a:lnTo>
                    <a:lnTo>
                      <a:pt x="352" y="49"/>
                    </a:lnTo>
                    <a:lnTo>
                      <a:pt x="284" y="62"/>
                    </a:lnTo>
                    <a:lnTo>
                      <a:pt x="284" y="62"/>
                    </a:lnTo>
                    <a:lnTo>
                      <a:pt x="214" y="74"/>
                    </a:lnTo>
                    <a:lnTo>
                      <a:pt x="144" y="84"/>
                    </a:lnTo>
                    <a:lnTo>
                      <a:pt x="74" y="96"/>
                    </a:lnTo>
                    <a:lnTo>
                      <a:pt x="39" y="103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21"/>
                    </a:lnTo>
                    <a:lnTo>
                      <a:pt x="2" y="125"/>
                    </a:lnTo>
                    <a:lnTo>
                      <a:pt x="6" y="127"/>
                    </a:lnTo>
                    <a:lnTo>
                      <a:pt x="6" y="127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67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7" name="直接连接符 36"/>
          <p:cNvCxnSpPr/>
          <p:nvPr/>
        </p:nvCxnSpPr>
        <p:spPr>
          <a:xfrm>
            <a:off x="1595637" y="3663830"/>
            <a:ext cx="212961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481231" y="3188489"/>
            <a:ext cx="1197764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97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197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12"/>
          <p:cNvSpPr/>
          <p:nvPr/>
        </p:nvSpPr>
        <p:spPr bwMode="auto">
          <a:xfrm>
            <a:off x="4100494" y="2456717"/>
            <a:ext cx="1562610" cy="1207116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7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组合 39"/>
          <p:cNvGrpSpPr/>
          <p:nvPr/>
        </p:nvGrpSpPr>
        <p:grpSpPr>
          <a:xfrm>
            <a:off x="4343589" y="2520337"/>
            <a:ext cx="1203211" cy="803628"/>
            <a:chOff x="3069828" y="1695061"/>
            <a:chExt cx="855664" cy="571500"/>
          </a:xfrm>
          <a:solidFill>
            <a:schemeClr val="accent1"/>
          </a:solidFill>
        </p:grpSpPr>
        <p:sp>
          <p:nvSpPr>
            <p:cNvPr id="41" name="Freeform 13"/>
            <p:cNvSpPr/>
            <p:nvPr/>
          </p:nvSpPr>
          <p:spPr bwMode="auto">
            <a:xfrm>
              <a:off x="3069828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3695304" y="1695061"/>
              <a:ext cx="119063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3423842" y="1715302"/>
              <a:ext cx="141287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3176191" y="1798645"/>
              <a:ext cx="188912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3104753" y="2114161"/>
              <a:ext cx="476250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298428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609579" y="1815314"/>
              <a:ext cx="315913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4104734" y="3663830"/>
            <a:ext cx="213184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991450" y="3188489"/>
            <a:ext cx="1197764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97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197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12"/>
          <p:cNvSpPr/>
          <p:nvPr/>
        </p:nvSpPr>
        <p:spPr bwMode="auto">
          <a:xfrm>
            <a:off x="6616070" y="2456717"/>
            <a:ext cx="1562610" cy="1207116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" name="组合 50"/>
          <p:cNvGrpSpPr/>
          <p:nvPr/>
        </p:nvGrpSpPr>
        <p:grpSpPr>
          <a:xfrm>
            <a:off x="6795770" y="2545449"/>
            <a:ext cx="1203209" cy="803628"/>
            <a:chOff x="4855766" y="1695061"/>
            <a:chExt cx="855662" cy="571500"/>
          </a:xfrm>
          <a:solidFill>
            <a:schemeClr val="accent1"/>
          </a:solidFill>
        </p:grpSpPr>
        <p:sp>
          <p:nvSpPr>
            <p:cNvPr id="52" name="Freeform 13"/>
            <p:cNvSpPr/>
            <p:nvPr/>
          </p:nvSpPr>
          <p:spPr bwMode="auto">
            <a:xfrm>
              <a:off x="4855766" y="1720064"/>
              <a:ext cx="842962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4"/>
            <p:cNvSpPr/>
            <p:nvPr/>
          </p:nvSpPr>
          <p:spPr bwMode="auto">
            <a:xfrm>
              <a:off x="5481242" y="1695061"/>
              <a:ext cx="117475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>
              <a:off x="5208192" y="1715302"/>
              <a:ext cx="142875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4962129" y="1798645"/>
              <a:ext cx="187325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7"/>
            <p:cNvSpPr/>
            <p:nvPr/>
          </p:nvSpPr>
          <p:spPr bwMode="auto">
            <a:xfrm>
              <a:off x="4890691" y="2114161"/>
              <a:ext cx="474662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5082778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8" name="Freeform 19"/>
            <p:cNvSpPr/>
            <p:nvPr/>
          </p:nvSpPr>
          <p:spPr bwMode="auto">
            <a:xfrm>
              <a:off x="5393928" y="1815314"/>
              <a:ext cx="317500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>
            <a:off x="6616076" y="3663830"/>
            <a:ext cx="212961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7501671" y="3188489"/>
            <a:ext cx="1197764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97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197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12"/>
          <p:cNvSpPr/>
          <p:nvPr/>
        </p:nvSpPr>
        <p:spPr bwMode="auto">
          <a:xfrm>
            <a:off x="9068476" y="2456717"/>
            <a:ext cx="1562610" cy="1207116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7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" name="组合 61"/>
          <p:cNvGrpSpPr/>
          <p:nvPr/>
        </p:nvGrpSpPr>
        <p:grpSpPr>
          <a:xfrm>
            <a:off x="9364031" y="2520337"/>
            <a:ext cx="1205442" cy="803628"/>
            <a:chOff x="6640116" y="1695061"/>
            <a:chExt cx="857250" cy="571500"/>
          </a:xfrm>
        </p:grpSpPr>
        <p:sp>
          <p:nvSpPr>
            <p:cNvPr id="63" name="Freeform 13"/>
            <p:cNvSpPr/>
            <p:nvPr/>
          </p:nvSpPr>
          <p:spPr bwMode="auto">
            <a:xfrm>
              <a:off x="6640116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7267179" y="1695061"/>
              <a:ext cx="117475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5"/>
            <p:cNvSpPr/>
            <p:nvPr/>
          </p:nvSpPr>
          <p:spPr bwMode="auto">
            <a:xfrm>
              <a:off x="6994129" y="1715302"/>
              <a:ext cx="142875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6"/>
            <p:cNvSpPr/>
            <p:nvPr/>
          </p:nvSpPr>
          <p:spPr bwMode="auto">
            <a:xfrm>
              <a:off x="6746479" y="1798645"/>
              <a:ext cx="188913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7"/>
            <p:cNvSpPr/>
            <p:nvPr/>
          </p:nvSpPr>
          <p:spPr bwMode="auto">
            <a:xfrm>
              <a:off x="6675041" y="2114161"/>
              <a:ext cx="476250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8"/>
            <p:cNvSpPr/>
            <p:nvPr/>
          </p:nvSpPr>
          <p:spPr bwMode="auto">
            <a:xfrm>
              <a:off x="6868716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9"/>
            <p:cNvSpPr/>
            <p:nvPr/>
          </p:nvSpPr>
          <p:spPr bwMode="auto">
            <a:xfrm>
              <a:off x="7179866" y="1815314"/>
              <a:ext cx="317500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267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70" name="直接连接符 69"/>
          <p:cNvCxnSpPr/>
          <p:nvPr/>
        </p:nvCxnSpPr>
        <p:spPr>
          <a:xfrm>
            <a:off x="9127415" y="3663830"/>
            <a:ext cx="212961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10013009" y="3188489"/>
            <a:ext cx="1197764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97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197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164"/>
          <p:cNvSpPr txBox="1"/>
          <p:nvPr/>
        </p:nvSpPr>
        <p:spPr>
          <a:xfrm>
            <a:off x="1595637" y="4315627"/>
            <a:ext cx="2294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3" name="文本框 165"/>
          <p:cNvSpPr txBox="1"/>
          <p:nvPr/>
        </p:nvSpPr>
        <p:spPr>
          <a:xfrm>
            <a:off x="4104734" y="4315627"/>
            <a:ext cx="22965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4" name="文本框 166"/>
          <p:cNvSpPr txBox="1"/>
          <p:nvPr/>
        </p:nvSpPr>
        <p:spPr>
          <a:xfrm>
            <a:off x="6616076" y="4315627"/>
            <a:ext cx="2294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5" name="文本框 167"/>
          <p:cNvSpPr txBox="1"/>
          <p:nvPr/>
        </p:nvSpPr>
        <p:spPr>
          <a:xfrm>
            <a:off x="9127415" y="4315626"/>
            <a:ext cx="2294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62" name="菱形 61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76" name="菱形 75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 animBg="1"/>
      <p:bldP spid="49" grpId="0"/>
      <p:bldP spid="50" grpId="0" animBg="1"/>
      <p:bldP spid="60" grpId="0"/>
      <p:bldP spid="61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8238" y="2148570"/>
            <a:ext cx="2750921" cy="3781601"/>
            <a:chOff x="1126156" y="2352142"/>
            <a:chExt cx="2607971" cy="3585714"/>
          </a:xfrm>
        </p:grpSpPr>
        <p:sp>
          <p:nvSpPr>
            <p:cNvPr id="3" name="任意多边形 2"/>
            <p:cNvSpPr/>
            <p:nvPr/>
          </p:nvSpPr>
          <p:spPr>
            <a:xfrm>
              <a:off x="1285791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31"/>
            <p:cNvSpPr txBox="1"/>
            <p:nvPr/>
          </p:nvSpPr>
          <p:spPr>
            <a:xfrm>
              <a:off x="1580898" y="2901710"/>
              <a:ext cx="140602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32"/>
            <p:cNvSpPr txBox="1"/>
            <p:nvPr/>
          </p:nvSpPr>
          <p:spPr>
            <a:xfrm>
              <a:off x="1439232" y="3861040"/>
              <a:ext cx="1970394" cy="8755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51694" y="2148570"/>
            <a:ext cx="2750921" cy="3781601"/>
            <a:chOff x="4788852" y="2352142"/>
            <a:chExt cx="2607971" cy="3585714"/>
          </a:xfrm>
        </p:grpSpPr>
        <p:sp>
          <p:nvSpPr>
            <p:cNvPr id="10" name="任意多边形 9"/>
            <p:cNvSpPr/>
            <p:nvPr/>
          </p:nvSpPr>
          <p:spPr>
            <a:xfrm>
              <a:off x="4934471" y="2352142"/>
              <a:ext cx="2302718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865994" flipH="1">
              <a:off x="7140910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5278992" y="2928029"/>
              <a:ext cx="140602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33"/>
            <p:cNvSpPr txBox="1"/>
            <p:nvPr/>
          </p:nvSpPr>
          <p:spPr>
            <a:xfrm>
              <a:off x="5087004" y="3916012"/>
              <a:ext cx="1985318" cy="8755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15154" y="2148570"/>
            <a:ext cx="2750921" cy="3781601"/>
            <a:chOff x="8451548" y="2352142"/>
            <a:chExt cx="2607971" cy="3585714"/>
          </a:xfrm>
        </p:grpSpPr>
        <p:sp>
          <p:nvSpPr>
            <p:cNvPr id="17" name="任意多边形 16"/>
            <p:cNvSpPr/>
            <p:nvPr/>
          </p:nvSpPr>
          <p:spPr>
            <a:xfrm>
              <a:off x="8611183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1865994" flipH="1">
              <a:off x="10803606" y="3368781"/>
              <a:ext cx="192556" cy="319204"/>
            </a:xfrm>
            <a:custGeom>
              <a:avLst/>
              <a:gdLst>
                <a:gd name="connsiteX0" fmla="*/ 192556 w 192556"/>
                <a:gd name="connsiteY0" fmla="*/ 0 h 319204"/>
                <a:gd name="connsiteX1" fmla="*/ 0 w 192556"/>
                <a:gd name="connsiteY1" fmla="*/ 0 h 319204"/>
                <a:gd name="connsiteX2" fmla="*/ 0 w 192556"/>
                <a:gd name="connsiteY2" fmla="*/ 319204 h 3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4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9"/>
            <p:cNvSpPr txBox="1"/>
            <p:nvPr/>
          </p:nvSpPr>
          <p:spPr>
            <a:xfrm>
              <a:off x="8878767" y="2928029"/>
              <a:ext cx="1406030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8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34"/>
            <p:cNvSpPr txBox="1"/>
            <p:nvPr/>
          </p:nvSpPr>
          <p:spPr>
            <a:xfrm>
              <a:off x="8830770" y="3910895"/>
              <a:ext cx="1904249" cy="113815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24" name="菱形 23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398242" y="3959276"/>
            <a:ext cx="2062269" cy="2070284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427246" y="2926975"/>
            <a:ext cx="2065108" cy="2067444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ea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398242" y="1891833"/>
            <a:ext cx="2062269" cy="2067444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ea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64976" y="2926975"/>
            <a:ext cx="2062269" cy="2067444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ea typeface="微软雅黑" panose="020B0503020204020204" pitchFamily="34" charset="-122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450562" y="1765461"/>
            <a:ext cx="344218" cy="462711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ea typeface="微软雅黑" panose="020B0503020204020204" pitchFamily="34" charset="-122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9962987" y="1767589"/>
            <a:ext cx="384438" cy="455611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ea typeface="微软雅黑" panose="020B0503020204020204" pitchFamily="34" charset="-122"/>
            </a:endParaRPr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9958254" y="4359690"/>
            <a:ext cx="393904" cy="519516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ea typeface="微软雅黑" panose="020B0503020204020204" pitchFamily="34" charset="-122"/>
            </a:endParaRPr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2394965" y="4412706"/>
            <a:ext cx="455412" cy="424843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9" tIns="64290" rIns="128579" bIns="64290" numCol="1" anchor="t" anchorCtr="0" compatLnSpc="1"/>
          <a:lstStyle/>
          <a:p>
            <a:endParaRPr lang="zh-CN" altLang="en-US" sz="2530"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7233" y="3309895"/>
            <a:ext cx="698892" cy="648889"/>
          </a:xfrm>
          <a:prstGeom prst="rect">
            <a:avLst/>
          </a:prstGeom>
        </p:spPr>
        <p:txBody>
          <a:bodyPr wrap="none" lIns="128579" tIns="64290" rIns="128579" bIns="64290">
            <a:spAutoFit/>
          </a:bodyPr>
          <a:lstStyle/>
          <a:p>
            <a:pPr lvl="0" algn="ctr"/>
            <a:r>
              <a:rPr lang="en-US" altLang="zh-CN" sz="3375" b="1" dirty="0">
                <a:solidFill>
                  <a:srgbClr val="FFFFFF"/>
                </a:solidFill>
                <a:ea typeface="微软雅黑" panose="020B0503020204020204" pitchFamily="34" charset="-122"/>
              </a:rPr>
              <a:t>01</a:t>
            </a:r>
            <a:endParaRPr lang="en-US" altLang="zh-CN" sz="3375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69309" y="3960697"/>
            <a:ext cx="1138179" cy="346177"/>
          </a:xfrm>
          <a:prstGeom prst="rect">
            <a:avLst/>
          </a:prstGeom>
        </p:spPr>
        <p:txBody>
          <a:bodyPr wrap="none" lIns="128579" tIns="64290" rIns="128579" bIns="64290">
            <a:spAutoFit/>
          </a:bodyPr>
          <a:lstStyle/>
          <a:p>
            <a:pPr lvl="0" algn="ctr"/>
            <a:r>
              <a:rPr lang="en-US" altLang="zh-CN" sz="1405" dirty="0">
                <a:solidFill>
                  <a:srgbClr val="FFFFFF"/>
                </a:solidFill>
                <a:ea typeface="微软雅黑" panose="020B0503020204020204" pitchFamily="34" charset="-122"/>
              </a:rPr>
              <a:t>Option here</a:t>
            </a:r>
            <a:endParaRPr lang="zh-CN" altLang="en-US" sz="1405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23947" y="3050230"/>
            <a:ext cx="698892" cy="648889"/>
          </a:xfrm>
          <a:prstGeom prst="rect">
            <a:avLst/>
          </a:prstGeom>
        </p:spPr>
        <p:txBody>
          <a:bodyPr wrap="none" lIns="128579" tIns="64290" rIns="128579" bIns="64290">
            <a:spAutoFit/>
          </a:bodyPr>
          <a:lstStyle/>
          <a:p>
            <a:pPr lvl="0" algn="ctr"/>
            <a:r>
              <a:rPr lang="en-US" altLang="zh-CN" sz="3375" b="1" dirty="0">
                <a:solidFill>
                  <a:srgbClr val="FFFFFF"/>
                </a:solidFill>
                <a:ea typeface="微软雅黑" panose="020B0503020204020204" pitchFamily="34" charset="-122"/>
              </a:rPr>
              <a:t>02</a:t>
            </a:r>
            <a:endParaRPr lang="en-US" altLang="zh-CN" sz="3375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55868" y="2425689"/>
            <a:ext cx="1138179" cy="346177"/>
          </a:xfrm>
          <a:prstGeom prst="rect">
            <a:avLst/>
          </a:prstGeom>
        </p:spPr>
        <p:txBody>
          <a:bodyPr wrap="none" lIns="128579" tIns="64290" rIns="128579" bIns="64290">
            <a:spAutoFit/>
          </a:bodyPr>
          <a:lstStyle/>
          <a:p>
            <a:pPr lvl="0" algn="ctr"/>
            <a:r>
              <a:rPr lang="en-US" altLang="zh-CN" sz="1405" dirty="0">
                <a:solidFill>
                  <a:srgbClr val="FFFFFF"/>
                </a:solidFill>
                <a:ea typeface="微软雅黑" panose="020B0503020204020204" pitchFamily="34" charset="-122"/>
              </a:rPr>
              <a:t>Option here</a:t>
            </a:r>
            <a:endParaRPr lang="zh-CN" altLang="en-US" sz="1405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61915" y="3960697"/>
            <a:ext cx="698892" cy="648889"/>
          </a:xfrm>
          <a:prstGeom prst="rect">
            <a:avLst/>
          </a:prstGeom>
        </p:spPr>
        <p:txBody>
          <a:bodyPr wrap="none" lIns="128579" tIns="64290" rIns="128579" bIns="64290">
            <a:spAutoFit/>
          </a:bodyPr>
          <a:lstStyle/>
          <a:p>
            <a:pPr lvl="0" algn="ctr"/>
            <a:r>
              <a:rPr lang="en-US" altLang="zh-CN" sz="3375" b="1" dirty="0">
                <a:solidFill>
                  <a:srgbClr val="FFFFFF"/>
                </a:solidFill>
                <a:ea typeface="微软雅黑" panose="020B0503020204020204" pitchFamily="34" charset="-122"/>
              </a:rPr>
              <a:t>03</a:t>
            </a:r>
            <a:endParaRPr lang="en-US" altLang="zh-CN" sz="3375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41787" y="3601777"/>
            <a:ext cx="1138179" cy="346177"/>
          </a:xfrm>
          <a:prstGeom prst="rect">
            <a:avLst/>
          </a:prstGeom>
        </p:spPr>
        <p:txBody>
          <a:bodyPr wrap="none" lIns="128579" tIns="64290" rIns="128579" bIns="64290">
            <a:spAutoFit/>
          </a:bodyPr>
          <a:lstStyle/>
          <a:p>
            <a:pPr lvl="0" algn="ctr"/>
            <a:r>
              <a:rPr lang="en-US" altLang="zh-CN" sz="1405" dirty="0">
                <a:solidFill>
                  <a:srgbClr val="FFFFFF"/>
                </a:solidFill>
                <a:ea typeface="微软雅黑" panose="020B0503020204020204" pitchFamily="34" charset="-122"/>
              </a:rPr>
              <a:t>Option here</a:t>
            </a:r>
            <a:endParaRPr lang="zh-CN" altLang="en-US" sz="1405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51562" y="4285386"/>
            <a:ext cx="698892" cy="648889"/>
          </a:xfrm>
          <a:prstGeom prst="rect">
            <a:avLst/>
          </a:prstGeom>
        </p:spPr>
        <p:txBody>
          <a:bodyPr wrap="none" lIns="128579" tIns="64290" rIns="128579" bIns="64290">
            <a:spAutoFit/>
          </a:bodyPr>
          <a:lstStyle/>
          <a:p>
            <a:pPr lvl="0" algn="ctr"/>
            <a:r>
              <a:rPr lang="en-US" altLang="zh-CN" sz="3375" b="1" dirty="0">
                <a:solidFill>
                  <a:srgbClr val="FFFFFF"/>
                </a:solidFill>
                <a:ea typeface="微软雅黑" panose="020B0503020204020204" pitchFamily="34" charset="-122"/>
              </a:rPr>
              <a:t>04</a:t>
            </a:r>
            <a:endParaRPr lang="en-US" altLang="zh-CN" sz="3375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55868" y="5177256"/>
            <a:ext cx="1138179" cy="346177"/>
          </a:xfrm>
          <a:prstGeom prst="rect">
            <a:avLst/>
          </a:prstGeom>
        </p:spPr>
        <p:txBody>
          <a:bodyPr wrap="none" lIns="128579" tIns="64290" rIns="128579" bIns="64290">
            <a:spAutoFit/>
          </a:bodyPr>
          <a:lstStyle/>
          <a:p>
            <a:pPr lvl="0" algn="ctr"/>
            <a:r>
              <a:rPr lang="en-US" altLang="zh-CN" sz="1405" dirty="0">
                <a:solidFill>
                  <a:srgbClr val="FFFFFF"/>
                </a:solidFill>
                <a:ea typeface="微软雅黑" panose="020B0503020204020204" pitchFamily="34" charset="-122"/>
              </a:rPr>
              <a:t>Option here</a:t>
            </a:r>
            <a:endParaRPr lang="zh-CN" altLang="en-US" sz="1405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326652" y="2487842"/>
            <a:ext cx="2592039" cy="11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326652" y="5075969"/>
            <a:ext cx="2592039" cy="11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8859185" y="2487842"/>
            <a:ext cx="2592039" cy="11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8859185" y="5075969"/>
            <a:ext cx="2592039" cy="11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20"/>
              </a:spcBef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31" name="菱形 30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58272" y="1432273"/>
            <a:ext cx="9542207" cy="2544221"/>
            <a:chOff x="1572039" y="1815901"/>
            <a:chExt cx="9047922" cy="2412431"/>
          </a:xfrm>
        </p:grpSpPr>
        <p:sp>
          <p:nvSpPr>
            <p:cNvPr id="16" name="矩形 15"/>
            <p:cNvSpPr/>
            <p:nvPr/>
          </p:nvSpPr>
          <p:spPr>
            <a:xfrm>
              <a:off x="1572039" y="2598315"/>
              <a:ext cx="9047922" cy="1630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33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感谢聆听 批评指导</a:t>
              </a:r>
              <a:endParaRPr lang="zh-CN" altLang="en-US" sz="633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446104" y="1815901"/>
              <a:ext cx="3299791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96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69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78263" y="1147791"/>
            <a:ext cx="10641080" cy="4743150"/>
            <a:chOff x="1022075" y="1088335"/>
            <a:chExt cx="10089874" cy="4497456"/>
          </a:xfrm>
        </p:grpSpPr>
        <p:sp>
          <p:nvSpPr>
            <p:cNvPr id="19" name="矩形 18"/>
            <p:cNvSpPr/>
            <p:nvPr/>
          </p:nvSpPr>
          <p:spPr>
            <a:xfrm>
              <a:off x="3914361" y="1088335"/>
              <a:ext cx="4363278" cy="3876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110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The school community</a:t>
              </a:r>
              <a:endParaRPr lang="zh-CN" altLang="en-US" sz="2110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022075" y="1282148"/>
              <a:ext cx="10089874" cy="4303643"/>
              <a:chOff x="1022075" y="1282148"/>
              <a:chExt cx="10089874" cy="4303643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V="1">
                <a:off x="11111948" y="1282150"/>
                <a:ext cx="0" cy="430364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033670" y="1282148"/>
                <a:ext cx="0" cy="430364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707296" y="5585791"/>
                <a:ext cx="7404652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033670" y="5585791"/>
                <a:ext cx="2236304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8277639" y="1282148"/>
                <a:ext cx="2834310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022075" y="1282148"/>
                <a:ext cx="2892286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/>
          <p:nvPr>
            <p:custDataLst>
              <p:tags r:id="rId1"/>
            </p:custDataLst>
          </p:nvPr>
        </p:nvSpPr>
        <p:spPr>
          <a:xfrm>
            <a:off x="2337" y="0"/>
            <a:ext cx="5009896" cy="7232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ea typeface="微软雅黑" panose="020B0503020204020204" pitchFamily="34" charset="-122"/>
            </a:endParaRPr>
          </a:p>
        </p:txBody>
      </p:sp>
      <p:sp>
        <p:nvSpPr>
          <p:cNvPr id="10" name="PA_文本框 43"/>
          <p:cNvSpPr txBox="1"/>
          <p:nvPr>
            <p:custDataLst>
              <p:tags r:id="rId2"/>
            </p:custDataLst>
          </p:nvPr>
        </p:nvSpPr>
        <p:spPr>
          <a:xfrm>
            <a:off x="-573831" y="981772"/>
            <a:ext cx="6193410" cy="5063835"/>
          </a:xfrm>
          <a:prstGeom prst="rect">
            <a:avLst/>
          </a:prstGeom>
          <a:noFill/>
        </p:spPr>
        <p:txBody>
          <a:bodyPr wrap="square" lIns="96406" tIns="48203" rIns="96406" bIns="482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115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28115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PA_文本框 42"/>
          <p:cNvSpPr txBox="1"/>
          <p:nvPr>
            <p:custDataLst>
              <p:tags r:id="rId3"/>
            </p:custDataLst>
          </p:nvPr>
        </p:nvSpPr>
        <p:spPr>
          <a:xfrm>
            <a:off x="17577" y="3832387"/>
            <a:ext cx="5009896" cy="731817"/>
          </a:xfrm>
          <a:prstGeom prst="rect">
            <a:avLst/>
          </a:prstGeom>
          <a:solidFill>
            <a:schemeClr val="accent2"/>
          </a:solidFill>
        </p:spPr>
        <p:txBody>
          <a:bodyPr wrap="square" lIns="96406" tIns="48203" rIns="96406" bIns="482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51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学校社团</a:t>
            </a:r>
            <a:endParaRPr lang="en-US" altLang="zh-CN" sz="3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PA_AutoShape 8"/>
          <p:cNvSpPr/>
          <p:nvPr>
            <p:custDataLst>
              <p:tags r:id="rId4"/>
            </p:custDataLst>
          </p:nvPr>
        </p:nvSpPr>
        <p:spPr bwMode="auto">
          <a:xfrm>
            <a:off x="5785096" y="2933185"/>
            <a:ext cx="3070468" cy="6780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45"/>
              </a:spcAft>
            </a:pPr>
            <a:r>
              <a:rPr lang="zh-CN" altLang="en-US" sz="985" dirty="0">
                <a:solidFill>
                  <a:srgbClr val="7F7F7F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85" dirty="0">
              <a:solidFill>
                <a:srgbClr val="7F7F7F"/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45"/>
              </a:spcAft>
            </a:pPr>
            <a:endParaRPr lang="zh-CN" altLang="en-US" sz="985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PA_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809365" y="2815990"/>
            <a:ext cx="2814340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295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" name="PA_文本框 5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0695" y="321945"/>
            <a:ext cx="6087110" cy="12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730" dirty="0">
                <a:solidFill>
                  <a:schemeClr val="bg1">
                    <a:lumMod val="10000"/>
                  </a:schemeClr>
                </a:solidFill>
                <a:latin typeface="388-CAI978" pitchFamily="82" charset="0"/>
                <a:ea typeface="微软雅黑" panose="020B0503020204020204" pitchFamily="34" charset="-122"/>
              </a:rPr>
              <a:t>community</a:t>
            </a:r>
            <a:endParaRPr lang="en-US" altLang="zh-CN" sz="7730" dirty="0">
              <a:solidFill>
                <a:schemeClr val="bg1">
                  <a:lumMod val="10000"/>
                </a:schemeClr>
              </a:solidFill>
              <a:latin typeface="388-CAI978" pitchFamily="82" charset="0"/>
              <a:ea typeface="微软雅黑" panose="020B0503020204020204" pitchFamily="34" charset="-122"/>
            </a:endParaRPr>
          </a:p>
        </p:txBody>
      </p:sp>
      <p:sp>
        <p:nvSpPr>
          <p:cNvPr id="16" name="PA_文本框 5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5150" y="1312186"/>
            <a:ext cx="4278735" cy="152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9280" dirty="0">
                <a:solidFill>
                  <a:schemeClr val="bg1">
                    <a:lumMod val="10000"/>
                  </a:schemeClr>
                </a:solidFill>
                <a:latin typeface="388-CAI978" pitchFamily="82" charset="0"/>
                <a:ea typeface="微软雅黑" panose="020B0503020204020204" pitchFamily="34" charset="-122"/>
              </a:rPr>
              <a:t>NAME</a:t>
            </a:r>
            <a:endParaRPr lang="en-US" altLang="zh-CN" sz="9280" dirty="0">
              <a:solidFill>
                <a:schemeClr val="bg1">
                  <a:lumMod val="10000"/>
                </a:schemeClr>
              </a:solidFill>
              <a:latin typeface="388-CAI978" pitchFamily="82" charset="0"/>
              <a:ea typeface="微软雅黑" panose="020B0503020204020204" pitchFamily="34" charset="-122"/>
            </a:endParaRPr>
          </a:p>
        </p:txBody>
      </p:sp>
      <p:pic>
        <p:nvPicPr>
          <p:cNvPr id="12" name="PA_图片 5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4" b="15324"/>
          <a:stretch>
            <a:fillRect/>
          </a:stretch>
        </p:blipFill>
        <p:spPr bwMode="auto">
          <a:xfrm>
            <a:off x="5785096" y="3945937"/>
            <a:ext cx="6260854" cy="28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flip dir="r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bldLvl="0" animBg="1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9911" y="1988979"/>
            <a:ext cx="10822187" cy="4418565"/>
            <a:chOff x="1009911" y="1988979"/>
            <a:chExt cx="10822187" cy="4418565"/>
          </a:xfrm>
        </p:grpSpPr>
        <p:cxnSp>
          <p:nvCxnSpPr>
            <p:cNvPr id="36867" name="Straight Connector 53"/>
            <p:cNvCxnSpPr>
              <a:cxnSpLocks noChangeShapeType="1"/>
            </p:cNvCxnSpPr>
            <p:nvPr/>
          </p:nvCxnSpPr>
          <p:spPr bwMode="auto">
            <a:xfrm>
              <a:off x="3489437" y="1988979"/>
              <a:ext cx="0" cy="4036556"/>
            </a:xfrm>
            <a:prstGeom prst="line">
              <a:avLst/>
            </a:prstGeom>
            <a:noFill/>
            <a:ln w="6350">
              <a:solidFill>
                <a:srgbClr val="59595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68" name="Straight Connector 54"/>
            <p:cNvCxnSpPr>
              <a:cxnSpLocks noChangeShapeType="1"/>
            </p:cNvCxnSpPr>
            <p:nvPr/>
          </p:nvCxnSpPr>
          <p:spPr bwMode="auto">
            <a:xfrm>
              <a:off x="6399239" y="1988979"/>
              <a:ext cx="0" cy="4036556"/>
            </a:xfrm>
            <a:prstGeom prst="line">
              <a:avLst/>
            </a:prstGeom>
            <a:noFill/>
            <a:ln w="6350">
              <a:solidFill>
                <a:srgbClr val="59595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69" name="Straight Connector 55"/>
            <p:cNvCxnSpPr>
              <a:cxnSpLocks noChangeShapeType="1"/>
            </p:cNvCxnSpPr>
            <p:nvPr/>
          </p:nvCxnSpPr>
          <p:spPr bwMode="auto">
            <a:xfrm>
              <a:off x="9298996" y="1988979"/>
              <a:ext cx="0" cy="4036556"/>
            </a:xfrm>
            <a:prstGeom prst="line">
              <a:avLst/>
            </a:prstGeom>
            <a:noFill/>
            <a:ln w="6350">
              <a:solidFill>
                <a:srgbClr val="595959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0" name="Rectangle 1"/>
            <p:cNvSpPr>
              <a:spLocks noChangeArrowheads="1"/>
            </p:cNvSpPr>
            <p:nvPr/>
          </p:nvSpPr>
          <p:spPr bwMode="auto">
            <a:xfrm>
              <a:off x="1090273" y="2004047"/>
              <a:ext cx="1920335" cy="1920335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7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871" name="Group 40"/>
            <p:cNvGrpSpPr/>
            <p:nvPr/>
          </p:nvGrpSpPr>
          <p:grpSpPr bwMode="auto">
            <a:xfrm>
              <a:off x="1090274" y="3961216"/>
              <a:ext cx="1930380" cy="85386"/>
              <a:chOff x="0" y="0"/>
              <a:chExt cx="2304256" cy="544908"/>
            </a:xfrm>
            <a:solidFill>
              <a:schemeClr val="accent1"/>
            </a:solidFill>
          </p:grpSpPr>
          <p:sp>
            <p:nvSpPr>
              <p:cNvPr id="36906" name="Rectangle 42"/>
              <p:cNvSpPr>
                <a:spLocks noChangeArrowheads="1"/>
              </p:cNvSpPr>
              <p:nvPr/>
            </p:nvSpPr>
            <p:spPr bwMode="auto">
              <a:xfrm>
                <a:off x="0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7" name="Rectangle 43"/>
              <p:cNvSpPr>
                <a:spLocks noChangeArrowheads="1"/>
              </p:cNvSpPr>
              <p:nvPr/>
            </p:nvSpPr>
            <p:spPr bwMode="auto">
              <a:xfrm>
                <a:off x="576064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8" name="Rectangle 44"/>
              <p:cNvSpPr>
                <a:spLocks noChangeArrowheads="1"/>
              </p:cNvSpPr>
              <p:nvPr/>
            </p:nvSpPr>
            <p:spPr bwMode="auto">
              <a:xfrm>
                <a:off x="1152128" y="0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9" name="Rectangle 45"/>
              <p:cNvSpPr>
                <a:spLocks noChangeArrowheads="1"/>
              </p:cNvSpPr>
              <p:nvPr/>
            </p:nvSpPr>
            <p:spPr bwMode="auto">
              <a:xfrm>
                <a:off x="1728192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872" name="Rectangle 73"/>
            <p:cNvSpPr>
              <a:spLocks noChangeArrowheads="1"/>
            </p:cNvSpPr>
            <p:nvPr/>
          </p:nvSpPr>
          <p:spPr bwMode="auto">
            <a:xfrm>
              <a:off x="3998402" y="2004047"/>
              <a:ext cx="1920336" cy="192033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7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873" name="Group 90"/>
            <p:cNvGrpSpPr/>
            <p:nvPr/>
          </p:nvGrpSpPr>
          <p:grpSpPr bwMode="auto">
            <a:xfrm>
              <a:off x="3998401" y="3961216"/>
              <a:ext cx="1930381" cy="85386"/>
              <a:chOff x="0" y="0"/>
              <a:chExt cx="2304256" cy="544908"/>
            </a:xfrm>
            <a:solidFill>
              <a:schemeClr val="accent2"/>
            </a:solidFill>
          </p:grpSpPr>
          <p:sp>
            <p:nvSpPr>
              <p:cNvPr id="36902" name="Rectangle 92"/>
              <p:cNvSpPr>
                <a:spLocks noChangeArrowheads="1"/>
              </p:cNvSpPr>
              <p:nvPr/>
            </p:nvSpPr>
            <p:spPr bwMode="auto">
              <a:xfrm>
                <a:off x="0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3" name="Rectangle 93"/>
              <p:cNvSpPr>
                <a:spLocks noChangeArrowheads="1"/>
              </p:cNvSpPr>
              <p:nvPr/>
            </p:nvSpPr>
            <p:spPr bwMode="auto">
              <a:xfrm>
                <a:off x="576064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4" name="Rectangle 94"/>
              <p:cNvSpPr>
                <a:spLocks noChangeArrowheads="1"/>
              </p:cNvSpPr>
              <p:nvPr/>
            </p:nvSpPr>
            <p:spPr bwMode="auto">
              <a:xfrm>
                <a:off x="1152128" y="0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5" name="Rectangle 95"/>
              <p:cNvSpPr>
                <a:spLocks noChangeArrowheads="1"/>
              </p:cNvSpPr>
              <p:nvPr/>
            </p:nvSpPr>
            <p:spPr bwMode="auto">
              <a:xfrm>
                <a:off x="1728192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874" name="Rectangle 100"/>
            <p:cNvSpPr>
              <a:spLocks noChangeArrowheads="1"/>
            </p:cNvSpPr>
            <p:nvPr/>
          </p:nvSpPr>
          <p:spPr bwMode="auto">
            <a:xfrm>
              <a:off x="6906530" y="2004047"/>
              <a:ext cx="1918661" cy="192033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7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875" name="Group 101"/>
            <p:cNvGrpSpPr/>
            <p:nvPr/>
          </p:nvGrpSpPr>
          <p:grpSpPr bwMode="auto">
            <a:xfrm>
              <a:off x="6906530" y="3961216"/>
              <a:ext cx="1930380" cy="85386"/>
              <a:chOff x="0" y="0"/>
              <a:chExt cx="2304256" cy="544908"/>
            </a:xfrm>
            <a:solidFill>
              <a:schemeClr val="accent1"/>
            </a:solidFill>
          </p:grpSpPr>
          <p:sp>
            <p:nvSpPr>
              <p:cNvPr id="36898" name="Rectangle 103"/>
              <p:cNvSpPr>
                <a:spLocks noChangeArrowheads="1"/>
              </p:cNvSpPr>
              <p:nvPr/>
            </p:nvSpPr>
            <p:spPr bwMode="auto">
              <a:xfrm>
                <a:off x="0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99" name="Rectangle 104"/>
              <p:cNvSpPr>
                <a:spLocks noChangeArrowheads="1"/>
              </p:cNvSpPr>
              <p:nvPr/>
            </p:nvSpPr>
            <p:spPr bwMode="auto">
              <a:xfrm>
                <a:off x="576064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0" name="Rectangle 105"/>
              <p:cNvSpPr>
                <a:spLocks noChangeArrowheads="1"/>
              </p:cNvSpPr>
              <p:nvPr/>
            </p:nvSpPr>
            <p:spPr bwMode="auto">
              <a:xfrm>
                <a:off x="1152128" y="0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1" name="Rectangle 106"/>
              <p:cNvSpPr>
                <a:spLocks noChangeArrowheads="1"/>
              </p:cNvSpPr>
              <p:nvPr/>
            </p:nvSpPr>
            <p:spPr bwMode="auto">
              <a:xfrm>
                <a:off x="1728192" y="1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876" name="Rectangle 111"/>
            <p:cNvSpPr>
              <a:spLocks noChangeArrowheads="1"/>
            </p:cNvSpPr>
            <p:nvPr/>
          </p:nvSpPr>
          <p:spPr bwMode="auto">
            <a:xfrm flipH="1">
              <a:off x="9812983" y="2004047"/>
              <a:ext cx="1920335" cy="192033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7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877" name="Group 112"/>
            <p:cNvGrpSpPr/>
            <p:nvPr/>
          </p:nvGrpSpPr>
          <p:grpSpPr bwMode="auto">
            <a:xfrm>
              <a:off x="9812984" y="3961216"/>
              <a:ext cx="1930380" cy="85386"/>
              <a:chOff x="0" y="0"/>
              <a:chExt cx="2304256" cy="544921"/>
            </a:xfrm>
            <a:solidFill>
              <a:schemeClr val="accent2"/>
            </a:solidFill>
          </p:grpSpPr>
          <p:sp>
            <p:nvSpPr>
              <p:cNvPr id="36894" name="Rectangle 1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95" name="Rectangle 115"/>
              <p:cNvSpPr>
                <a:spLocks noChangeArrowheads="1"/>
              </p:cNvSpPr>
              <p:nvPr/>
            </p:nvSpPr>
            <p:spPr bwMode="auto">
              <a:xfrm>
                <a:off x="576064" y="0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96" name="Rectangle 116"/>
              <p:cNvSpPr>
                <a:spLocks noChangeArrowheads="1"/>
              </p:cNvSpPr>
              <p:nvPr/>
            </p:nvSpPr>
            <p:spPr bwMode="auto">
              <a:xfrm>
                <a:off x="1152128" y="8"/>
                <a:ext cx="576064" cy="544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97" name="Rectangle 117"/>
              <p:cNvSpPr>
                <a:spLocks noChangeArrowheads="1"/>
              </p:cNvSpPr>
              <p:nvPr/>
            </p:nvSpPr>
            <p:spPr bwMode="auto">
              <a:xfrm>
                <a:off x="1728192" y="0"/>
                <a:ext cx="576064" cy="5449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en-US" altLang="zh-CN" sz="327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878" name="组合 30"/>
            <p:cNvGrpSpPr/>
            <p:nvPr/>
          </p:nvGrpSpPr>
          <p:grpSpPr bwMode="auto">
            <a:xfrm>
              <a:off x="1009911" y="4147055"/>
              <a:ext cx="2116220" cy="2075824"/>
              <a:chOff x="0" y="0"/>
              <a:chExt cx="2007071" cy="1969637"/>
            </a:xfrm>
          </p:grpSpPr>
          <p:sp>
            <p:nvSpPr>
              <p:cNvPr id="36891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74322" y="0"/>
                <a:ext cx="1821522" cy="610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329" tIns="64165" rIns="128329" bIns="6416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2425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您的姓名</a:t>
                </a:r>
                <a:endParaRPr lang="en-US" sz="2425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92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0" y="365522"/>
                <a:ext cx="1970165" cy="440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329" tIns="64165" rIns="128329" bIns="6416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75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职位</a:t>
                </a:r>
                <a:endParaRPr lang="en-US" sz="1475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93" name="矩形 33"/>
              <p:cNvSpPr>
                <a:spLocks noChangeArrowheads="1"/>
              </p:cNvSpPr>
              <p:nvPr/>
            </p:nvSpPr>
            <p:spPr bwMode="auto">
              <a:xfrm>
                <a:off x="23635" y="743100"/>
                <a:ext cx="1983436" cy="122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点击添加相关标题文字，点击添加相关标题文字，点击添加相关标题文字，点击添加相关标题文字，点击添加相关标题文字。</a:t>
                </a:r>
                <a:endParaRPr lang="en-GB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879" name="组合 34"/>
            <p:cNvGrpSpPr/>
            <p:nvPr/>
          </p:nvGrpSpPr>
          <p:grpSpPr bwMode="auto">
            <a:xfrm>
              <a:off x="3899622" y="4147055"/>
              <a:ext cx="2116220" cy="2075824"/>
              <a:chOff x="0" y="0"/>
              <a:chExt cx="2007071" cy="1969637"/>
            </a:xfrm>
          </p:grpSpPr>
          <p:sp>
            <p:nvSpPr>
              <p:cNvPr id="36888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74322" y="0"/>
                <a:ext cx="1821522" cy="610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329" tIns="64165" rIns="128329" bIns="6416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2425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您的姓名</a:t>
                </a:r>
                <a:endParaRPr lang="en-US" sz="2425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89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0" y="365522"/>
                <a:ext cx="1970165" cy="440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329" tIns="64165" rIns="128329" bIns="6416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75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职位</a:t>
                </a:r>
                <a:endParaRPr lang="en-US" sz="1475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90" name="矩形 37"/>
              <p:cNvSpPr>
                <a:spLocks noChangeArrowheads="1"/>
              </p:cNvSpPr>
              <p:nvPr/>
            </p:nvSpPr>
            <p:spPr bwMode="auto">
              <a:xfrm>
                <a:off x="23635" y="743100"/>
                <a:ext cx="1983436" cy="122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点击添加相关标题文字，点击添加相关标题文字，点击添加相关标题文字，点击添加相关标题文字，点击添加相关标题文字。</a:t>
                </a:r>
                <a:endParaRPr lang="en-GB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880" name="组合 38"/>
            <p:cNvGrpSpPr/>
            <p:nvPr/>
          </p:nvGrpSpPr>
          <p:grpSpPr bwMode="auto">
            <a:xfrm>
              <a:off x="6837886" y="4147055"/>
              <a:ext cx="2116220" cy="2075824"/>
              <a:chOff x="0" y="0"/>
              <a:chExt cx="2007071" cy="1969637"/>
            </a:xfrm>
          </p:grpSpPr>
          <p:sp>
            <p:nvSpPr>
              <p:cNvPr id="36885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74322" y="0"/>
                <a:ext cx="1821522" cy="610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329" tIns="64165" rIns="128329" bIns="6416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2425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您的姓名</a:t>
                </a:r>
                <a:endParaRPr lang="en-US" sz="2425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86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0" y="365522"/>
                <a:ext cx="1970165" cy="440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329" tIns="64165" rIns="128329" bIns="6416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75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职位</a:t>
                </a:r>
                <a:endParaRPr lang="en-US" sz="1475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87" name="矩形 41"/>
              <p:cNvSpPr>
                <a:spLocks noChangeArrowheads="1"/>
              </p:cNvSpPr>
              <p:nvPr/>
            </p:nvSpPr>
            <p:spPr bwMode="auto">
              <a:xfrm>
                <a:off x="23635" y="743100"/>
                <a:ext cx="1983436" cy="122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点击添加相关标题文字，点击添加相关标题文字，点击添加相关标题文字，点击添加相关标题文字，点击添加相关标题文字。</a:t>
                </a:r>
                <a:endParaRPr lang="en-GB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881" name="组合 42"/>
            <p:cNvGrpSpPr/>
            <p:nvPr/>
          </p:nvGrpSpPr>
          <p:grpSpPr bwMode="auto">
            <a:xfrm>
              <a:off x="9714203" y="4147055"/>
              <a:ext cx="2117895" cy="2260489"/>
              <a:chOff x="0" y="0"/>
              <a:chExt cx="2007071" cy="2144856"/>
            </a:xfrm>
          </p:grpSpPr>
          <p:sp>
            <p:nvSpPr>
              <p:cNvPr id="36882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74322" y="0"/>
                <a:ext cx="1821522" cy="610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329" tIns="64165" rIns="128329" bIns="6416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2425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您的姓名</a:t>
                </a:r>
                <a:endParaRPr lang="en-US" sz="2425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83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0" y="365522"/>
                <a:ext cx="1970165" cy="440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8329" tIns="64165" rIns="128329" bIns="6416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zh-CN" altLang="en-US" sz="1475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职位</a:t>
                </a:r>
                <a:endParaRPr lang="en-US" sz="1475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84" name="矩形 45"/>
              <p:cNvSpPr>
                <a:spLocks noChangeArrowheads="1"/>
              </p:cNvSpPr>
              <p:nvPr/>
            </p:nvSpPr>
            <p:spPr bwMode="auto">
              <a:xfrm>
                <a:off x="23635" y="743100"/>
                <a:ext cx="1983436" cy="1401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点击添加相关标题文字，点击添加相关标题文字，点击添加相关标题文字，点击添加相关标题文字，点击添加相关标题文字。</a:t>
                </a:r>
                <a:endParaRPr lang="en-GB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50" name="菱形 49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btitle 21"/>
          <p:cNvSpPr txBox="1"/>
          <p:nvPr/>
        </p:nvSpPr>
        <p:spPr>
          <a:xfrm>
            <a:off x="923888" y="5366900"/>
            <a:ext cx="1760340" cy="79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"/>
          <p:cNvSpPr>
            <a:spLocks noChangeArrowheads="1"/>
          </p:cNvSpPr>
          <p:nvPr/>
        </p:nvSpPr>
        <p:spPr bwMode="auto">
          <a:xfrm>
            <a:off x="2316211" y="1368202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2"/>
          <p:cNvSpPr>
            <a:spLocks noChangeArrowheads="1"/>
          </p:cNvSpPr>
          <p:nvPr/>
        </p:nvSpPr>
        <p:spPr bwMode="auto">
          <a:xfrm>
            <a:off x="2784400" y="179296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1"/>
          <p:cNvSpPr>
            <a:spLocks noChangeArrowheads="1"/>
          </p:cNvSpPr>
          <p:nvPr/>
        </p:nvSpPr>
        <p:spPr bwMode="auto">
          <a:xfrm>
            <a:off x="3705749" y="2162441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2"/>
          <p:cNvSpPr>
            <a:spLocks noChangeArrowheads="1"/>
          </p:cNvSpPr>
          <p:nvPr/>
        </p:nvSpPr>
        <p:spPr bwMode="auto">
          <a:xfrm>
            <a:off x="4173938" y="258720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5116180" y="1368202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5584367" y="179296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"/>
          <p:cNvSpPr>
            <a:spLocks noChangeArrowheads="1"/>
          </p:cNvSpPr>
          <p:nvPr/>
        </p:nvSpPr>
        <p:spPr bwMode="auto">
          <a:xfrm>
            <a:off x="6526612" y="2162441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2"/>
          <p:cNvSpPr>
            <a:spLocks noChangeArrowheads="1"/>
          </p:cNvSpPr>
          <p:nvPr/>
        </p:nvSpPr>
        <p:spPr bwMode="auto">
          <a:xfrm>
            <a:off x="6994800" y="258720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7962266" y="1368202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8430456" y="1792969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1"/>
          <p:cNvSpPr>
            <a:spLocks noChangeArrowheads="1"/>
          </p:cNvSpPr>
          <p:nvPr/>
        </p:nvSpPr>
        <p:spPr bwMode="auto">
          <a:xfrm>
            <a:off x="9401124" y="2114967"/>
            <a:ext cx="1149181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2"/>
          <p:cNvSpPr>
            <a:spLocks noChangeArrowheads="1"/>
          </p:cNvSpPr>
          <p:nvPr/>
        </p:nvSpPr>
        <p:spPr bwMode="auto">
          <a:xfrm>
            <a:off x="9869312" y="2539732"/>
            <a:ext cx="212812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25" tIns="41863" rIns="83725" bIns="41863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3"/>
          <p:cNvSpPr>
            <a:spLocks noChangeArrowheads="1"/>
          </p:cNvSpPr>
          <p:nvPr/>
        </p:nvSpPr>
        <p:spPr bwMode="auto">
          <a:xfrm>
            <a:off x="2675500" y="462550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>
            <a:spLocks noChangeArrowheads="1"/>
          </p:cNvSpPr>
          <p:nvPr/>
        </p:nvSpPr>
        <p:spPr bwMode="auto">
          <a:xfrm>
            <a:off x="4065042" y="462550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3"/>
          <p:cNvSpPr>
            <a:spLocks noChangeArrowheads="1"/>
          </p:cNvSpPr>
          <p:nvPr/>
        </p:nvSpPr>
        <p:spPr bwMode="auto">
          <a:xfrm>
            <a:off x="5457503" y="462550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3"/>
          <p:cNvSpPr>
            <a:spLocks noChangeArrowheads="1"/>
          </p:cNvSpPr>
          <p:nvPr/>
        </p:nvSpPr>
        <p:spPr bwMode="auto">
          <a:xfrm>
            <a:off x="8316666" y="463595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836637" y="3045877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890688" y="3157138"/>
            <a:ext cx="0" cy="146836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41681" y="3038604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686303" y="3149869"/>
            <a:ext cx="0" cy="1475636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482391" y="3031340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536445" y="3142597"/>
            <a:ext cx="0" cy="148303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226467" y="3795894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280519" y="3907150"/>
            <a:ext cx="0" cy="728805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042252" y="3799076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7096306" y="3910335"/>
            <a:ext cx="0" cy="71517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913307" y="3803857"/>
            <a:ext cx="118491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6" rIns="91434" bIns="45716"/>
          <a:lstStyle/>
          <a:p>
            <a:pPr algn="just">
              <a:lnSpc>
                <a:spcPct val="120000"/>
              </a:lnSpc>
            </a:pPr>
            <a:endParaRPr lang="zh-CN" alt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967359" y="3915114"/>
            <a:ext cx="0" cy="71038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9747381" y="4625630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3"/>
          <p:cNvSpPr>
            <a:spLocks noChangeArrowheads="1"/>
          </p:cNvSpPr>
          <p:nvPr/>
        </p:nvSpPr>
        <p:spPr bwMode="auto">
          <a:xfrm>
            <a:off x="6874889" y="4625504"/>
            <a:ext cx="439636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11630" tIns="55815" rIns="111630" bIns="55815" anchor="ctr"/>
          <a:lstStyle/>
          <a:p>
            <a:pPr algn="just">
              <a:lnSpc>
                <a:spcPct val="120000"/>
              </a:lnSpc>
            </a:pPr>
            <a:endParaRPr lang="en-US" sz="70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Subtitle 21"/>
          <p:cNvSpPr txBox="1"/>
          <p:nvPr/>
        </p:nvSpPr>
        <p:spPr>
          <a:xfrm>
            <a:off x="2767340" y="5365590"/>
            <a:ext cx="1760340" cy="79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Subtitle 21"/>
          <p:cNvSpPr txBox="1"/>
          <p:nvPr/>
        </p:nvSpPr>
        <p:spPr>
          <a:xfrm>
            <a:off x="4610792" y="5372266"/>
            <a:ext cx="1760340" cy="79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Subtitle 21"/>
          <p:cNvSpPr txBox="1"/>
          <p:nvPr/>
        </p:nvSpPr>
        <p:spPr>
          <a:xfrm>
            <a:off x="6454244" y="5371406"/>
            <a:ext cx="1760340" cy="79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Subtitle 21"/>
          <p:cNvSpPr txBox="1"/>
          <p:nvPr/>
        </p:nvSpPr>
        <p:spPr>
          <a:xfrm>
            <a:off x="8297696" y="5365590"/>
            <a:ext cx="1760340" cy="79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Subtitle 21"/>
          <p:cNvSpPr txBox="1"/>
          <p:nvPr/>
        </p:nvSpPr>
        <p:spPr>
          <a:xfrm>
            <a:off x="10141148" y="5372266"/>
            <a:ext cx="1760340" cy="79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39" name="菱形 38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40" name="菱形 39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4313379" y="3164925"/>
            <a:ext cx="8551632" cy="4095762"/>
            <a:chOff x="4078023" y="2973498"/>
            <a:chExt cx="8113977" cy="3884502"/>
          </a:xfrm>
          <a:solidFill>
            <a:srgbClr val="005DA2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4078023" y="5589157"/>
              <a:ext cx="4758750" cy="1268843"/>
            </a:xfrm>
            <a:custGeom>
              <a:avLst/>
              <a:gdLst>
                <a:gd name="T0" fmla="*/ 0 w 251"/>
                <a:gd name="T1" fmla="*/ 67 h 67"/>
                <a:gd name="T2" fmla="*/ 0 w 251"/>
                <a:gd name="T3" fmla="*/ 67 h 67"/>
                <a:gd name="T4" fmla="*/ 251 w 251"/>
                <a:gd name="T5" fmla="*/ 67 h 67"/>
                <a:gd name="T6" fmla="*/ 251 w 251"/>
                <a:gd name="T7" fmla="*/ 0 h 67"/>
                <a:gd name="T8" fmla="*/ 0 w 25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67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78" y="38"/>
                    <a:pt x="92" y="62"/>
                    <a:pt x="0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29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8912383" y="4906297"/>
              <a:ext cx="1117622" cy="1951702"/>
            </a:xfrm>
            <a:custGeom>
              <a:avLst/>
              <a:gdLst>
                <a:gd name="T0" fmla="*/ 0 w 59"/>
                <a:gd name="T1" fmla="*/ 36 h 103"/>
                <a:gd name="T2" fmla="*/ 0 w 59"/>
                <a:gd name="T3" fmla="*/ 103 h 103"/>
                <a:gd name="T4" fmla="*/ 59 w 59"/>
                <a:gd name="T5" fmla="*/ 103 h 103"/>
                <a:gd name="T6" fmla="*/ 59 w 59"/>
                <a:gd name="T7" fmla="*/ 0 h 103"/>
                <a:gd name="T8" fmla="*/ 0 w 59"/>
                <a:gd name="T9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03">
                  <a:moveTo>
                    <a:pt x="0" y="3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3"/>
                    <a:pt x="21" y="25"/>
                    <a:pt x="0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41" tIns="64271" rIns="128541" bIns="64271" numCol="1" anchor="t" anchorCtr="0" compatLnSpc="1"/>
            <a:lstStyle/>
            <a:p>
              <a:endParaRPr lang="zh-CN" altLang="en-US" sz="337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1603653" y="2973498"/>
              <a:ext cx="588347" cy="3884501"/>
            </a:xfrm>
            <a:custGeom>
              <a:avLst/>
              <a:gdLst>
                <a:gd name="T0" fmla="*/ 31 w 31"/>
                <a:gd name="T1" fmla="*/ 0 h 205"/>
                <a:gd name="T2" fmla="*/ 28 w 31"/>
                <a:gd name="T3" fmla="*/ 0 h 205"/>
                <a:gd name="T4" fmla="*/ 0 w 31"/>
                <a:gd name="T5" fmla="*/ 36 h 205"/>
                <a:gd name="T6" fmla="*/ 0 w 31"/>
                <a:gd name="T7" fmla="*/ 205 h 205"/>
                <a:gd name="T8" fmla="*/ 31 w 31"/>
                <a:gd name="T9" fmla="*/ 205 h 205"/>
                <a:gd name="T10" fmla="*/ 31 w 31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5"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3"/>
                    <a:pt x="11" y="25"/>
                    <a:pt x="0" y="3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1" y="205"/>
                    <a:pt x="31" y="205"/>
                    <a:pt x="31" y="20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41" tIns="64271" rIns="128541" bIns="64271" numCol="1" anchor="t" anchorCtr="0" compatLnSpc="1"/>
            <a:lstStyle/>
            <a:p>
              <a:endParaRPr lang="zh-CN" altLang="en-US" sz="337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0126881" y="3656358"/>
              <a:ext cx="1401162" cy="3201642"/>
            </a:xfrm>
            <a:custGeom>
              <a:avLst/>
              <a:gdLst>
                <a:gd name="T0" fmla="*/ 0 w 74"/>
                <a:gd name="T1" fmla="*/ 66 h 169"/>
                <a:gd name="T2" fmla="*/ 0 w 74"/>
                <a:gd name="T3" fmla="*/ 169 h 169"/>
                <a:gd name="T4" fmla="*/ 74 w 74"/>
                <a:gd name="T5" fmla="*/ 169 h 169"/>
                <a:gd name="T6" fmla="*/ 74 w 74"/>
                <a:gd name="T7" fmla="*/ 0 h 169"/>
                <a:gd name="T8" fmla="*/ 0 w 74"/>
                <a:gd name="T9" fmla="*/ 6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69">
                  <a:moveTo>
                    <a:pt x="0" y="66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2" y="24"/>
                    <a:pt x="28" y="47"/>
                    <a:pt x="0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29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Content Placeholder 2"/>
          <p:cNvSpPr txBox="1"/>
          <p:nvPr/>
        </p:nvSpPr>
        <p:spPr>
          <a:xfrm>
            <a:off x="1079851" y="1771224"/>
            <a:ext cx="5653093" cy="1769178"/>
          </a:xfrm>
          <a:prstGeom prst="rect">
            <a:avLst/>
          </a:prstGeom>
        </p:spPr>
        <p:txBody>
          <a:bodyPr vert="horz" lIns="96380" tIns="48190" rIns="96380" bIns="481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点击添加小标题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7445224" y="4700090"/>
            <a:ext cx="2238764" cy="1052331"/>
            <a:chOff x="4982259" y="5322156"/>
            <a:chExt cx="2124188" cy="998051"/>
          </a:xfrm>
          <a:solidFill>
            <a:schemeClr val="tx1">
              <a:lumMod val="85000"/>
              <a:lumOff val="15000"/>
              <a:alpha val="35000"/>
            </a:schemeClr>
          </a:solidFill>
        </p:grpSpPr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4982259" y="5322156"/>
              <a:ext cx="189027" cy="19139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lstStyle/>
            <a:p>
              <a:endParaRPr lang="zh-CN" altLang="en-US" sz="29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 flipV="1">
              <a:off x="6358759" y="5417851"/>
              <a:ext cx="747688" cy="902356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22" idx="6"/>
            </p:cNvCxnSpPr>
            <p:nvPr/>
          </p:nvCxnSpPr>
          <p:spPr>
            <a:xfrm flipH="1">
              <a:off x="5171286" y="5417851"/>
              <a:ext cx="1187474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4"/>
          <p:cNvGrpSpPr/>
          <p:nvPr/>
        </p:nvGrpSpPr>
        <p:grpSpPr>
          <a:xfrm>
            <a:off x="5178410" y="5632625"/>
            <a:ext cx="2238764" cy="1052331"/>
            <a:chOff x="4982259" y="5322156"/>
            <a:chExt cx="2124188" cy="998051"/>
          </a:xfrm>
          <a:solidFill>
            <a:schemeClr val="tx1">
              <a:lumMod val="85000"/>
              <a:lumOff val="15000"/>
              <a:alpha val="35000"/>
            </a:schemeClr>
          </a:solidFill>
        </p:grpSpPr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4982259" y="5322156"/>
              <a:ext cx="189027" cy="1913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lstStyle/>
            <a:p>
              <a:endParaRPr lang="zh-CN" altLang="en-US" sz="29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 flipV="1">
              <a:off x="6358759" y="5417851"/>
              <a:ext cx="747688" cy="902356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26" idx="6"/>
            </p:cNvCxnSpPr>
            <p:nvPr/>
          </p:nvCxnSpPr>
          <p:spPr>
            <a:xfrm flipH="1">
              <a:off x="5171286" y="5417851"/>
              <a:ext cx="1187474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8"/>
          <p:cNvGrpSpPr/>
          <p:nvPr/>
        </p:nvGrpSpPr>
        <p:grpSpPr>
          <a:xfrm>
            <a:off x="9102170" y="3647759"/>
            <a:ext cx="2238764" cy="1052331"/>
            <a:chOff x="4982259" y="5322156"/>
            <a:chExt cx="2124188" cy="998051"/>
          </a:xfrm>
          <a:solidFill>
            <a:schemeClr val="tx1">
              <a:lumMod val="85000"/>
              <a:lumOff val="15000"/>
              <a:alpha val="35000"/>
            </a:schemeClr>
          </a:solidFill>
        </p:grpSpPr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4982259" y="5322156"/>
              <a:ext cx="189027" cy="1913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lstStyle/>
            <a:p>
              <a:endParaRPr lang="zh-CN" altLang="en-US" sz="29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 flipV="1">
              <a:off x="6358759" y="5417851"/>
              <a:ext cx="747688" cy="902356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endCxn id="30" idx="6"/>
            </p:cNvCxnSpPr>
            <p:nvPr/>
          </p:nvCxnSpPr>
          <p:spPr>
            <a:xfrm flipH="1">
              <a:off x="5171286" y="5417851"/>
              <a:ext cx="1187474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32"/>
          <p:cNvGrpSpPr/>
          <p:nvPr/>
        </p:nvGrpSpPr>
        <p:grpSpPr>
          <a:xfrm>
            <a:off x="10200648" y="2588763"/>
            <a:ext cx="2238764" cy="1052331"/>
            <a:chOff x="4982259" y="5322156"/>
            <a:chExt cx="2124188" cy="998051"/>
          </a:xfrm>
          <a:solidFill>
            <a:schemeClr val="tx1">
              <a:lumMod val="85000"/>
              <a:lumOff val="15000"/>
              <a:alpha val="35000"/>
            </a:schemeClr>
          </a:solidFill>
        </p:grpSpPr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4982259" y="5322156"/>
              <a:ext cx="189027" cy="19139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lstStyle/>
            <a:p>
              <a:endParaRPr lang="zh-CN" altLang="en-US" sz="29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 flipV="1">
              <a:off x="6358759" y="5417851"/>
              <a:ext cx="747688" cy="902356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endCxn id="34" idx="6"/>
            </p:cNvCxnSpPr>
            <p:nvPr/>
          </p:nvCxnSpPr>
          <p:spPr>
            <a:xfrm flipH="1">
              <a:off x="5171286" y="5417851"/>
              <a:ext cx="1187474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12"/>
          <p:cNvSpPr txBox="1"/>
          <p:nvPr/>
        </p:nvSpPr>
        <p:spPr>
          <a:xfrm>
            <a:off x="3154816" y="5490032"/>
            <a:ext cx="1975372" cy="356944"/>
          </a:xfrm>
          <a:prstGeom prst="rect">
            <a:avLst/>
          </a:prstGeom>
          <a:noFill/>
        </p:spPr>
        <p:txBody>
          <a:bodyPr wrap="square" lIns="96380" tIns="48190" rIns="96380" bIns="48190" rtlCol="0">
            <a:sp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</a:rPr>
              <a:t>点击添加内容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本框 12"/>
          <p:cNvSpPr txBox="1"/>
          <p:nvPr/>
        </p:nvSpPr>
        <p:spPr>
          <a:xfrm>
            <a:off x="5421281" y="4590055"/>
            <a:ext cx="1975372" cy="356944"/>
          </a:xfrm>
          <a:prstGeom prst="rect">
            <a:avLst/>
          </a:prstGeom>
          <a:noFill/>
        </p:spPr>
        <p:txBody>
          <a:bodyPr wrap="square" lIns="96380" tIns="48190" rIns="96380" bIns="48190" rtlCol="0">
            <a:sp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</a:rPr>
              <a:t>点击添加内容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本框 12"/>
          <p:cNvSpPr txBox="1"/>
          <p:nvPr/>
        </p:nvSpPr>
        <p:spPr>
          <a:xfrm>
            <a:off x="7076881" y="3537724"/>
            <a:ext cx="1975372" cy="356944"/>
          </a:xfrm>
          <a:prstGeom prst="rect">
            <a:avLst/>
          </a:prstGeom>
          <a:noFill/>
        </p:spPr>
        <p:txBody>
          <a:bodyPr wrap="square" lIns="96380" tIns="48190" rIns="96380" bIns="48190" rtlCol="0">
            <a:spAutoFit/>
          </a:bodyPr>
          <a:lstStyle>
            <a:defPPr>
              <a:defRPr lang="zh-CN"/>
            </a:defPPr>
            <a:lvl1pPr algn="ctr">
              <a:defRPr sz="2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</a:rPr>
              <a:t>点击添加内容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本框 12"/>
          <p:cNvSpPr txBox="1"/>
          <p:nvPr/>
        </p:nvSpPr>
        <p:spPr>
          <a:xfrm>
            <a:off x="8202206" y="2427195"/>
            <a:ext cx="1975372" cy="356944"/>
          </a:xfrm>
          <a:prstGeom prst="rect">
            <a:avLst/>
          </a:prstGeom>
          <a:noFill/>
        </p:spPr>
        <p:txBody>
          <a:bodyPr wrap="square" lIns="96380" tIns="48190" rIns="96380" bIns="481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33" name="菱形 32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10"/>
          <p:cNvSpPr>
            <a:spLocks noChangeArrowheads="1"/>
          </p:cNvSpPr>
          <p:nvPr/>
        </p:nvSpPr>
        <p:spPr bwMode="auto">
          <a:xfrm>
            <a:off x="520155" y="1833737"/>
            <a:ext cx="5909220" cy="223018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429375" y="1833737"/>
            <a:ext cx="5904757" cy="223018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20155" y="4061694"/>
            <a:ext cx="5909220" cy="2230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57" name="Rectangle 5" descr="bd949a1373f082024f15da5649fbfbedaa641b36副本"/>
          <p:cNvSpPr>
            <a:spLocks noChangeArrowheads="1"/>
          </p:cNvSpPr>
          <p:nvPr/>
        </p:nvSpPr>
        <p:spPr bwMode="auto">
          <a:xfrm>
            <a:off x="6429375" y="4068392"/>
            <a:ext cx="5904757" cy="22301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3558" name="Group 6"/>
          <p:cNvGrpSpPr/>
          <p:nvPr/>
        </p:nvGrpSpPr>
        <p:grpSpPr bwMode="auto">
          <a:xfrm>
            <a:off x="6933903" y="2344961"/>
            <a:ext cx="435323" cy="357188"/>
            <a:chOff x="0" y="0"/>
            <a:chExt cx="212" cy="174"/>
          </a:xfrm>
          <a:solidFill>
            <a:schemeClr val="bg1"/>
          </a:solidFill>
        </p:grpSpPr>
        <p:sp>
          <p:nvSpPr>
            <p:cNvPr id="23559" name="Freeform 7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61" name="Group 9"/>
          <p:cNvGrpSpPr/>
          <p:nvPr/>
        </p:nvGrpSpPr>
        <p:grpSpPr bwMode="auto">
          <a:xfrm>
            <a:off x="1620739" y="4974755"/>
            <a:ext cx="435323" cy="433090"/>
            <a:chOff x="0" y="0"/>
            <a:chExt cx="213" cy="211"/>
          </a:xfrm>
        </p:grpSpPr>
        <p:sp>
          <p:nvSpPr>
            <p:cNvPr id="23562" name="Freeform 10"/>
            <p:cNvSpPr>
              <a:spLocks noEditPoints="1"/>
            </p:cNvSpPr>
            <p:nvPr/>
          </p:nvSpPr>
          <p:spPr bwMode="auto">
            <a:xfrm>
              <a:off x="0" y="0"/>
              <a:ext cx="213" cy="211"/>
            </a:xfrm>
            <a:custGeom>
              <a:avLst/>
              <a:gdLst>
                <a:gd name="T0" fmla="*/ 195 w 213"/>
                <a:gd name="T1" fmla="*/ 155 h 211"/>
                <a:gd name="T2" fmla="*/ 58 w 213"/>
                <a:gd name="T3" fmla="*/ 155 h 211"/>
                <a:gd name="T4" fmla="*/ 58 w 213"/>
                <a:gd name="T5" fmla="*/ 18 h 211"/>
                <a:gd name="T6" fmla="*/ 103 w 213"/>
                <a:gd name="T7" fmla="*/ 18 h 211"/>
                <a:gd name="T8" fmla="*/ 103 w 213"/>
                <a:gd name="T9" fmla="*/ 0 h 211"/>
                <a:gd name="T10" fmla="*/ 39 w 213"/>
                <a:gd name="T11" fmla="*/ 0 h 211"/>
                <a:gd name="T12" fmla="*/ 39 w 213"/>
                <a:gd name="T13" fmla="*/ 38 h 211"/>
                <a:gd name="T14" fmla="*/ 0 w 213"/>
                <a:gd name="T15" fmla="*/ 38 h 211"/>
                <a:gd name="T16" fmla="*/ 0 w 213"/>
                <a:gd name="T17" fmla="*/ 211 h 211"/>
                <a:gd name="T18" fmla="*/ 174 w 213"/>
                <a:gd name="T19" fmla="*/ 211 h 211"/>
                <a:gd name="T20" fmla="*/ 174 w 213"/>
                <a:gd name="T21" fmla="*/ 173 h 211"/>
                <a:gd name="T22" fmla="*/ 213 w 213"/>
                <a:gd name="T23" fmla="*/ 173 h 211"/>
                <a:gd name="T24" fmla="*/ 213 w 213"/>
                <a:gd name="T25" fmla="*/ 108 h 211"/>
                <a:gd name="T26" fmla="*/ 195 w 213"/>
                <a:gd name="T27" fmla="*/ 108 h 211"/>
                <a:gd name="T28" fmla="*/ 195 w 213"/>
                <a:gd name="T29" fmla="*/ 155 h 211"/>
                <a:gd name="T30" fmla="*/ 155 w 213"/>
                <a:gd name="T31" fmla="*/ 193 h 211"/>
                <a:gd name="T32" fmla="*/ 19 w 213"/>
                <a:gd name="T33" fmla="*/ 193 h 211"/>
                <a:gd name="T34" fmla="*/ 19 w 213"/>
                <a:gd name="T35" fmla="*/ 56 h 211"/>
                <a:gd name="T36" fmla="*/ 39 w 213"/>
                <a:gd name="T37" fmla="*/ 56 h 211"/>
                <a:gd name="T38" fmla="*/ 39 w 213"/>
                <a:gd name="T39" fmla="*/ 173 h 211"/>
                <a:gd name="T40" fmla="*/ 155 w 213"/>
                <a:gd name="T41" fmla="*/ 173 h 211"/>
                <a:gd name="T42" fmla="*/ 155 w 213"/>
                <a:gd name="T43" fmla="*/ 1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1">
                  <a:moveTo>
                    <a:pt x="195" y="155"/>
                  </a:moveTo>
                  <a:lnTo>
                    <a:pt x="58" y="155"/>
                  </a:lnTo>
                  <a:lnTo>
                    <a:pt x="58" y="18"/>
                  </a:lnTo>
                  <a:lnTo>
                    <a:pt x="103" y="18"/>
                  </a:lnTo>
                  <a:lnTo>
                    <a:pt x="103" y="0"/>
                  </a:lnTo>
                  <a:lnTo>
                    <a:pt x="39" y="0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211"/>
                  </a:lnTo>
                  <a:lnTo>
                    <a:pt x="174" y="211"/>
                  </a:lnTo>
                  <a:lnTo>
                    <a:pt x="174" y="173"/>
                  </a:lnTo>
                  <a:lnTo>
                    <a:pt x="213" y="173"/>
                  </a:lnTo>
                  <a:lnTo>
                    <a:pt x="213" y="108"/>
                  </a:lnTo>
                  <a:lnTo>
                    <a:pt x="195" y="108"/>
                  </a:lnTo>
                  <a:lnTo>
                    <a:pt x="195" y="155"/>
                  </a:lnTo>
                  <a:close/>
                  <a:moveTo>
                    <a:pt x="155" y="193"/>
                  </a:moveTo>
                  <a:lnTo>
                    <a:pt x="19" y="193"/>
                  </a:lnTo>
                  <a:lnTo>
                    <a:pt x="19" y="56"/>
                  </a:lnTo>
                  <a:lnTo>
                    <a:pt x="39" y="56"/>
                  </a:lnTo>
                  <a:lnTo>
                    <a:pt x="39" y="173"/>
                  </a:lnTo>
                  <a:lnTo>
                    <a:pt x="155" y="173"/>
                  </a:lnTo>
                  <a:lnTo>
                    <a:pt x="155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3563" name="Freeform 11"/>
            <p:cNvSpPr/>
            <p:nvPr/>
          </p:nvSpPr>
          <p:spPr bwMode="auto">
            <a:xfrm>
              <a:off x="120" y="0"/>
              <a:ext cx="93" cy="92"/>
            </a:xfrm>
            <a:custGeom>
              <a:avLst/>
              <a:gdLst>
                <a:gd name="T0" fmla="*/ 16 w 93"/>
                <a:gd name="T1" fmla="*/ 0 h 92"/>
                <a:gd name="T2" fmla="*/ 16 w 93"/>
                <a:gd name="T3" fmla="*/ 18 h 92"/>
                <a:gd name="T4" fmla="*/ 61 w 93"/>
                <a:gd name="T5" fmla="*/ 18 h 92"/>
                <a:gd name="T6" fmla="*/ 0 w 93"/>
                <a:gd name="T7" fmla="*/ 80 h 92"/>
                <a:gd name="T8" fmla="*/ 13 w 93"/>
                <a:gd name="T9" fmla="*/ 92 h 92"/>
                <a:gd name="T10" fmla="*/ 75 w 93"/>
                <a:gd name="T11" fmla="*/ 30 h 92"/>
                <a:gd name="T12" fmla="*/ 75 w 93"/>
                <a:gd name="T13" fmla="*/ 77 h 92"/>
                <a:gd name="T14" fmla="*/ 93 w 93"/>
                <a:gd name="T15" fmla="*/ 77 h 92"/>
                <a:gd name="T16" fmla="*/ 93 w 93"/>
                <a:gd name="T17" fmla="*/ 0 h 92"/>
                <a:gd name="T18" fmla="*/ 16 w 93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2">
                  <a:moveTo>
                    <a:pt x="16" y="0"/>
                  </a:moveTo>
                  <a:lnTo>
                    <a:pt x="16" y="18"/>
                  </a:lnTo>
                  <a:lnTo>
                    <a:pt x="61" y="18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75" y="30"/>
                  </a:lnTo>
                  <a:lnTo>
                    <a:pt x="75" y="77"/>
                  </a:lnTo>
                  <a:lnTo>
                    <a:pt x="93" y="77"/>
                  </a:lnTo>
                  <a:lnTo>
                    <a:pt x="9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574608" y="2371750"/>
            <a:ext cx="1995290" cy="3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405" dirty="0">
                <a:solidFill>
                  <a:schemeClr val="bg1"/>
                </a:solidFill>
                <a:ea typeface="微软雅黑" panose="020B0503020204020204" pitchFamily="34" charset="-122"/>
              </a:rPr>
              <a:t>Insert Header Topic Here</a:t>
            </a:r>
            <a:endParaRPr lang="zh-CN" altLang="zh-CN" sz="140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933903" y="2887441"/>
            <a:ext cx="5165824" cy="88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5" dirty="0">
                <a:solidFill>
                  <a:schemeClr val="bg1"/>
                </a:solidFill>
                <a:ea typeface="微软雅黑" panose="020B0503020204020204" pitchFamily="34" charset="-122"/>
              </a:rPr>
              <a:t>WHAT MAKES US</a:t>
            </a:r>
            <a:r>
              <a:rPr lang="zh-CN" altLang="en-US" sz="1405" b="1" dirty="0">
                <a:solidFill>
                  <a:schemeClr val="bg1"/>
                </a:solidFill>
                <a:ea typeface="微软雅黑" panose="020B0503020204020204" pitchFamily="34" charset="-122"/>
              </a:rPr>
              <a:t> DIFFERENT </a:t>
            </a:r>
            <a:r>
              <a:rPr lang="zh-CN" altLang="en-US" sz="1405" dirty="0">
                <a:solidFill>
                  <a:schemeClr val="bg1"/>
                </a:solidFill>
                <a:ea typeface="微软雅黑" panose="020B0503020204020204" pitchFamily="34" charset="-122"/>
              </a:rPr>
              <a:t>?</a:t>
            </a:r>
            <a:endParaRPr lang="zh-CN" altLang="en-US" sz="1405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125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25" dirty="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</a:t>
            </a:r>
            <a:r>
              <a:rPr lang="zh-CN" altLang="en-US" sz="1125" dirty="0">
                <a:solidFill>
                  <a:schemeClr val="bg1"/>
                </a:solidFill>
                <a:ea typeface="微软雅黑" panose="020B0503020204020204" pitchFamily="34" charset="-122"/>
              </a:rPr>
              <a:t>templates</a:t>
            </a:r>
            <a:r>
              <a:rPr lang="en-US" altLang="zh-CN" sz="1125" dirty="0">
                <a:solidFill>
                  <a:schemeClr val="bg1"/>
                </a:solidFill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125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7543355" y="2400773"/>
            <a:ext cx="2232" cy="279052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286001" y="5001543"/>
            <a:ext cx="2361865" cy="3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690" dirty="0">
                <a:solidFill>
                  <a:schemeClr val="bg1"/>
                </a:solidFill>
                <a:ea typeface="微软雅黑" panose="020B0503020204020204" pitchFamily="34" charset="-122"/>
              </a:rPr>
              <a:t>Insert Header Topic Here</a:t>
            </a:r>
            <a:endParaRPr lang="zh-CN" altLang="zh-CN" sz="169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2241352" y="4968058"/>
            <a:ext cx="0" cy="439786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69" name="Freeform 17"/>
          <p:cNvSpPr/>
          <p:nvPr/>
        </p:nvSpPr>
        <p:spPr bwMode="auto">
          <a:xfrm rot="10800000">
            <a:off x="5810996" y="2327103"/>
            <a:ext cx="620613" cy="1245691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70" name="Freeform 18"/>
          <p:cNvSpPr/>
          <p:nvPr/>
        </p:nvSpPr>
        <p:spPr bwMode="auto">
          <a:xfrm>
            <a:off x="6429375" y="4568454"/>
            <a:ext cx="618382" cy="1247925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71" name="Freeform 19"/>
          <p:cNvSpPr/>
          <p:nvPr/>
        </p:nvSpPr>
        <p:spPr bwMode="auto">
          <a:xfrm>
            <a:off x="6592342" y="4963592"/>
            <a:ext cx="229939" cy="462111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72" name="Freeform 20"/>
          <p:cNvSpPr/>
          <p:nvPr/>
        </p:nvSpPr>
        <p:spPr bwMode="auto">
          <a:xfrm rot="10800000">
            <a:off x="6027539" y="2733402"/>
            <a:ext cx="232172" cy="464344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25" name="菱形 24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flip dir="r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554" grpId="0" animBg="1"/>
          <p:bldP spid="23555" grpId="0" animBg="1"/>
          <p:bldP spid="23556" grpId="0" animBg="1"/>
          <p:bldP spid="23557" grpId="0" animBg="1"/>
          <p:bldP spid="23564" grpId="0"/>
          <p:bldP spid="23565" grpId="0"/>
          <p:bldP spid="23566" grpId="0" animBg="1"/>
          <p:bldP spid="23567" grpId="0"/>
          <p:bldP spid="23568" grpId="0" animBg="1"/>
          <p:bldP spid="23569" grpId="0" animBg="1"/>
          <p:bldP spid="23570" grpId="0" animBg="1"/>
          <p:bldP spid="23571" grpId="0" animBg="1"/>
          <p:bldP spid="2357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554" grpId="0" animBg="1"/>
          <p:bldP spid="23555" grpId="0" animBg="1"/>
          <p:bldP spid="23556" grpId="0" animBg="1"/>
          <p:bldP spid="23557" grpId="0" animBg="1"/>
          <p:bldP spid="23564" grpId="0"/>
          <p:bldP spid="23565" grpId="0"/>
          <p:bldP spid="23566" grpId="0" animBg="1"/>
          <p:bldP spid="23567" grpId="0"/>
          <p:bldP spid="23568" grpId="0" animBg="1"/>
          <p:bldP spid="23569" grpId="0" animBg="1"/>
          <p:bldP spid="23570" grpId="0" animBg="1"/>
          <p:bldP spid="23571" grpId="0" animBg="1"/>
          <p:bldP spid="2357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/>
          <p:nvPr>
            <p:custDataLst>
              <p:tags r:id="rId1"/>
            </p:custDataLst>
          </p:nvPr>
        </p:nvSpPr>
        <p:spPr>
          <a:xfrm>
            <a:off x="2337" y="0"/>
            <a:ext cx="5009896" cy="7232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ea typeface="微软雅黑" panose="020B0503020204020204" pitchFamily="34" charset="-122"/>
            </a:endParaRPr>
          </a:p>
        </p:txBody>
      </p:sp>
      <p:sp>
        <p:nvSpPr>
          <p:cNvPr id="10" name="PA_文本框 43"/>
          <p:cNvSpPr txBox="1"/>
          <p:nvPr>
            <p:custDataLst>
              <p:tags r:id="rId2"/>
            </p:custDataLst>
          </p:nvPr>
        </p:nvSpPr>
        <p:spPr>
          <a:xfrm>
            <a:off x="-573831" y="981772"/>
            <a:ext cx="6193410" cy="5063835"/>
          </a:xfrm>
          <a:prstGeom prst="rect">
            <a:avLst/>
          </a:prstGeom>
          <a:noFill/>
        </p:spPr>
        <p:txBody>
          <a:bodyPr wrap="square" lIns="96406" tIns="48203" rIns="96406" bIns="482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115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zh-CN" sz="28115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PA_文本框 42"/>
          <p:cNvSpPr txBox="1"/>
          <p:nvPr>
            <p:custDataLst>
              <p:tags r:id="rId3"/>
            </p:custDataLst>
          </p:nvPr>
        </p:nvSpPr>
        <p:spPr>
          <a:xfrm>
            <a:off x="2337" y="3904142"/>
            <a:ext cx="5009896" cy="731817"/>
          </a:xfrm>
          <a:prstGeom prst="rect">
            <a:avLst/>
          </a:prstGeom>
          <a:solidFill>
            <a:schemeClr val="accent2"/>
          </a:solidFill>
        </p:spPr>
        <p:txBody>
          <a:bodyPr wrap="square" lIns="96406" tIns="48203" rIns="96406" bIns="482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51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学校社团</a:t>
            </a:r>
            <a:endParaRPr lang="en-US" altLang="zh-CN" sz="3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PA_AutoShape 8"/>
          <p:cNvSpPr/>
          <p:nvPr>
            <p:custDataLst>
              <p:tags r:id="rId4"/>
            </p:custDataLst>
          </p:nvPr>
        </p:nvSpPr>
        <p:spPr bwMode="auto">
          <a:xfrm>
            <a:off x="5785096" y="2933185"/>
            <a:ext cx="3070468" cy="6780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45"/>
              </a:spcAft>
            </a:pPr>
            <a:r>
              <a:rPr lang="zh-CN" altLang="en-US" sz="985" dirty="0">
                <a:solidFill>
                  <a:srgbClr val="7F7F7F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85" dirty="0">
              <a:solidFill>
                <a:srgbClr val="7F7F7F"/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45"/>
              </a:spcAft>
            </a:pPr>
            <a:endParaRPr lang="zh-CN" altLang="en-US" sz="985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PA_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809365" y="2815990"/>
            <a:ext cx="2814340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295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" name="PA_文本框 5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60695" y="321945"/>
            <a:ext cx="6451600" cy="12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730" dirty="0">
                <a:solidFill>
                  <a:schemeClr val="bg1">
                    <a:lumMod val="10000"/>
                  </a:schemeClr>
                </a:solidFill>
                <a:latin typeface="388-CAI978" pitchFamily="82" charset="0"/>
                <a:ea typeface="微软雅黑" panose="020B0503020204020204" pitchFamily="34" charset="-122"/>
              </a:rPr>
              <a:t>community</a:t>
            </a:r>
            <a:endParaRPr lang="en-US" altLang="zh-CN" sz="7730" dirty="0">
              <a:solidFill>
                <a:schemeClr val="bg1">
                  <a:lumMod val="10000"/>
                </a:schemeClr>
              </a:solidFill>
              <a:latin typeface="388-CAI978" pitchFamily="82" charset="0"/>
              <a:ea typeface="微软雅黑" panose="020B0503020204020204" pitchFamily="34" charset="-122"/>
            </a:endParaRPr>
          </a:p>
        </p:txBody>
      </p:sp>
      <p:sp>
        <p:nvSpPr>
          <p:cNvPr id="16" name="PA_文本框 5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01050" y="1383941"/>
            <a:ext cx="4278735" cy="152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9280" dirty="0">
                <a:solidFill>
                  <a:schemeClr val="bg1">
                    <a:lumMod val="10000"/>
                  </a:schemeClr>
                </a:solidFill>
                <a:latin typeface="388-CAI978" pitchFamily="82" charset="0"/>
                <a:ea typeface="微软雅黑" panose="020B0503020204020204" pitchFamily="34" charset="-122"/>
              </a:rPr>
              <a:t>NAME</a:t>
            </a:r>
            <a:endParaRPr lang="en-US" altLang="zh-CN" sz="9280" dirty="0">
              <a:solidFill>
                <a:schemeClr val="bg1">
                  <a:lumMod val="10000"/>
                </a:schemeClr>
              </a:solidFill>
              <a:latin typeface="388-CAI978" pitchFamily="82" charset="0"/>
              <a:ea typeface="微软雅黑" panose="020B0503020204020204" pitchFamily="34" charset="-122"/>
            </a:endParaRPr>
          </a:p>
        </p:txBody>
      </p:sp>
      <p:pic>
        <p:nvPicPr>
          <p:cNvPr id="12" name="PA_图片 5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4" b="15324"/>
          <a:stretch>
            <a:fillRect/>
          </a:stretch>
        </p:blipFill>
        <p:spPr bwMode="auto">
          <a:xfrm>
            <a:off x="5785096" y="3945937"/>
            <a:ext cx="6260854" cy="28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flip dir="r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bldLvl="0" animBg="1"/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3" y="1677781"/>
            <a:ext cx="6589747" cy="43931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54933" y="4352133"/>
            <a:ext cx="3294858" cy="41690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11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56949" y="4352133"/>
            <a:ext cx="3294858" cy="416909"/>
          </a:xfrm>
          <a:prstGeom prst="rect">
            <a:avLst/>
          </a:prstGeom>
          <a:solidFill>
            <a:schemeClr val="accent1">
              <a:alpha val="8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11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58965" y="4352133"/>
            <a:ext cx="3294858" cy="41690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11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0256" y="438594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简要文字内容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09407" y="438594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简要文字内容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393252" y="438594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简要文字内容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PA_矩形 75"/>
          <p:cNvSpPr/>
          <p:nvPr>
            <p:custDataLst>
              <p:tags r:id="rId2"/>
            </p:custDataLst>
          </p:nvPr>
        </p:nvSpPr>
        <p:spPr>
          <a:xfrm>
            <a:off x="1917245" y="5112941"/>
            <a:ext cx="306143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240870" y="4843857"/>
            <a:ext cx="209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749330" y="4843857"/>
            <a:ext cx="209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0116531" y="4843857"/>
            <a:ext cx="209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_矩形 75"/>
          <p:cNvSpPr/>
          <p:nvPr>
            <p:custDataLst>
              <p:tags r:id="rId3"/>
            </p:custDataLst>
          </p:nvPr>
        </p:nvSpPr>
        <p:spPr>
          <a:xfrm>
            <a:off x="5240467" y="5112941"/>
            <a:ext cx="306143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PA_矩形 75"/>
          <p:cNvSpPr/>
          <p:nvPr>
            <p:custDataLst>
              <p:tags r:id="rId4"/>
            </p:custDataLst>
          </p:nvPr>
        </p:nvSpPr>
        <p:spPr>
          <a:xfrm>
            <a:off x="8603900" y="5112941"/>
            <a:ext cx="306143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1280" y="1391085"/>
            <a:ext cx="5147435" cy="1520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28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THEORY</a:t>
            </a:r>
            <a:endParaRPr lang="zh-CN" altLang="en-US" sz="928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733390" y="-267615"/>
            <a:ext cx="4222827" cy="1492202"/>
            <a:chOff x="-695736" y="89948"/>
            <a:chExt cx="4004085" cy="1414907"/>
          </a:xfrm>
        </p:grpSpPr>
        <p:sp>
          <p:nvSpPr>
            <p:cNvPr id="20" name="菱形 19"/>
            <p:cNvSpPr/>
            <p:nvPr/>
          </p:nvSpPr>
          <p:spPr>
            <a:xfrm>
              <a:off x="-695736" y="89948"/>
              <a:ext cx="1152938" cy="1152938"/>
            </a:xfrm>
            <a:prstGeom prst="diamond">
              <a:avLst/>
            </a:prstGeom>
            <a:noFill/>
            <a:ln>
              <a:solidFill>
                <a:schemeClr val="tx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105637" y="314852"/>
              <a:ext cx="703130" cy="7031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76471" y="631313"/>
              <a:ext cx="2731878" cy="873542"/>
              <a:chOff x="576471" y="631313"/>
              <a:chExt cx="2731878" cy="87354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76471" y="631313"/>
                <a:ext cx="2731878" cy="6570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微软雅黑" panose="020B0503020204020204" pitchFamily="34" charset="-122"/>
                  </a:rPr>
                  <a:t>添加标题文字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76471" y="1103341"/>
                <a:ext cx="1627682" cy="40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WORK REVIEW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flip dir="r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2" grpId="0" animBg="1"/>
          <p:bldP spid="33" grpId="0" animBg="1"/>
          <p:bldP spid="6" grpId="0"/>
          <p:bldP spid="34" grpId="0"/>
          <p:bldP spid="42" grpId="0"/>
          <p:bldP spid="47" grpId="0"/>
          <p:bldP spid="51" grpId="0"/>
          <p:bldP spid="52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2" grpId="0" animBg="1"/>
          <p:bldP spid="33" grpId="0" animBg="1"/>
          <p:bldP spid="6" grpId="0"/>
          <p:bldP spid="34" grpId="0"/>
          <p:bldP spid="42" grpId="0"/>
          <p:bldP spid="47" grpId="0"/>
          <p:bldP spid="51" grpId="0"/>
          <p:bldP spid="52" grpId="0"/>
          <p:bldP spid="8" grpId="0"/>
        </p:bldLst>
      </p:timing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ISPRING_ULTRA_SCORM_COURSE_ID" val="E5D20E08-F8FA-431A-AEAE-181CEC76157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S7WE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S7WEm45zzyXgAAAGMAAAAcAAAAdW5pdmVyc2FsL2xvY2FsX3NldHRpbmdzLnhtbA3KvQ5AQAwA4N1TNN39bQbHZrTgARoakfRacUd4e7d9w9f2rxd4+AqHqcO6qBBYV9sO3R0u85A3CCGSbiSm7FANoe+yVmwlmTjGFAOcQh9fM/uEyCP5NIdbBMsu+w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LtYSb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K67WE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rrtYSdZFKylNAAAAawAAABsAAAB1bml2ZXJzYWwvdW5pdmVyc2FsLnBuZy54bWyzsa/IzVEoSy0qzszPs1Uy1DNQsrfj5bIpKEoty0wtV6gAigEFIUBJodJWycQIwS3PTCnJAKowMDZDCGakZqZnlNgqmZubwwX1gWYCAFBLAQIAABQAAgAIALS7WEk9PC/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+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=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084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主题">
  <a:themeElements>
    <a:clrScheme name="自定义 10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8401"/>
      </a:accent1>
      <a:accent2>
        <a:srgbClr val="93D845"/>
      </a:accent2>
      <a:accent3>
        <a:srgbClr val="018401"/>
      </a:accent3>
      <a:accent4>
        <a:srgbClr val="93D845"/>
      </a:accent4>
      <a:accent5>
        <a:srgbClr val="018401"/>
      </a:accent5>
      <a:accent6>
        <a:srgbClr val="93D845"/>
      </a:accent6>
      <a:hlink>
        <a:srgbClr val="018401"/>
      </a:hlink>
      <a:folHlink>
        <a:srgbClr val="93D845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3990</Words>
  <Application>WPS 演示</Application>
  <PresentationFormat>自定义</PresentationFormat>
  <Paragraphs>430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Impact</vt:lpstr>
      <vt:lpstr>Gill Sans</vt:lpstr>
      <vt:lpstr>388-CAI978</vt:lpstr>
      <vt:lpstr>Segoe Print</vt:lpstr>
      <vt:lpstr>Arial</vt:lpstr>
      <vt:lpstr>Source Sans Pro Light</vt:lpstr>
      <vt:lpstr>Arial Unicode MS</vt:lpstr>
      <vt:lpstr>Roboto Condensed Light</vt:lpstr>
      <vt:lpstr>SF UI Display Thin</vt:lpstr>
      <vt:lpstr>Open Sans Extrabold</vt:lpstr>
      <vt:lpstr>Yu Gothic UI Semibold</vt:lpstr>
      <vt:lpstr>Calibri</vt:lpstr>
      <vt:lpstr>ITC Avant Garde Std Bk</vt:lpstr>
      <vt:lpstr>Yu Gothic UI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084</dc:title>
  <dc:creator/>
  <cp:lastModifiedBy>一颗苹果</cp:lastModifiedBy>
  <cp:revision>4</cp:revision>
  <dcterms:created xsi:type="dcterms:W3CDTF">2017-08-21T14:15:00Z</dcterms:created>
  <dcterms:modified xsi:type="dcterms:W3CDTF">2021-09-15T09:14:15Z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5FA3FFAD3F0147F18B7DDFF1D853C5F2</vt:lpwstr>
  </property>
  <property fmtid="{D5CDD505-2E9C-101B-9397-08002B2CF9AE}" pid="3" name="KSOProductBuildVer">
    <vt:lpwstr>2052-11.1.0.10700</vt:lpwstr>
  </property>
</Properties>
</file>