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01" r:id="rId3"/>
    <p:sldId id="303" r:id="rId5"/>
    <p:sldId id="304" r:id="rId6"/>
    <p:sldId id="305" r:id="rId7"/>
    <p:sldId id="309" r:id="rId8"/>
    <p:sldId id="310" r:id="rId9"/>
    <p:sldId id="312" r:id="rId10"/>
    <p:sldId id="313" r:id="rId11"/>
    <p:sldId id="316" r:id="rId12"/>
    <p:sldId id="314" r:id="rId13"/>
    <p:sldId id="315" r:id="rId14"/>
    <p:sldId id="318" r:id="rId15"/>
    <p:sldId id="320" r:id="rId16"/>
    <p:sldId id="322" r:id="rId17"/>
    <p:sldId id="328" r:id="rId18"/>
    <p:sldId id="324" r:id="rId19"/>
    <p:sldId id="325" r:id="rId20"/>
    <p:sldId id="327" r:id="rId21"/>
    <p:sldId id="330" r:id="rId22"/>
    <p:sldId id="331" r:id="rId23"/>
    <p:sldId id="342" r:id="rId24"/>
    <p:sldId id="335" r:id="rId25"/>
    <p:sldId id="341" r:id="rId26"/>
    <p:sldId id="343" r:id="rId27"/>
    <p:sldId id="348" r:id="rId28"/>
    <p:sldId id="349" r:id="rId29"/>
  </p:sldIdLst>
  <p:sldSz cx="9144000" cy="5143500" type="screen16x9"/>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58E"/>
    <a:srgbClr val="005DA2"/>
    <a:srgbClr val="137EDE"/>
    <a:srgbClr val="FF9900"/>
    <a:srgbClr val="F28A17"/>
    <a:srgbClr val="91BC15"/>
    <a:srgbClr val="0E7AC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205" y="475"/>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gs" Target="tags/tag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23CA3-5F70-4D04-BAB7-23CF2088BC4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665C9A-F863-4B53-BF18-B9F895775B5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665C9A-F863-4B53-BF18-B9F895775B52}"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665C9A-F863-4B53-BF18-B9F895775B52}"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9E876D-A161-448D-B6CF-F08EE065FC6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DA399948-56EB-43EB-BFF3-E1ADEDC6A1BB}" type="datetime1">
              <a:rPr lang="zh-CN" altLang="en-US" smtClean="0"/>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E050F338-EFDA-4F8E-882C-DA95E7E9D7D9}" type="slidenum">
              <a:rPr lang="zh-CN" altLang="en-US" smtClean="0"/>
            </a:fld>
            <a:endParaRPr lang="zh-CN" altLang="en-US"/>
          </a:p>
        </p:txBody>
      </p:sp>
    </p:spTree>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showMasterSp="0" userDrawn="1">
  <p:cSld name="标题和竖排文字">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FDD734A-39CB-47D5-B02A-C62BDDD08C93}" type="datetime1">
              <a:rPr lang="zh-CN" altLang="en-US" smtClean="0"/>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E050F338-EFDA-4F8E-882C-DA95E7E9D7D9}" type="slidenum">
              <a:rPr lang="zh-CN" altLang="en-US" smtClean="0"/>
            </a:fld>
            <a:endParaRPr lang="zh-CN" altLang="en-US"/>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userDrawn="1">
  <p:cSld name="垂直排列标题与文本">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AC91B835-206B-4177-9B6F-F87B622A0859}" type="datetime1">
              <a:rPr lang="zh-CN" altLang="en-US" smtClean="0"/>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E050F338-EFDA-4F8E-882C-DA95E7E9D7D9}" type="slidenum">
              <a:rPr lang="zh-CN" altLang="en-US" smtClean="0"/>
            </a:fld>
            <a:endParaRPr lang="zh-CN" altLang="en-US"/>
          </a:p>
        </p:txBody>
      </p:sp>
    </p:spTree>
  </p:cSld>
  <p:clrMapOvr>
    <a:masterClrMapping/>
  </p:clrMapOvr>
  <p:transition spd="slow">
    <p:push di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自定义版式">
    <p:spTree>
      <p:nvGrpSpPr>
        <p:cNvPr id="1" name=""/>
        <p:cNvGrpSpPr/>
        <p:nvPr/>
      </p:nvGrpSpPr>
      <p:grpSpPr>
        <a:xfrm>
          <a:off x="0" y="0"/>
          <a:ext cx="0" cy="0"/>
          <a:chOff x="0" y="0"/>
          <a:chExt cx="0" cy="0"/>
        </a:xfrm>
      </p:grpSpPr>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97BD3164-B487-4454-B6AC-F60F823E2336}" type="datetime1">
              <a:rPr lang="zh-CN" altLang="en-US" smtClean="0"/>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E050F338-EFDA-4F8E-882C-DA95E7E9D7D9}" type="slidenum">
              <a:rPr lang="zh-CN" altLang="en-US" smtClean="0"/>
            </a:fld>
            <a:endParaRPr lang="zh-CN" altLang="en-US"/>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AD55CE41-7F0B-4F63-909D-F646ACCEF91E}" type="datetime1">
              <a:rPr lang="zh-CN" altLang="en-US" smtClean="0"/>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E050F338-EFDA-4F8E-882C-DA95E7E9D7D9}" type="slidenum">
              <a:rPr lang="zh-CN" altLang="en-US" smtClean="0"/>
            </a:fld>
            <a:endParaRPr lang="zh-CN" altLang="en-US"/>
          </a:p>
        </p:txBody>
      </p:sp>
    </p:spTree>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userDrawn="1">
  <p:cSld name="两栏内容">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CC978330-583A-4674-91ED-7FAD45E19898}" type="datetime1">
              <a:rPr lang="zh-CN" altLang="en-US" smtClean="0"/>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E050F338-EFDA-4F8E-882C-DA95E7E9D7D9}" type="slidenum">
              <a:rPr lang="zh-CN" altLang="en-US" smtClean="0"/>
            </a:fld>
            <a:endParaRPr lang="zh-CN" altLang="en-US"/>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userDrawn="1">
  <p:cSld name="比较">
    <p:spTree>
      <p:nvGrpSpPr>
        <p:cNvPr id="1" name=""/>
        <p:cNvGrpSpPr/>
        <p:nvPr/>
      </p:nvGrpSpPr>
      <p:grpSpPr>
        <a:xfrm>
          <a:off x="0" y="0"/>
          <a:ext cx="0" cy="0"/>
          <a:chOff x="0" y="0"/>
          <a:chExt cx="0" cy="0"/>
        </a:xfrm>
      </p:grpSpPr>
      <p:sp>
        <p:nvSpPr>
          <p:cNvPr id="7" name="日期占位符 6"/>
          <p:cNvSpPr>
            <a:spLocks noGrp="1"/>
          </p:cNvSpPr>
          <p:nvPr>
            <p:ph type="dt" sz="half" idx="10"/>
          </p:nvPr>
        </p:nvSpPr>
        <p:spPr/>
        <p:txBody>
          <a:bodyPr/>
          <a:lstStyle/>
          <a:p>
            <a:fld id="{B7008BA2-6757-4F3B-AA87-816CB1B8D03C}" type="datetime1">
              <a:rPr lang="zh-CN" altLang="en-US" smtClean="0"/>
            </a:fld>
            <a:endParaRPr lang="zh-CN" altLang="en-US"/>
          </a:p>
        </p:txBody>
      </p:sp>
      <p:sp>
        <p:nvSpPr>
          <p:cNvPr id="8" name="页脚占位符 7"/>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9" name="灯片编号占位符 8"/>
          <p:cNvSpPr>
            <a:spLocks noGrp="1"/>
          </p:cNvSpPr>
          <p:nvPr>
            <p:ph type="sldNum" sz="quarter" idx="12"/>
          </p:nvPr>
        </p:nvSpPr>
        <p:spPr/>
        <p:txBody>
          <a:bodyPr/>
          <a:lstStyle/>
          <a:p>
            <a:fld id="{E050F338-EFDA-4F8E-882C-DA95E7E9D7D9}" type="slidenum">
              <a:rPr lang="zh-CN" altLang="en-US" smtClean="0"/>
            </a:fld>
            <a:endParaRPr lang="zh-CN" altLang="en-US"/>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544C2FA2-043F-4F90-AEBC-C39FD6A67FB9}" type="datetime1">
              <a:rPr lang="zh-CN" altLang="en-US" smtClean="0"/>
            </a:fld>
            <a:endParaRPr lang="zh-CN" altLang="en-US"/>
          </a:p>
        </p:txBody>
      </p:sp>
      <p:sp>
        <p:nvSpPr>
          <p:cNvPr id="4" name="页脚占位符 3"/>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5" name="灯片编号占位符 4"/>
          <p:cNvSpPr>
            <a:spLocks noGrp="1"/>
          </p:cNvSpPr>
          <p:nvPr>
            <p:ph type="sldNum" sz="quarter" idx="12"/>
          </p:nvPr>
        </p:nvSpPr>
        <p:spPr/>
        <p:txBody>
          <a:bodyPr/>
          <a:lstStyle/>
          <a:p>
            <a:fld id="{E050F338-EFDA-4F8E-882C-DA95E7E9D7D9}" type="slidenum">
              <a:rPr lang="zh-CN" altLang="en-US" smtClean="0"/>
            </a:fld>
            <a:endParaRPr lang="zh-CN" altLang="en-US"/>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79609DF-5E33-4457-BCEC-13FB33A96F5F}" type="datetime1">
              <a:rPr lang="zh-CN" altLang="en-US" smtClean="0"/>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p:txBody>
          <a:bodyPr/>
          <a:lstStyle/>
          <a:p>
            <a:fld id="{E050F338-EFDA-4F8E-882C-DA95E7E9D7D9}" type="slidenum">
              <a:rPr lang="zh-CN" altLang="en-US" smtClean="0"/>
            </a:fld>
            <a:endParaRPr lang="zh-CN" alt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userDrawn="1">
  <p:cSld name="内容与标题">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F326EA77-CF9C-4581-B223-6159C8339A4C}" type="datetime1">
              <a:rPr lang="zh-CN" altLang="en-US" smtClean="0"/>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E050F338-EFDA-4F8E-882C-DA95E7E9D7D9}" type="slidenum">
              <a:rPr lang="zh-CN" altLang="en-US" smtClean="0"/>
            </a:fld>
            <a:endParaRPr lang="zh-CN" altLang="en-US"/>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userDrawn="1">
  <p:cSld name="图片与标题">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9167A17F-7B9F-4701-A3CF-47C903635447}" type="datetime1">
              <a:rPr lang="zh-CN" altLang="en-US" smtClean="0"/>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E050F338-EFDA-4F8E-882C-DA95E7E9D7D9}" type="slidenum">
              <a:rPr lang="zh-CN" altLang="en-US" smtClean="0"/>
            </a:fld>
            <a:endParaRPr lang="zh-CN" altLang="en-US"/>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alpha val="48000"/>
          </a:schemeClr>
        </a:solidFill>
        <a:effectLst/>
      </p:bgPr>
    </p:bg>
    <p:spTree>
      <p:nvGrpSpPr>
        <p:cNvPr id="1" name=""/>
        <p:cNvGrpSpPr/>
        <p:nvPr/>
      </p:nvGrpSpPr>
      <p:grpSpPr>
        <a:xfrm>
          <a:off x="0" y="0"/>
          <a:ext cx="0" cy="0"/>
          <a:chOff x="0" y="0"/>
          <a:chExt cx="0" cy="0"/>
        </a:xfrm>
      </p:grpSpPr>
      <p:pic>
        <p:nvPicPr>
          <p:cNvPr id="5" name="图片 4"/>
          <p:cNvPicPr>
            <a:picLocks noChangeAspect="1"/>
          </p:cNvPicPr>
          <p:nvPr userDrawn="1"/>
        </p:nvPicPr>
        <p:blipFill rotWithShape="1">
          <a:blip r:embed="rId13" cstate="print">
            <a:extLst>
              <a:ext uri="{28A0092B-C50C-407E-A947-70E740481C1C}">
                <a14:useLocalDpi xmlns:a14="http://schemas.microsoft.com/office/drawing/2010/main" val="0"/>
              </a:ext>
            </a:extLst>
          </a:blip>
          <a:srcRect l="638" r="1145" b="15948"/>
          <a:stretch>
            <a:fillRect/>
          </a:stretch>
        </p:blipFill>
        <p:spPr>
          <a:xfrm>
            <a:off x="-19494" y="4596505"/>
            <a:ext cx="9163494" cy="546996"/>
          </a:xfrm>
          <a:prstGeom prst="rect">
            <a:avLst/>
          </a:prstGeom>
        </p:spPr>
      </p:pic>
      <p:sp>
        <p:nvSpPr>
          <p:cNvPr id="6" name="灯片编号占位符 5"/>
          <p:cNvSpPr>
            <a:spLocks noGrp="1"/>
          </p:cNvSpPr>
          <p:nvPr>
            <p:ph type="sldNum" sz="quarter" idx="4"/>
          </p:nvPr>
        </p:nvSpPr>
        <p:spPr>
          <a:xfrm>
            <a:off x="8316416" y="315111"/>
            <a:ext cx="440408" cy="273844"/>
          </a:xfrm>
          <a:prstGeom prst="rect">
            <a:avLst/>
          </a:prstGeom>
        </p:spPr>
        <p:txBody>
          <a:bodyPr vert="horz" lIns="91440" tIns="45720" rIns="91440" bIns="45720" rtlCol="0" anchor="ctr"/>
          <a:lstStyle>
            <a:lvl1pPr algn="ctr">
              <a:defRPr sz="1400">
                <a:solidFill>
                  <a:srgbClr val="01458E"/>
                </a:solidFill>
                <a:latin typeface="Impact" panose="020B0806030902050204" pitchFamily="34" charset="0"/>
                <a:ea typeface="+mn-ea"/>
              </a:defRPr>
            </a:lvl1pPr>
          </a:lstStyle>
          <a:p>
            <a:fld id="{E050F338-EFDA-4F8E-882C-DA95E7E9D7D9}" type="slidenum">
              <a:rPr lang="zh-CN" altLang="en-US" smtClean="0"/>
            </a:fld>
            <a:endParaRPr lang="zh-CN" altLang="en-US"/>
          </a:p>
        </p:txBody>
      </p:sp>
      <p:sp>
        <p:nvSpPr>
          <p:cNvPr id="7" name="TextBox 6"/>
          <p:cNvSpPr txBox="1"/>
          <p:nvPr userDrawn="1"/>
        </p:nvSpPr>
        <p:spPr>
          <a:xfrm>
            <a:off x="7832765" y="288980"/>
            <a:ext cx="623312" cy="338554"/>
          </a:xfrm>
          <a:prstGeom prst="rect">
            <a:avLst/>
          </a:prstGeom>
          <a:noFill/>
        </p:spPr>
        <p:txBody>
          <a:bodyPr wrap="none" rtlCol="0">
            <a:spAutoFit/>
          </a:bodyPr>
          <a:lstStyle/>
          <a:p>
            <a:r>
              <a:rPr lang="en-US" altLang="zh-CN" sz="1600" dirty="0" smtClean="0">
                <a:solidFill>
                  <a:schemeClr val="bg1">
                    <a:lumMod val="50000"/>
                  </a:schemeClr>
                </a:solidFill>
              </a:rPr>
              <a:t>PAGE</a:t>
            </a:r>
            <a:endParaRPr lang="zh-CN" altLang="en-US" sz="1600" dirty="0">
              <a:solidFill>
                <a:schemeClr val="bg1">
                  <a:lumMod val="50000"/>
                </a:schemeClr>
              </a:solidFill>
            </a:endParaRPr>
          </a:p>
        </p:txBody>
      </p:sp>
      <p:sp>
        <p:nvSpPr>
          <p:cNvPr id="8" name="矩形 7"/>
          <p:cNvSpPr/>
          <p:nvPr userDrawn="1"/>
        </p:nvSpPr>
        <p:spPr>
          <a:xfrm>
            <a:off x="8745318" y="315111"/>
            <a:ext cx="291178" cy="261901"/>
          </a:xfrm>
          <a:prstGeom prst="rect">
            <a:avLst/>
          </a:prstGeom>
          <a:solidFill>
            <a:srgbClr val="014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燕尾形 8"/>
          <p:cNvSpPr/>
          <p:nvPr userDrawn="1"/>
        </p:nvSpPr>
        <p:spPr>
          <a:xfrm rot="5400000">
            <a:off x="8853330" y="418186"/>
            <a:ext cx="108013" cy="108013"/>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0" name="直接连接符 9"/>
          <p:cNvCxnSpPr/>
          <p:nvPr userDrawn="1"/>
        </p:nvCxnSpPr>
        <p:spPr>
          <a:xfrm>
            <a:off x="7916017" y="627534"/>
            <a:ext cx="108012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动作按钮: 结束 2">
            <a:hlinkClick r:id="" action="ppaction://hlinkshowjump?jump=nextslide" highlightClick="1"/>
          </p:cNvPr>
          <p:cNvSpPr/>
          <p:nvPr userDrawn="1"/>
        </p:nvSpPr>
        <p:spPr>
          <a:xfrm>
            <a:off x="8457286" y="4865737"/>
            <a:ext cx="288032" cy="216024"/>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日期占位符 3"/>
          <p:cNvSpPr>
            <a:spLocks noGrp="1"/>
          </p:cNvSpPr>
          <p:nvPr>
            <p:ph type="dt" sz="half" idx="2"/>
          </p:nvPr>
        </p:nvSpPr>
        <p:spPr>
          <a:xfrm>
            <a:off x="3518520" y="4780463"/>
            <a:ext cx="2133600" cy="273844"/>
          </a:xfrm>
          <a:prstGeom prst="rect">
            <a:avLst/>
          </a:prstGeom>
        </p:spPr>
        <p:txBody>
          <a:bodyPr vert="horz" lIns="91440" tIns="45720" rIns="91440" bIns="45720" rtlCol="0" anchor="ctr"/>
          <a:lstStyle>
            <a:lvl1pPr algn="ctr">
              <a:defRPr sz="1200">
                <a:solidFill>
                  <a:schemeClr val="bg1"/>
                </a:solidFill>
                <a:latin typeface="微软雅黑" panose="020B0503020204020204" pitchFamily="34" charset="-122"/>
                <a:ea typeface="微软雅黑" panose="020B0503020204020204" pitchFamily="34" charset="-122"/>
              </a:defRPr>
            </a:lvl1pPr>
          </a:lstStyle>
          <a:p>
            <a:fld id="{A3EE2099-D9E9-4382-AA02-AA05A62AE75C}" type="datetime1">
              <a:rPr lang="zh-CN" altLang="en-US" smtClean="0"/>
            </a:fld>
            <a:endParaRPr lang="zh-CN" altLang="en-US"/>
          </a:p>
        </p:txBody>
      </p:sp>
      <p:sp>
        <p:nvSpPr>
          <p:cNvPr id="11" name="动作按钮: 开始 10">
            <a:hlinkClick r:id="" action="ppaction://hlinkshowjump?jump=previousslide" highlightClick="1"/>
          </p:cNvPr>
          <p:cNvSpPr/>
          <p:nvPr userDrawn="1"/>
        </p:nvSpPr>
        <p:spPr>
          <a:xfrm>
            <a:off x="402311" y="4865738"/>
            <a:ext cx="281257" cy="216024"/>
          </a:xfrm>
          <a:prstGeom prst="actionButtonBeginning">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push dir="u"/>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2.xml"/><Relationship Id="rId2" Type="http://schemas.openxmlformats.org/officeDocument/2006/relationships/image" Target="../media/image4.jpeg"/><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32252" y="1779662"/>
            <a:ext cx="9901939" cy="3580051"/>
          </a:xfrm>
          <a:prstGeom prst="rect">
            <a:avLst/>
          </a:prstGeom>
        </p:spPr>
      </p:pic>
      <p:grpSp>
        <p:nvGrpSpPr>
          <p:cNvPr id="43" name="组合 42"/>
          <p:cNvGrpSpPr>
            <a:grpSpLocks noChangeAspect="1"/>
          </p:cNvGrpSpPr>
          <p:nvPr/>
        </p:nvGrpSpPr>
        <p:grpSpPr>
          <a:xfrm>
            <a:off x="8097228" y="83785"/>
            <a:ext cx="417327" cy="417327"/>
            <a:chOff x="6564085" y="1959430"/>
            <a:chExt cx="2148114" cy="2148114"/>
          </a:xfrm>
          <a:solidFill>
            <a:schemeClr val="bg1">
              <a:lumMod val="95000"/>
            </a:schemeClr>
          </a:solidFill>
        </p:grpSpPr>
        <p:sp>
          <p:nvSpPr>
            <p:cNvPr id="44" name="椭圆 43"/>
            <p:cNvSpPr/>
            <p:nvPr/>
          </p:nvSpPr>
          <p:spPr>
            <a:xfrm>
              <a:off x="6564085" y="1959430"/>
              <a:ext cx="2148114" cy="2148114"/>
            </a:xfrm>
            <a:prstGeom prst="ellipse">
              <a:avLst/>
            </a:prstGeom>
            <a:solidFill>
              <a:srgbClr val="005D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45" name="组合 44"/>
            <p:cNvGrpSpPr/>
            <p:nvPr/>
          </p:nvGrpSpPr>
          <p:grpSpPr>
            <a:xfrm>
              <a:off x="7033174" y="2413982"/>
              <a:ext cx="1209936" cy="1239010"/>
              <a:chOff x="3598200" y="1732459"/>
              <a:chExt cx="1947600" cy="1994400"/>
            </a:xfrm>
            <a:grpFill/>
          </p:grpSpPr>
          <p:sp>
            <p:nvSpPr>
              <p:cNvPr id="46" name="Freeform 5"/>
              <p:cNvSpPr/>
              <p:nvPr/>
            </p:nvSpPr>
            <p:spPr bwMode="auto">
              <a:xfrm>
                <a:off x="4815450" y="1732459"/>
                <a:ext cx="417924" cy="1423836"/>
              </a:xfrm>
              <a:custGeom>
                <a:avLst/>
                <a:gdLst>
                  <a:gd name="T0" fmla="*/ 2 w 43"/>
                  <a:gd name="T1" fmla="*/ 115 h 115"/>
                  <a:gd name="T2" fmla="*/ 3 w 43"/>
                  <a:gd name="T3" fmla="*/ 115 h 115"/>
                  <a:gd name="T4" fmla="*/ 3 w 43"/>
                  <a:gd name="T5" fmla="*/ 115 h 115"/>
                  <a:gd name="T6" fmla="*/ 3 w 43"/>
                  <a:gd name="T7" fmla="*/ 115 h 115"/>
                  <a:gd name="T8" fmla="*/ 4 w 43"/>
                  <a:gd name="T9" fmla="*/ 115 h 115"/>
                  <a:gd name="T10" fmla="*/ 4 w 43"/>
                  <a:gd name="T11" fmla="*/ 115 h 115"/>
                  <a:gd name="T12" fmla="*/ 5 w 43"/>
                  <a:gd name="T13" fmla="*/ 114 h 115"/>
                  <a:gd name="T14" fmla="*/ 22 w 43"/>
                  <a:gd name="T15" fmla="*/ 98 h 115"/>
                  <a:gd name="T16" fmla="*/ 38 w 43"/>
                  <a:gd name="T17" fmla="*/ 114 h 115"/>
                  <a:gd name="T18" fmla="*/ 39 w 43"/>
                  <a:gd name="T19" fmla="*/ 115 h 115"/>
                  <a:gd name="T20" fmla="*/ 39 w 43"/>
                  <a:gd name="T21" fmla="*/ 115 h 115"/>
                  <a:gd name="T22" fmla="*/ 40 w 43"/>
                  <a:gd name="T23" fmla="*/ 115 h 115"/>
                  <a:gd name="T24" fmla="*/ 40 w 43"/>
                  <a:gd name="T25" fmla="*/ 115 h 115"/>
                  <a:gd name="T26" fmla="*/ 40 w 43"/>
                  <a:gd name="T27" fmla="*/ 115 h 115"/>
                  <a:gd name="T28" fmla="*/ 41 w 43"/>
                  <a:gd name="T29" fmla="*/ 115 h 115"/>
                  <a:gd name="T30" fmla="*/ 42 w 43"/>
                  <a:gd name="T31" fmla="*/ 114 h 115"/>
                  <a:gd name="T32" fmla="*/ 43 w 43"/>
                  <a:gd name="T33" fmla="*/ 112 h 115"/>
                  <a:gd name="T34" fmla="*/ 43 w 43"/>
                  <a:gd name="T35" fmla="*/ 27 h 115"/>
                  <a:gd name="T36" fmla="*/ 43 w 43"/>
                  <a:gd name="T37" fmla="*/ 13 h 115"/>
                  <a:gd name="T38" fmla="*/ 43 w 43"/>
                  <a:gd name="T39" fmla="*/ 3 h 115"/>
                  <a:gd name="T40" fmla="*/ 42 w 43"/>
                  <a:gd name="T41" fmla="*/ 1 h 115"/>
                  <a:gd name="T42" fmla="*/ 40 w 43"/>
                  <a:gd name="T43" fmla="*/ 0 h 115"/>
                  <a:gd name="T44" fmla="*/ 3 w 43"/>
                  <a:gd name="T45" fmla="*/ 0 h 115"/>
                  <a:gd name="T46" fmla="*/ 3 w 43"/>
                  <a:gd name="T47" fmla="*/ 0 h 115"/>
                  <a:gd name="T48" fmla="*/ 2 w 43"/>
                  <a:gd name="T49" fmla="*/ 1 h 115"/>
                  <a:gd name="T50" fmla="*/ 2 w 43"/>
                  <a:gd name="T51" fmla="*/ 1 h 115"/>
                  <a:gd name="T52" fmla="*/ 0 w 43"/>
                  <a:gd name="T53" fmla="*/ 3 h 115"/>
                  <a:gd name="T54" fmla="*/ 0 w 43"/>
                  <a:gd name="T55" fmla="*/ 13 h 115"/>
                  <a:gd name="T56" fmla="*/ 0 w 43"/>
                  <a:gd name="T57" fmla="*/ 27 h 115"/>
                  <a:gd name="T58" fmla="*/ 0 w 43"/>
                  <a:gd name="T59" fmla="*/ 112 h 115"/>
                  <a:gd name="T60" fmla="*/ 2 w 43"/>
                  <a:gd name="T61"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grpFill/>
              <a:ln>
                <a:noFill/>
              </a:ln>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7" name="Freeform 6"/>
              <p:cNvSpPr/>
              <p:nvPr/>
            </p:nvSpPr>
            <p:spPr bwMode="auto">
              <a:xfrm>
                <a:off x="3853824" y="2462367"/>
                <a:ext cx="515304" cy="61683"/>
              </a:xfrm>
              <a:custGeom>
                <a:avLst/>
                <a:gdLst>
                  <a:gd name="T0" fmla="*/ 0 w 53"/>
                  <a:gd name="T1" fmla="*/ 3 h 5"/>
                  <a:gd name="T2" fmla="*/ 3 w 53"/>
                  <a:gd name="T3" fmla="*/ 5 h 5"/>
                  <a:gd name="T4" fmla="*/ 50 w 53"/>
                  <a:gd name="T5" fmla="*/ 5 h 5"/>
                  <a:gd name="T6" fmla="*/ 53 w 53"/>
                  <a:gd name="T7" fmla="*/ 3 h 5"/>
                  <a:gd name="T8" fmla="*/ 50 w 53"/>
                  <a:gd name="T9" fmla="*/ 0 h 5"/>
                  <a:gd name="T10" fmla="*/ 3 w 53"/>
                  <a:gd name="T11" fmla="*/ 0 h 5"/>
                  <a:gd name="T12" fmla="*/ 0 w 53"/>
                  <a:gd name="T13" fmla="*/ 3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grpFill/>
              <a:ln>
                <a:noFill/>
              </a:ln>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8" name="Freeform 7"/>
              <p:cNvSpPr/>
              <p:nvPr/>
            </p:nvSpPr>
            <p:spPr bwMode="auto">
              <a:xfrm>
                <a:off x="3853824" y="2750218"/>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grpFill/>
              <a:ln>
                <a:noFill/>
              </a:ln>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9" name="Freeform 8"/>
              <p:cNvSpPr/>
              <p:nvPr/>
            </p:nvSpPr>
            <p:spPr bwMode="auto">
              <a:xfrm>
                <a:off x="3853824" y="3032931"/>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grpFill/>
              <a:ln>
                <a:noFill/>
              </a:ln>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0" name="Freeform 9"/>
              <p:cNvSpPr>
                <a:spLocks noEditPoints="1"/>
              </p:cNvSpPr>
              <p:nvPr/>
            </p:nvSpPr>
            <p:spPr bwMode="auto">
              <a:xfrm>
                <a:off x="3598200" y="1881526"/>
                <a:ext cx="1947600" cy="1845333"/>
              </a:xfrm>
              <a:custGeom>
                <a:avLst/>
                <a:gdLst>
                  <a:gd name="T0" fmla="*/ 177 w 200"/>
                  <a:gd name="T1" fmla="*/ 3 h 149"/>
                  <a:gd name="T2" fmla="*/ 177 w 200"/>
                  <a:gd name="T3" fmla="*/ 17 h 149"/>
                  <a:gd name="T4" fmla="*/ 186 w 200"/>
                  <a:gd name="T5" fmla="*/ 21 h 149"/>
                  <a:gd name="T6" fmla="*/ 186 w 200"/>
                  <a:gd name="T7" fmla="*/ 134 h 149"/>
                  <a:gd name="T8" fmla="*/ 107 w 200"/>
                  <a:gd name="T9" fmla="*/ 134 h 149"/>
                  <a:gd name="T10" fmla="*/ 107 w 200"/>
                  <a:gd name="T11" fmla="*/ 21 h 149"/>
                  <a:gd name="T12" fmla="*/ 117 w 200"/>
                  <a:gd name="T13" fmla="*/ 17 h 149"/>
                  <a:gd name="T14" fmla="*/ 117 w 200"/>
                  <a:gd name="T15" fmla="*/ 3 h 149"/>
                  <a:gd name="T16" fmla="*/ 100 w 200"/>
                  <a:gd name="T17" fmla="*/ 9 h 149"/>
                  <a:gd name="T18" fmla="*/ 53 w 200"/>
                  <a:gd name="T19" fmla="*/ 0 h 149"/>
                  <a:gd name="T20" fmla="*/ 0 w 200"/>
                  <a:gd name="T21" fmla="*/ 20 h 149"/>
                  <a:gd name="T22" fmla="*/ 0 w 200"/>
                  <a:gd name="T23" fmla="*/ 142 h 149"/>
                  <a:gd name="T24" fmla="*/ 2 w 200"/>
                  <a:gd name="T25" fmla="*/ 147 h 149"/>
                  <a:gd name="T26" fmla="*/ 8 w 200"/>
                  <a:gd name="T27" fmla="*/ 149 h 149"/>
                  <a:gd name="T28" fmla="*/ 53 w 200"/>
                  <a:gd name="T29" fmla="*/ 145 h 149"/>
                  <a:gd name="T30" fmla="*/ 99 w 200"/>
                  <a:gd name="T31" fmla="*/ 149 h 149"/>
                  <a:gd name="T32" fmla="*/ 99 w 200"/>
                  <a:gd name="T33" fmla="*/ 149 h 149"/>
                  <a:gd name="T34" fmla="*/ 100 w 200"/>
                  <a:gd name="T35" fmla="*/ 149 h 149"/>
                  <a:gd name="T36" fmla="*/ 100 w 200"/>
                  <a:gd name="T37" fmla="*/ 149 h 149"/>
                  <a:gd name="T38" fmla="*/ 101 w 200"/>
                  <a:gd name="T39" fmla="*/ 149 h 149"/>
                  <a:gd name="T40" fmla="*/ 101 w 200"/>
                  <a:gd name="T41" fmla="*/ 149 h 149"/>
                  <a:gd name="T42" fmla="*/ 146 w 200"/>
                  <a:gd name="T43" fmla="*/ 145 h 149"/>
                  <a:gd name="T44" fmla="*/ 192 w 200"/>
                  <a:gd name="T45" fmla="*/ 149 h 149"/>
                  <a:gd name="T46" fmla="*/ 193 w 200"/>
                  <a:gd name="T47" fmla="*/ 149 h 149"/>
                  <a:gd name="T48" fmla="*/ 197 w 200"/>
                  <a:gd name="T49" fmla="*/ 147 h 149"/>
                  <a:gd name="T50" fmla="*/ 200 w 200"/>
                  <a:gd name="T51" fmla="*/ 142 h 149"/>
                  <a:gd name="T52" fmla="*/ 200 w 200"/>
                  <a:gd name="T53" fmla="*/ 20 h 149"/>
                  <a:gd name="T54" fmla="*/ 177 w 200"/>
                  <a:gd name="T55" fmla="*/ 3 h 149"/>
                  <a:gd name="T56" fmla="*/ 93 w 200"/>
                  <a:gd name="T57" fmla="*/ 134 h 149"/>
                  <a:gd name="T58" fmla="*/ 53 w 200"/>
                  <a:gd name="T59" fmla="*/ 131 h 149"/>
                  <a:gd name="T60" fmla="*/ 14 w 200"/>
                  <a:gd name="T61" fmla="*/ 134 h 149"/>
                  <a:gd name="T62" fmla="*/ 14 w 200"/>
                  <a:gd name="T63" fmla="*/ 21 h 149"/>
                  <a:gd name="T64" fmla="*/ 53 w 200"/>
                  <a:gd name="T65" fmla="*/ 14 h 149"/>
                  <a:gd name="T66" fmla="*/ 93 w 200"/>
                  <a:gd name="T67" fmla="*/ 21 h 149"/>
                  <a:gd name="T68" fmla="*/ 93 w 200"/>
                  <a:gd name="T69" fmla="*/ 13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grpFill/>
              <a:ln>
                <a:noFill/>
              </a:ln>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51" name="组合 50"/>
          <p:cNvGrpSpPr>
            <a:grpSpLocks noChangeAspect="1"/>
          </p:cNvGrpSpPr>
          <p:nvPr/>
        </p:nvGrpSpPr>
        <p:grpSpPr>
          <a:xfrm>
            <a:off x="7580250" y="83787"/>
            <a:ext cx="417327" cy="417328"/>
            <a:chOff x="4528154" y="1959430"/>
            <a:chExt cx="2148114" cy="2148114"/>
          </a:xfrm>
          <a:solidFill>
            <a:schemeClr val="bg1">
              <a:lumMod val="95000"/>
            </a:schemeClr>
          </a:solidFill>
        </p:grpSpPr>
        <p:sp>
          <p:nvSpPr>
            <p:cNvPr id="52" name="椭圆 51"/>
            <p:cNvSpPr/>
            <p:nvPr/>
          </p:nvSpPr>
          <p:spPr>
            <a:xfrm>
              <a:off x="4528154" y="1959430"/>
              <a:ext cx="2148114" cy="2148114"/>
            </a:xfrm>
            <a:prstGeom prst="ellipse">
              <a:avLst/>
            </a:prstGeom>
            <a:solidFill>
              <a:srgbClr val="005D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53" name="Group 4"/>
            <p:cNvGrpSpPr>
              <a:grpSpLocks noChangeAspect="1"/>
            </p:cNvGrpSpPr>
            <p:nvPr/>
          </p:nvGrpSpPr>
          <p:grpSpPr bwMode="auto">
            <a:xfrm>
              <a:off x="5033371" y="2342981"/>
              <a:ext cx="1137665" cy="1381012"/>
              <a:chOff x="2694" y="1931"/>
              <a:chExt cx="374" cy="454"/>
            </a:xfrm>
            <a:grpFill/>
          </p:grpSpPr>
          <p:sp>
            <p:nvSpPr>
              <p:cNvPr id="54" name="Freeform 5"/>
              <p:cNvSpPr>
                <a:spLocks noEditPoints="1"/>
              </p:cNvSpPr>
              <p:nvPr/>
            </p:nvSpPr>
            <p:spPr bwMode="auto">
              <a:xfrm>
                <a:off x="2694" y="1931"/>
                <a:ext cx="374" cy="454"/>
              </a:xfrm>
              <a:custGeom>
                <a:avLst/>
                <a:gdLst>
                  <a:gd name="T0" fmla="*/ 127 w 155"/>
                  <a:gd name="T1" fmla="*/ 7 h 189"/>
                  <a:gd name="T2" fmla="*/ 124 w 155"/>
                  <a:gd name="T3" fmla="*/ 0 h 189"/>
                  <a:gd name="T4" fmla="*/ 122 w 155"/>
                  <a:gd name="T5" fmla="*/ 7 h 189"/>
                  <a:gd name="T6" fmla="*/ 96 w 155"/>
                  <a:gd name="T7" fmla="*/ 3 h 189"/>
                  <a:gd name="T8" fmla="*/ 90 w 155"/>
                  <a:gd name="T9" fmla="*/ 3 h 189"/>
                  <a:gd name="T10" fmla="*/ 64 w 155"/>
                  <a:gd name="T11" fmla="*/ 7 h 189"/>
                  <a:gd name="T12" fmla="*/ 62 w 155"/>
                  <a:gd name="T13" fmla="*/ 0 h 189"/>
                  <a:gd name="T14" fmla="*/ 59 w 155"/>
                  <a:gd name="T15" fmla="*/ 7 h 189"/>
                  <a:gd name="T16" fmla="*/ 33 w 155"/>
                  <a:gd name="T17" fmla="*/ 3 h 189"/>
                  <a:gd name="T18" fmla="*/ 27 w 155"/>
                  <a:gd name="T19" fmla="*/ 3 h 189"/>
                  <a:gd name="T20" fmla="*/ 7 w 155"/>
                  <a:gd name="T21" fmla="*/ 7 h 189"/>
                  <a:gd name="T22" fmla="*/ 0 w 155"/>
                  <a:gd name="T23" fmla="*/ 182 h 189"/>
                  <a:gd name="T24" fmla="*/ 148 w 155"/>
                  <a:gd name="T25" fmla="*/ 189 h 189"/>
                  <a:gd name="T26" fmla="*/ 155 w 155"/>
                  <a:gd name="T27" fmla="*/ 13 h 189"/>
                  <a:gd name="T28" fmla="*/ 124 w 155"/>
                  <a:gd name="T29" fmla="*/ 40 h 189"/>
                  <a:gd name="T30" fmla="*/ 127 w 155"/>
                  <a:gd name="T31" fmla="*/ 31 h 189"/>
                  <a:gd name="T32" fmla="*/ 124 w 155"/>
                  <a:gd name="T33" fmla="*/ 44 h 189"/>
                  <a:gd name="T34" fmla="*/ 122 w 155"/>
                  <a:gd name="T35" fmla="*/ 31 h 189"/>
                  <a:gd name="T36" fmla="*/ 124 w 155"/>
                  <a:gd name="T37" fmla="*/ 40 h 189"/>
                  <a:gd name="T38" fmla="*/ 96 w 155"/>
                  <a:gd name="T39" fmla="*/ 37 h 189"/>
                  <a:gd name="T40" fmla="*/ 100 w 155"/>
                  <a:gd name="T41" fmla="*/ 37 h 189"/>
                  <a:gd name="T42" fmla="*/ 86 w 155"/>
                  <a:gd name="T43" fmla="*/ 37 h 189"/>
                  <a:gd name="T44" fmla="*/ 90 w 155"/>
                  <a:gd name="T45" fmla="*/ 37 h 189"/>
                  <a:gd name="T46" fmla="*/ 62 w 155"/>
                  <a:gd name="T47" fmla="*/ 40 h 189"/>
                  <a:gd name="T48" fmla="*/ 64 w 155"/>
                  <a:gd name="T49" fmla="*/ 31 h 189"/>
                  <a:gd name="T50" fmla="*/ 62 w 155"/>
                  <a:gd name="T51" fmla="*/ 44 h 189"/>
                  <a:gd name="T52" fmla="*/ 59 w 155"/>
                  <a:gd name="T53" fmla="*/ 31 h 189"/>
                  <a:gd name="T54" fmla="*/ 62 w 155"/>
                  <a:gd name="T55" fmla="*/ 40 h 189"/>
                  <a:gd name="T56" fmla="*/ 33 w 155"/>
                  <a:gd name="T57" fmla="*/ 37 h 189"/>
                  <a:gd name="T58" fmla="*/ 37 w 155"/>
                  <a:gd name="T59" fmla="*/ 37 h 189"/>
                  <a:gd name="T60" fmla="*/ 23 w 155"/>
                  <a:gd name="T61" fmla="*/ 37 h 189"/>
                  <a:gd name="T62" fmla="*/ 27 w 155"/>
                  <a:gd name="T63" fmla="*/ 37 h 189"/>
                  <a:gd name="T64" fmla="*/ 141 w 155"/>
                  <a:gd name="T65" fmla="*/ 175 h 189"/>
                  <a:gd name="T66" fmla="*/ 14 w 155"/>
                  <a:gd name="T67" fmla="*/ 20 h 189"/>
                  <a:gd name="T68" fmla="*/ 27 w 155"/>
                  <a:gd name="T69" fmla="*/ 25 h 189"/>
                  <a:gd name="T70" fmla="*/ 30 w 155"/>
                  <a:gd name="T71" fmla="*/ 50 h 189"/>
                  <a:gd name="T72" fmla="*/ 33 w 155"/>
                  <a:gd name="T73" fmla="*/ 25 h 189"/>
                  <a:gd name="T74" fmla="*/ 59 w 155"/>
                  <a:gd name="T75" fmla="*/ 20 h 189"/>
                  <a:gd name="T76" fmla="*/ 49 w 155"/>
                  <a:gd name="T77" fmla="*/ 37 h 189"/>
                  <a:gd name="T78" fmla="*/ 74 w 155"/>
                  <a:gd name="T79" fmla="*/ 37 h 189"/>
                  <a:gd name="T80" fmla="*/ 64 w 155"/>
                  <a:gd name="T81" fmla="*/ 20 h 189"/>
                  <a:gd name="T82" fmla="*/ 90 w 155"/>
                  <a:gd name="T83" fmla="*/ 25 h 189"/>
                  <a:gd name="T84" fmla="*/ 93 w 155"/>
                  <a:gd name="T85" fmla="*/ 50 h 189"/>
                  <a:gd name="T86" fmla="*/ 96 w 155"/>
                  <a:gd name="T87" fmla="*/ 25 h 189"/>
                  <a:gd name="T88" fmla="*/ 122 w 155"/>
                  <a:gd name="T89" fmla="*/ 20 h 189"/>
                  <a:gd name="T90" fmla="*/ 112 w 155"/>
                  <a:gd name="T91" fmla="*/ 37 h 189"/>
                  <a:gd name="T92" fmla="*/ 137 w 155"/>
                  <a:gd name="T93" fmla="*/ 37 h 189"/>
                  <a:gd name="T94" fmla="*/ 127 w 155"/>
                  <a:gd name="T95" fmla="*/ 20 h 189"/>
                  <a:gd name="T96" fmla="*/ 141 w 155"/>
                  <a:gd name="T97" fmla="*/ 175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5" h="189">
                    <a:moveTo>
                      <a:pt x="148" y="7"/>
                    </a:moveTo>
                    <a:cubicBezTo>
                      <a:pt x="127" y="7"/>
                      <a:pt x="127" y="7"/>
                      <a:pt x="127" y="7"/>
                    </a:cubicBezTo>
                    <a:cubicBezTo>
                      <a:pt x="127" y="3"/>
                      <a:pt x="127" y="3"/>
                      <a:pt x="127" y="3"/>
                    </a:cubicBezTo>
                    <a:cubicBezTo>
                      <a:pt x="127" y="1"/>
                      <a:pt x="126" y="0"/>
                      <a:pt x="124" y="0"/>
                    </a:cubicBezTo>
                    <a:cubicBezTo>
                      <a:pt x="123" y="0"/>
                      <a:pt x="122" y="1"/>
                      <a:pt x="122" y="3"/>
                    </a:cubicBezTo>
                    <a:cubicBezTo>
                      <a:pt x="122" y="7"/>
                      <a:pt x="122" y="7"/>
                      <a:pt x="122" y="7"/>
                    </a:cubicBezTo>
                    <a:cubicBezTo>
                      <a:pt x="96" y="7"/>
                      <a:pt x="96" y="7"/>
                      <a:pt x="96" y="7"/>
                    </a:cubicBezTo>
                    <a:cubicBezTo>
                      <a:pt x="96" y="3"/>
                      <a:pt x="96" y="3"/>
                      <a:pt x="96" y="3"/>
                    </a:cubicBezTo>
                    <a:cubicBezTo>
                      <a:pt x="96" y="1"/>
                      <a:pt x="94" y="0"/>
                      <a:pt x="93" y="0"/>
                    </a:cubicBezTo>
                    <a:cubicBezTo>
                      <a:pt x="91" y="0"/>
                      <a:pt x="90" y="1"/>
                      <a:pt x="90" y="3"/>
                    </a:cubicBezTo>
                    <a:cubicBezTo>
                      <a:pt x="90" y="7"/>
                      <a:pt x="90" y="7"/>
                      <a:pt x="90" y="7"/>
                    </a:cubicBezTo>
                    <a:cubicBezTo>
                      <a:pt x="64" y="7"/>
                      <a:pt x="64" y="7"/>
                      <a:pt x="64" y="7"/>
                    </a:cubicBezTo>
                    <a:cubicBezTo>
                      <a:pt x="64" y="3"/>
                      <a:pt x="64" y="3"/>
                      <a:pt x="64" y="3"/>
                    </a:cubicBezTo>
                    <a:cubicBezTo>
                      <a:pt x="64" y="1"/>
                      <a:pt x="63" y="0"/>
                      <a:pt x="62" y="0"/>
                    </a:cubicBezTo>
                    <a:cubicBezTo>
                      <a:pt x="60" y="0"/>
                      <a:pt x="59" y="1"/>
                      <a:pt x="59" y="3"/>
                    </a:cubicBezTo>
                    <a:cubicBezTo>
                      <a:pt x="59" y="7"/>
                      <a:pt x="59" y="7"/>
                      <a:pt x="59" y="7"/>
                    </a:cubicBezTo>
                    <a:cubicBezTo>
                      <a:pt x="33" y="7"/>
                      <a:pt x="33" y="7"/>
                      <a:pt x="33" y="7"/>
                    </a:cubicBezTo>
                    <a:cubicBezTo>
                      <a:pt x="33" y="3"/>
                      <a:pt x="33" y="3"/>
                      <a:pt x="33" y="3"/>
                    </a:cubicBezTo>
                    <a:cubicBezTo>
                      <a:pt x="33" y="1"/>
                      <a:pt x="32" y="0"/>
                      <a:pt x="30" y="0"/>
                    </a:cubicBezTo>
                    <a:cubicBezTo>
                      <a:pt x="29" y="0"/>
                      <a:pt x="27" y="1"/>
                      <a:pt x="27" y="3"/>
                    </a:cubicBezTo>
                    <a:cubicBezTo>
                      <a:pt x="27" y="7"/>
                      <a:pt x="27" y="7"/>
                      <a:pt x="27" y="7"/>
                    </a:cubicBezTo>
                    <a:cubicBezTo>
                      <a:pt x="7" y="7"/>
                      <a:pt x="7" y="7"/>
                      <a:pt x="7" y="7"/>
                    </a:cubicBezTo>
                    <a:cubicBezTo>
                      <a:pt x="3" y="7"/>
                      <a:pt x="0" y="10"/>
                      <a:pt x="0" y="13"/>
                    </a:cubicBezTo>
                    <a:cubicBezTo>
                      <a:pt x="0" y="182"/>
                      <a:pt x="0" y="182"/>
                      <a:pt x="0" y="182"/>
                    </a:cubicBezTo>
                    <a:cubicBezTo>
                      <a:pt x="0" y="186"/>
                      <a:pt x="3" y="189"/>
                      <a:pt x="7" y="189"/>
                    </a:cubicBezTo>
                    <a:cubicBezTo>
                      <a:pt x="148" y="189"/>
                      <a:pt x="148" y="189"/>
                      <a:pt x="148" y="189"/>
                    </a:cubicBezTo>
                    <a:cubicBezTo>
                      <a:pt x="152" y="189"/>
                      <a:pt x="155" y="186"/>
                      <a:pt x="155" y="182"/>
                    </a:cubicBezTo>
                    <a:cubicBezTo>
                      <a:pt x="155" y="13"/>
                      <a:pt x="155" y="13"/>
                      <a:pt x="155" y="13"/>
                    </a:cubicBezTo>
                    <a:cubicBezTo>
                      <a:pt x="155" y="10"/>
                      <a:pt x="152" y="7"/>
                      <a:pt x="148" y="7"/>
                    </a:cubicBezTo>
                    <a:close/>
                    <a:moveTo>
                      <a:pt x="124" y="40"/>
                    </a:moveTo>
                    <a:cubicBezTo>
                      <a:pt x="126" y="40"/>
                      <a:pt x="127" y="39"/>
                      <a:pt x="127" y="37"/>
                    </a:cubicBezTo>
                    <a:cubicBezTo>
                      <a:pt x="127" y="31"/>
                      <a:pt x="127" y="31"/>
                      <a:pt x="127" y="31"/>
                    </a:cubicBezTo>
                    <a:cubicBezTo>
                      <a:pt x="130" y="32"/>
                      <a:pt x="131" y="35"/>
                      <a:pt x="131" y="37"/>
                    </a:cubicBezTo>
                    <a:cubicBezTo>
                      <a:pt x="131" y="41"/>
                      <a:pt x="128" y="44"/>
                      <a:pt x="124" y="44"/>
                    </a:cubicBezTo>
                    <a:cubicBezTo>
                      <a:pt x="120" y="44"/>
                      <a:pt x="117" y="41"/>
                      <a:pt x="117" y="37"/>
                    </a:cubicBezTo>
                    <a:cubicBezTo>
                      <a:pt x="117" y="34"/>
                      <a:pt x="119" y="32"/>
                      <a:pt x="122" y="31"/>
                    </a:cubicBezTo>
                    <a:cubicBezTo>
                      <a:pt x="122" y="37"/>
                      <a:pt x="122" y="37"/>
                      <a:pt x="122" y="37"/>
                    </a:cubicBezTo>
                    <a:cubicBezTo>
                      <a:pt x="122" y="39"/>
                      <a:pt x="123" y="40"/>
                      <a:pt x="124" y="40"/>
                    </a:cubicBezTo>
                    <a:close/>
                    <a:moveTo>
                      <a:pt x="93" y="40"/>
                    </a:moveTo>
                    <a:cubicBezTo>
                      <a:pt x="94" y="40"/>
                      <a:pt x="96" y="39"/>
                      <a:pt x="96" y="37"/>
                    </a:cubicBezTo>
                    <a:cubicBezTo>
                      <a:pt x="96" y="31"/>
                      <a:pt x="96" y="31"/>
                      <a:pt x="96" y="31"/>
                    </a:cubicBezTo>
                    <a:cubicBezTo>
                      <a:pt x="98" y="32"/>
                      <a:pt x="100" y="35"/>
                      <a:pt x="100" y="37"/>
                    </a:cubicBezTo>
                    <a:cubicBezTo>
                      <a:pt x="100" y="41"/>
                      <a:pt x="97" y="44"/>
                      <a:pt x="93" y="44"/>
                    </a:cubicBezTo>
                    <a:cubicBezTo>
                      <a:pt x="89" y="44"/>
                      <a:pt x="86" y="41"/>
                      <a:pt x="86" y="37"/>
                    </a:cubicBezTo>
                    <a:cubicBezTo>
                      <a:pt x="86" y="34"/>
                      <a:pt x="88" y="32"/>
                      <a:pt x="90" y="31"/>
                    </a:cubicBezTo>
                    <a:cubicBezTo>
                      <a:pt x="90" y="37"/>
                      <a:pt x="90" y="37"/>
                      <a:pt x="90" y="37"/>
                    </a:cubicBezTo>
                    <a:cubicBezTo>
                      <a:pt x="90" y="39"/>
                      <a:pt x="91" y="40"/>
                      <a:pt x="93" y="40"/>
                    </a:cubicBezTo>
                    <a:close/>
                    <a:moveTo>
                      <a:pt x="62" y="40"/>
                    </a:moveTo>
                    <a:cubicBezTo>
                      <a:pt x="63" y="40"/>
                      <a:pt x="64" y="39"/>
                      <a:pt x="64" y="37"/>
                    </a:cubicBezTo>
                    <a:cubicBezTo>
                      <a:pt x="64" y="31"/>
                      <a:pt x="64" y="31"/>
                      <a:pt x="64" y="31"/>
                    </a:cubicBezTo>
                    <a:cubicBezTo>
                      <a:pt x="67" y="32"/>
                      <a:pt x="69" y="35"/>
                      <a:pt x="69" y="37"/>
                    </a:cubicBezTo>
                    <a:cubicBezTo>
                      <a:pt x="69" y="41"/>
                      <a:pt x="65" y="44"/>
                      <a:pt x="62" y="44"/>
                    </a:cubicBezTo>
                    <a:cubicBezTo>
                      <a:pt x="58" y="44"/>
                      <a:pt x="54" y="41"/>
                      <a:pt x="54" y="37"/>
                    </a:cubicBezTo>
                    <a:cubicBezTo>
                      <a:pt x="54" y="34"/>
                      <a:pt x="56" y="32"/>
                      <a:pt x="59" y="31"/>
                    </a:cubicBezTo>
                    <a:cubicBezTo>
                      <a:pt x="59" y="37"/>
                      <a:pt x="59" y="37"/>
                      <a:pt x="59" y="37"/>
                    </a:cubicBezTo>
                    <a:cubicBezTo>
                      <a:pt x="59" y="39"/>
                      <a:pt x="60" y="40"/>
                      <a:pt x="62" y="40"/>
                    </a:cubicBezTo>
                    <a:close/>
                    <a:moveTo>
                      <a:pt x="30" y="40"/>
                    </a:moveTo>
                    <a:cubicBezTo>
                      <a:pt x="32" y="40"/>
                      <a:pt x="33" y="39"/>
                      <a:pt x="33" y="37"/>
                    </a:cubicBezTo>
                    <a:cubicBezTo>
                      <a:pt x="33" y="31"/>
                      <a:pt x="33" y="31"/>
                      <a:pt x="33" y="31"/>
                    </a:cubicBezTo>
                    <a:cubicBezTo>
                      <a:pt x="35" y="32"/>
                      <a:pt x="37" y="35"/>
                      <a:pt x="37" y="37"/>
                    </a:cubicBezTo>
                    <a:cubicBezTo>
                      <a:pt x="37" y="41"/>
                      <a:pt x="34" y="44"/>
                      <a:pt x="30" y="44"/>
                    </a:cubicBezTo>
                    <a:cubicBezTo>
                      <a:pt x="26" y="44"/>
                      <a:pt x="23" y="41"/>
                      <a:pt x="23" y="37"/>
                    </a:cubicBezTo>
                    <a:cubicBezTo>
                      <a:pt x="23" y="34"/>
                      <a:pt x="25" y="32"/>
                      <a:pt x="27" y="31"/>
                    </a:cubicBezTo>
                    <a:cubicBezTo>
                      <a:pt x="27" y="37"/>
                      <a:pt x="27" y="37"/>
                      <a:pt x="27" y="37"/>
                    </a:cubicBezTo>
                    <a:cubicBezTo>
                      <a:pt x="27" y="39"/>
                      <a:pt x="29" y="40"/>
                      <a:pt x="30" y="40"/>
                    </a:cubicBezTo>
                    <a:close/>
                    <a:moveTo>
                      <a:pt x="141" y="175"/>
                    </a:moveTo>
                    <a:cubicBezTo>
                      <a:pt x="14" y="175"/>
                      <a:pt x="14" y="175"/>
                      <a:pt x="14" y="175"/>
                    </a:cubicBezTo>
                    <a:cubicBezTo>
                      <a:pt x="14" y="20"/>
                      <a:pt x="14" y="20"/>
                      <a:pt x="14" y="20"/>
                    </a:cubicBezTo>
                    <a:cubicBezTo>
                      <a:pt x="27" y="20"/>
                      <a:pt x="27" y="20"/>
                      <a:pt x="27" y="20"/>
                    </a:cubicBezTo>
                    <a:cubicBezTo>
                      <a:pt x="27" y="25"/>
                      <a:pt x="27" y="25"/>
                      <a:pt x="27" y="25"/>
                    </a:cubicBezTo>
                    <a:cubicBezTo>
                      <a:pt x="22" y="26"/>
                      <a:pt x="18" y="31"/>
                      <a:pt x="18" y="37"/>
                    </a:cubicBezTo>
                    <a:cubicBezTo>
                      <a:pt x="18" y="44"/>
                      <a:pt x="23" y="50"/>
                      <a:pt x="30" y="50"/>
                    </a:cubicBezTo>
                    <a:cubicBezTo>
                      <a:pt x="37" y="50"/>
                      <a:pt x="43" y="44"/>
                      <a:pt x="43" y="37"/>
                    </a:cubicBezTo>
                    <a:cubicBezTo>
                      <a:pt x="43" y="31"/>
                      <a:pt x="39" y="26"/>
                      <a:pt x="33" y="25"/>
                    </a:cubicBezTo>
                    <a:cubicBezTo>
                      <a:pt x="33" y="20"/>
                      <a:pt x="33" y="20"/>
                      <a:pt x="33" y="20"/>
                    </a:cubicBezTo>
                    <a:cubicBezTo>
                      <a:pt x="59" y="20"/>
                      <a:pt x="59" y="20"/>
                      <a:pt x="59" y="20"/>
                    </a:cubicBezTo>
                    <a:cubicBezTo>
                      <a:pt x="59" y="25"/>
                      <a:pt x="59" y="25"/>
                      <a:pt x="59" y="25"/>
                    </a:cubicBezTo>
                    <a:cubicBezTo>
                      <a:pt x="53" y="26"/>
                      <a:pt x="49" y="31"/>
                      <a:pt x="49" y="37"/>
                    </a:cubicBezTo>
                    <a:cubicBezTo>
                      <a:pt x="49" y="44"/>
                      <a:pt x="55" y="50"/>
                      <a:pt x="62" y="50"/>
                    </a:cubicBezTo>
                    <a:cubicBezTo>
                      <a:pt x="68" y="50"/>
                      <a:pt x="74" y="44"/>
                      <a:pt x="74" y="37"/>
                    </a:cubicBezTo>
                    <a:cubicBezTo>
                      <a:pt x="74" y="31"/>
                      <a:pt x="70" y="26"/>
                      <a:pt x="64" y="25"/>
                    </a:cubicBezTo>
                    <a:cubicBezTo>
                      <a:pt x="64" y="20"/>
                      <a:pt x="64" y="20"/>
                      <a:pt x="64" y="20"/>
                    </a:cubicBezTo>
                    <a:cubicBezTo>
                      <a:pt x="90" y="20"/>
                      <a:pt x="90" y="20"/>
                      <a:pt x="90" y="20"/>
                    </a:cubicBezTo>
                    <a:cubicBezTo>
                      <a:pt x="90" y="25"/>
                      <a:pt x="90" y="25"/>
                      <a:pt x="90" y="25"/>
                    </a:cubicBezTo>
                    <a:cubicBezTo>
                      <a:pt x="85" y="26"/>
                      <a:pt x="80" y="31"/>
                      <a:pt x="80" y="37"/>
                    </a:cubicBezTo>
                    <a:cubicBezTo>
                      <a:pt x="80" y="44"/>
                      <a:pt x="86" y="50"/>
                      <a:pt x="93" y="50"/>
                    </a:cubicBezTo>
                    <a:cubicBezTo>
                      <a:pt x="100" y="50"/>
                      <a:pt x="105" y="44"/>
                      <a:pt x="105" y="37"/>
                    </a:cubicBezTo>
                    <a:cubicBezTo>
                      <a:pt x="105" y="31"/>
                      <a:pt x="101" y="26"/>
                      <a:pt x="96" y="25"/>
                    </a:cubicBezTo>
                    <a:cubicBezTo>
                      <a:pt x="96" y="20"/>
                      <a:pt x="96" y="20"/>
                      <a:pt x="96" y="20"/>
                    </a:cubicBezTo>
                    <a:cubicBezTo>
                      <a:pt x="122" y="20"/>
                      <a:pt x="122" y="20"/>
                      <a:pt x="122" y="20"/>
                    </a:cubicBezTo>
                    <a:cubicBezTo>
                      <a:pt x="122" y="25"/>
                      <a:pt x="122" y="25"/>
                      <a:pt x="122" y="25"/>
                    </a:cubicBezTo>
                    <a:cubicBezTo>
                      <a:pt x="116" y="26"/>
                      <a:pt x="112" y="31"/>
                      <a:pt x="112" y="37"/>
                    </a:cubicBezTo>
                    <a:cubicBezTo>
                      <a:pt x="112" y="44"/>
                      <a:pt x="117" y="50"/>
                      <a:pt x="124" y="50"/>
                    </a:cubicBezTo>
                    <a:cubicBezTo>
                      <a:pt x="131" y="50"/>
                      <a:pt x="137" y="44"/>
                      <a:pt x="137" y="37"/>
                    </a:cubicBezTo>
                    <a:cubicBezTo>
                      <a:pt x="137" y="31"/>
                      <a:pt x="133" y="26"/>
                      <a:pt x="127" y="25"/>
                    </a:cubicBezTo>
                    <a:cubicBezTo>
                      <a:pt x="127" y="20"/>
                      <a:pt x="127" y="20"/>
                      <a:pt x="127" y="20"/>
                    </a:cubicBezTo>
                    <a:cubicBezTo>
                      <a:pt x="141" y="20"/>
                      <a:pt x="141" y="20"/>
                      <a:pt x="141" y="20"/>
                    </a:cubicBezTo>
                    <a:lnTo>
                      <a:pt x="141"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5" name="Freeform 6"/>
              <p:cNvSpPr/>
              <p:nvPr/>
            </p:nvSpPr>
            <p:spPr bwMode="auto">
              <a:xfrm>
                <a:off x="2820" y="2272"/>
                <a:ext cx="181" cy="12"/>
              </a:xfrm>
              <a:custGeom>
                <a:avLst/>
                <a:gdLst>
                  <a:gd name="T0" fmla="*/ 73 w 75"/>
                  <a:gd name="T1" fmla="*/ 0 h 5"/>
                  <a:gd name="T2" fmla="*/ 2 w 75"/>
                  <a:gd name="T3" fmla="*/ 0 h 5"/>
                  <a:gd name="T4" fmla="*/ 0 w 75"/>
                  <a:gd name="T5" fmla="*/ 3 h 5"/>
                  <a:gd name="T6" fmla="*/ 2 w 75"/>
                  <a:gd name="T7" fmla="*/ 5 h 5"/>
                  <a:gd name="T8" fmla="*/ 73 w 75"/>
                  <a:gd name="T9" fmla="*/ 5 h 5"/>
                  <a:gd name="T10" fmla="*/ 75 w 75"/>
                  <a:gd name="T11" fmla="*/ 3 h 5"/>
                  <a:gd name="T12" fmla="*/ 73 w 7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75" h="5">
                    <a:moveTo>
                      <a:pt x="73" y="0"/>
                    </a:moveTo>
                    <a:cubicBezTo>
                      <a:pt x="2" y="0"/>
                      <a:pt x="2" y="0"/>
                      <a:pt x="2" y="0"/>
                    </a:cubicBezTo>
                    <a:cubicBezTo>
                      <a:pt x="1" y="0"/>
                      <a:pt x="0" y="1"/>
                      <a:pt x="0" y="3"/>
                    </a:cubicBezTo>
                    <a:cubicBezTo>
                      <a:pt x="0" y="4"/>
                      <a:pt x="1" y="5"/>
                      <a:pt x="2" y="5"/>
                    </a:cubicBezTo>
                    <a:cubicBezTo>
                      <a:pt x="73" y="5"/>
                      <a:pt x="73" y="5"/>
                      <a:pt x="73" y="5"/>
                    </a:cubicBezTo>
                    <a:cubicBezTo>
                      <a:pt x="74" y="5"/>
                      <a:pt x="75" y="4"/>
                      <a:pt x="75" y="3"/>
                    </a:cubicBezTo>
                    <a:cubicBezTo>
                      <a:pt x="75" y="1"/>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6" name="Freeform 7"/>
              <p:cNvSpPr/>
              <p:nvPr/>
            </p:nvSpPr>
            <p:spPr bwMode="auto">
              <a:xfrm>
                <a:off x="2820" y="2190"/>
                <a:ext cx="181" cy="14"/>
              </a:xfrm>
              <a:custGeom>
                <a:avLst/>
                <a:gdLst>
                  <a:gd name="T0" fmla="*/ 73 w 75"/>
                  <a:gd name="T1" fmla="*/ 0 h 6"/>
                  <a:gd name="T2" fmla="*/ 2 w 75"/>
                  <a:gd name="T3" fmla="*/ 0 h 6"/>
                  <a:gd name="T4" fmla="*/ 0 w 75"/>
                  <a:gd name="T5" fmla="*/ 3 h 6"/>
                  <a:gd name="T6" fmla="*/ 2 w 75"/>
                  <a:gd name="T7" fmla="*/ 6 h 6"/>
                  <a:gd name="T8" fmla="*/ 73 w 75"/>
                  <a:gd name="T9" fmla="*/ 6 h 6"/>
                  <a:gd name="T10" fmla="*/ 75 w 75"/>
                  <a:gd name="T11" fmla="*/ 3 h 6"/>
                  <a:gd name="T12" fmla="*/ 73 w 75"/>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75" h="6">
                    <a:moveTo>
                      <a:pt x="73" y="0"/>
                    </a:moveTo>
                    <a:cubicBezTo>
                      <a:pt x="2" y="0"/>
                      <a:pt x="2" y="0"/>
                      <a:pt x="2" y="0"/>
                    </a:cubicBezTo>
                    <a:cubicBezTo>
                      <a:pt x="1" y="0"/>
                      <a:pt x="0" y="2"/>
                      <a:pt x="0" y="3"/>
                    </a:cubicBezTo>
                    <a:cubicBezTo>
                      <a:pt x="0" y="5"/>
                      <a:pt x="1" y="6"/>
                      <a:pt x="2" y="6"/>
                    </a:cubicBezTo>
                    <a:cubicBezTo>
                      <a:pt x="73" y="6"/>
                      <a:pt x="73" y="6"/>
                      <a:pt x="73" y="6"/>
                    </a:cubicBezTo>
                    <a:cubicBezTo>
                      <a:pt x="74" y="6"/>
                      <a:pt x="75" y="5"/>
                      <a:pt x="75" y="3"/>
                    </a:cubicBezTo>
                    <a:cubicBezTo>
                      <a:pt x="75" y="2"/>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7" name="Freeform 8"/>
              <p:cNvSpPr/>
              <p:nvPr/>
            </p:nvSpPr>
            <p:spPr bwMode="auto">
              <a:xfrm>
                <a:off x="2820" y="2111"/>
                <a:ext cx="181" cy="12"/>
              </a:xfrm>
              <a:custGeom>
                <a:avLst/>
                <a:gdLst>
                  <a:gd name="T0" fmla="*/ 73 w 75"/>
                  <a:gd name="T1" fmla="*/ 0 h 5"/>
                  <a:gd name="T2" fmla="*/ 2 w 75"/>
                  <a:gd name="T3" fmla="*/ 0 h 5"/>
                  <a:gd name="T4" fmla="*/ 0 w 75"/>
                  <a:gd name="T5" fmla="*/ 3 h 5"/>
                  <a:gd name="T6" fmla="*/ 2 w 75"/>
                  <a:gd name="T7" fmla="*/ 5 h 5"/>
                  <a:gd name="T8" fmla="*/ 73 w 75"/>
                  <a:gd name="T9" fmla="*/ 5 h 5"/>
                  <a:gd name="T10" fmla="*/ 75 w 75"/>
                  <a:gd name="T11" fmla="*/ 3 h 5"/>
                  <a:gd name="T12" fmla="*/ 73 w 7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75" h="5">
                    <a:moveTo>
                      <a:pt x="73" y="0"/>
                    </a:moveTo>
                    <a:cubicBezTo>
                      <a:pt x="2" y="0"/>
                      <a:pt x="2" y="0"/>
                      <a:pt x="2" y="0"/>
                    </a:cubicBezTo>
                    <a:cubicBezTo>
                      <a:pt x="1" y="0"/>
                      <a:pt x="0" y="1"/>
                      <a:pt x="0" y="3"/>
                    </a:cubicBezTo>
                    <a:cubicBezTo>
                      <a:pt x="0" y="4"/>
                      <a:pt x="1" y="5"/>
                      <a:pt x="2" y="5"/>
                    </a:cubicBezTo>
                    <a:cubicBezTo>
                      <a:pt x="73" y="5"/>
                      <a:pt x="73" y="5"/>
                      <a:pt x="73" y="5"/>
                    </a:cubicBezTo>
                    <a:cubicBezTo>
                      <a:pt x="74" y="5"/>
                      <a:pt x="75" y="4"/>
                      <a:pt x="75" y="3"/>
                    </a:cubicBezTo>
                    <a:cubicBezTo>
                      <a:pt x="75" y="1"/>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8" name="Freeform 9"/>
              <p:cNvSpPr/>
              <p:nvPr/>
            </p:nvSpPr>
            <p:spPr bwMode="auto">
              <a:xfrm>
                <a:off x="2755" y="2096"/>
                <a:ext cx="41" cy="41"/>
              </a:xfrm>
              <a:custGeom>
                <a:avLst/>
                <a:gdLst>
                  <a:gd name="T0" fmla="*/ 15 w 17"/>
                  <a:gd name="T1" fmla="*/ 0 h 17"/>
                  <a:gd name="T2" fmla="*/ 3 w 17"/>
                  <a:gd name="T3" fmla="*/ 0 h 17"/>
                  <a:gd name="T4" fmla="*/ 0 w 17"/>
                  <a:gd name="T5" fmla="*/ 3 h 17"/>
                  <a:gd name="T6" fmla="*/ 0 w 17"/>
                  <a:gd name="T7" fmla="*/ 15 h 17"/>
                  <a:gd name="T8" fmla="*/ 3 w 17"/>
                  <a:gd name="T9" fmla="*/ 17 h 17"/>
                  <a:gd name="T10" fmla="*/ 15 w 17"/>
                  <a:gd name="T11" fmla="*/ 17 h 17"/>
                  <a:gd name="T12" fmla="*/ 17 w 17"/>
                  <a:gd name="T13" fmla="*/ 15 h 17"/>
                  <a:gd name="T14" fmla="*/ 17 w 17"/>
                  <a:gd name="T15" fmla="*/ 3 h 17"/>
                  <a:gd name="T16" fmla="*/ 15 w 17"/>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15" y="0"/>
                    </a:moveTo>
                    <a:cubicBezTo>
                      <a:pt x="3" y="0"/>
                      <a:pt x="3" y="0"/>
                      <a:pt x="3" y="0"/>
                    </a:cubicBezTo>
                    <a:cubicBezTo>
                      <a:pt x="1" y="0"/>
                      <a:pt x="0" y="1"/>
                      <a:pt x="0" y="3"/>
                    </a:cubicBezTo>
                    <a:cubicBezTo>
                      <a:pt x="0" y="15"/>
                      <a:pt x="0" y="15"/>
                      <a:pt x="0" y="15"/>
                    </a:cubicBezTo>
                    <a:cubicBezTo>
                      <a:pt x="0" y="16"/>
                      <a:pt x="1" y="17"/>
                      <a:pt x="3" y="17"/>
                    </a:cubicBezTo>
                    <a:cubicBezTo>
                      <a:pt x="15" y="17"/>
                      <a:pt x="15" y="17"/>
                      <a:pt x="15" y="17"/>
                    </a:cubicBezTo>
                    <a:cubicBezTo>
                      <a:pt x="16" y="17"/>
                      <a:pt x="17" y="16"/>
                      <a:pt x="17" y="15"/>
                    </a:cubicBezTo>
                    <a:cubicBezTo>
                      <a:pt x="17" y="3"/>
                      <a:pt x="17" y="3"/>
                      <a:pt x="17" y="3"/>
                    </a:cubicBezTo>
                    <a:cubicBezTo>
                      <a:pt x="17" y="1"/>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9" name="Freeform 10"/>
              <p:cNvSpPr/>
              <p:nvPr/>
            </p:nvSpPr>
            <p:spPr bwMode="auto">
              <a:xfrm>
                <a:off x="2755" y="2176"/>
                <a:ext cx="41" cy="43"/>
              </a:xfrm>
              <a:custGeom>
                <a:avLst/>
                <a:gdLst>
                  <a:gd name="T0" fmla="*/ 15 w 17"/>
                  <a:gd name="T1" fmla="*/ 0 h 18"/>
                  <a:gd name="T2" fmla="*/ 3 w 17"/>
                  <a:gd name="T3" fmla="*/ 0 h 18"/>
                  <a:gd name="T4" fmla="*/ 0 w 17"/>
                  <a:gd name="T5" fmla="*/ 3 h 18"/>
                  <a:gd name="T6" fmla="*/ 0 w 17"/>
                  <a:gd name="T7" fmla="*/ 15 h 18"/>
                  <a:gd name="T8" fmla="*/ 3 w 17"/>
                  <a:gd name="T9" fmla="*/ 18 h 18"/>
                  <a:gd name="T10" fmla="*/ 15 w 17"/>
                  <a:gd name="T11" fmla="*/ 18 h 18"/>
                  <a:gd name="T12" fmla="*/ 17 w 17"/>
                  <a:gd name="T13" fmla="*/ 15 h 18"/>
                  <a:gd name="T14" fmla="*/ 17 w 17"/>
                  <a:gd name="T15" fmla="*/ 3 h 18"/>
                  <a:gd name="T16" fmla="*/ 15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15" y="0"/>
                    </a:moveTo>
                    <a:cubicBezTo>
                      <a:pt x="3" y="0"/>
                      <a:pt x="3" y="0"/>
                      <a:pt x="3" y="0"/>
                    </a:cubicBezTo>
                    <a:cubicBezTo>
                      <a:pt x="1" y="0"/>
                      <a:pt x="0" y="2"/>
                      <a:pt x="0" y="3"/>
                    </a:cubicBezTo>
                    <a:cubicBezTo>
                      <a:pt x="0" y="15"/>
                      <a:pt x="0" y="15"/>
                      <a:pt x="0" y="15"/>
                    </a:cubicBezTo>
                    <a:cubicBezTo>
                      <a:pt x="0" y="17"/>
                      <a:pt x="1" y="18"/>
                      <a:pt x="3" y="18"/>
                    </a:cubicBezTo>
                    <a:cubicBezTo>
                      <a:pt x="15" y="18"/>
                      <a:pt x="15" y="18"/>
                      <a:pt x="15" y="18"/>
                    </a:cubicBezTo>
                    <a:cubicBezTo>
                      <a:pt x="16" y="18"/>
                      <a:pt x="17" y="17"/>
                      <a:pt x="17" y="15"/>
                    </a:cubicBezTo>
                    <a:cubicBezTo>
                      <a:pt x="17" y="3"/>
                      <a:pt x="17" y="3"/>
                      <a:pt x="17" y="3"/>
                    </a:cubicBezTo>
                    <a:cubicBezTo>
                      <a:pt x="17" y="2"/>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0" name="Freeform 11"/>
              <p:cNvSpPr/>
              <p:nvPr/>
            </p:nvSpPr>
            <p:spPr bwMode="auto">
              <a:xfrm>
                <a:off x="2755" y="2257"/>
                <a:ext cx="41" cy="41"/>
              </a:xfrm>
              <a:custGeom>
                <a:avLst/>
                <a:gdLst>
                  <a:gd name="T0" fmla="*/ 15 w 17"/>
                  <a:gd name="T1" fmla="*/ 0 h 17"/>
                  <a:gd name="T2" fmla="*/ 3 w 17"/>
                  <a:gd name="T3" fmla="*/ 0 h 17"/>
                  <a:gd name="T4" fmla="*/ 0 w 17"/>
                  <a:gd name="T5" fmla="*/ 3 h 17"/>
                  <a:gd name="T6" fmla="*/ 0 w 17"/>
                  <a:gd name="T7" fmla="*/ 15 h 17"/>
                  <a:gd name="T8" fmla="*/ 3 w 17"/>
                  <a:gd name="T9" fmla="*/ 17 h 17"/>
                  <a:gd name="T10" fmla="*/ 15 w 17"/>
                  <a:gd name="T11" fmla="*/ 17 h 17"/>
                  <a:gd name="T12" fmla="*/ 17 w 17"/>
                  <a:gd name="T13" fmla="*/ 15 h 17"/>
                  <a:gd name="T14" fmla="*/ 17 w 17"/>
                  <a:gd name="T15" fmla="*/ 3 h 17"/>
                  <a:gd name="T16" fmla="*/ 15 w 17"/>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15" y="0"/>
                    </a:moveTo>
                    <a:cubicBezTo>
                      <a:pt x="3" y="0"/>
                      <a:pt x="3" y="0"/>
                      <a:pt x="3" y="0"/>
                    </a:cubicBezTo>
                    <a:cubicBezTo>
                      <a:pt x="1" y="0"/>
                      <a:pt x="0" y="1"/>
                      <a:pt x="0" y="3"/>
                    </a:cubicBezTo>
                    <a:cubicBezTo>
                      <a:pt x="0" y="15"/>
                      <a:pt x="0" y="15"/>
                      <a:pt x="0" y="15"/>
                    </a:cubicBezTo>
                    <a:cubicBezTo>
                      <a:pt x="0" y="16"/>
                      <a:pt x="1" y="17"/>
                      <a:pt x="3" y="17"/>
                    </a:cubicBezTo>
                    <a:cubicBezTo>
                      <a:pt x="15" y="17"/>
                      <a:pt x="15" y="17"/>
                      <a:pt x="15" y="17"/>
                    </a:cubicBezTo>
                    <a:cubicBezTo>
                      <a:pt x="16" y="17"/>
                      <a:pt x="17" y="16"/>
                      <a:pt x="17" y="15"/>
                    </a:cubicBezTo>
                    <a:cubicBezTo>
                      <a:pt x="17" y="3"/>
                      <a:pt x="17" y="3"/>
                      <a:pt x="17" y="3"/>
                    </a:cubicBezTo>
                    <a:cubicBezTo>
                      <a:pt x="17" y="1"/>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61" name="组合 60"/>
          <p:cNvGrpSpPr/>
          <p:nvPr/>
        </p:nvGrpSpPr>
        <p:grpSpPr>
          <a:xfrm>
            <a:off x="7045842" y="83789"/>
            <a:ext cx="417327" cy="417328"/>
            <a:chOff x="3973290" y="3381291"/>
            <a:chExt cx="578104" cy="578104"/>
          </a:xfrm>
          <a:solidFill>
            <a:schemeClr val="bg1">
              <a:lumMod val="95000"/>
            </a:schemeClr>
          </a:solidFill>
        </p:grpSpPr>
        <p:sp>
          <p:nvSpPr>
            <p:cNvPr id="62" name="椭圆 61"/>
            <p:cNvSpPr/>
            <p:nvPr/>
          </p:nvSpPr>
          <p:spPr>
            <a:xfrm>
              <a:off x="3973290" y="3381291"/>
              <a:ext cx="578104" cy="578104"/>
            </a:xfrm>
            <a:prstGeom prst="ellipse">
              <a:avLst/>
            </a:prstGeom>
            <a:solidFill>
              <a:srgbClr val="005D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3" name="Freeform 133"/>
            <p:cNvSpPr>
              <a:spLocks noEditPoints="1"/>
            </p:cNvSpPr>
            <p:nvPr/>
          </p:nvSpPr>
          <p:spPr bwMode="auto">
            <a:xfrm>
              <a:off x="4107770" y="3509336"/>
              <a:ext cx="309144" cy="339200"/>
            </a:xfrm>
            <a:custGeom>
              <a:avLst/>
              <a:gdLst>
                <a:gd name="T0" fmla="*/ 65 w 100"/>
                <a:gd name="T1" fmla="*/ 0 h 110"/>
                <a:gd name="T2" fmla="*/ 77 w 100"/>
                <a:gd name="T3" fmla="*/ 12 h 110"/>
                <a:gd name="T4" fmla="*/ 68 w 100"/>
                <a:gd name="T5" fmla="*/ 40 h 110"/>
                <a:gd name="T6" fmla="*/ 67 w 100"/>
                <a:gd name="T7" fmla="*/ 10 h 110"/>
                <a:gd name="T8" fmla="*/ 28 w 100"/>
                <a:gd name="T9" fmla="*/ 9 h 110"/>
                <a:gd name="T10" fmla="*/ 28 w 100"/>
                <a:gd name="T11" fmla="*/ 16 h 110"/>
                <a:gd name="T12" fmla="*/ 25 w 100"/>
                <a:gd name="T13" fmla="*/ 24 h 110"/>
                <a:gd name="T14" fmla="*/ 18 w 100"/>
                <a:gd name="T15" fmla="*/ 26 h 110"/>
                <a:gd name="T16" fmla="*/ 9 w 100"/>
                <a:gd name="T17" fmla="*/ 25 h 110"/>
                <a:gd name="T18" fmla="*/ 10 w 100"/>
                <a:gd name="T19" fmla="*/ 87 h 110"/>
                <a:gd name="T20" fmla="*/ 12 w 100"/>
                <a:gd name="T21" fmla="*/ 88 h 110"/>
                <a:gd name="T22" fmla="*/ 44 w 100"/>
                <a:gd name="T23" fmla="*/ 97 h 110"/>
                <a:gd name="T24" fmla="*/ 4 w 100"/>
                <a:gd name="T25" fmla="*/ 93 h 110"/>
                <a:gd name="T26" fmla="*/ 4 w 100"/>
                <a:gd name="T27" fmla="*/ 93 h 110"/>
                <a:gd name="T28" fmla="*/ 0 w 100"/>
                <a:gd name="T29" fmla="*/ 22 h 110"/>
                <a:gd name="T30" fmla="*/ 2 w 100"/>
                <a:gd name="T31" fmla="*/ 19 h 110"/>
                <a:gd name="T32" fmla="*/ 21 w 100"/>
                <a:gd name="T33" fmla="*/ 0 h 110"/>
                <a:gd name="T34" fmla="*/ 90 w 100"/>
                <a:gd name="T35" fmla="*/ 45 h 110"/>
                <a:gd name="T36" fmla="*/ 84 w 100"/>
                <a:gd name="T37" fmla="*/ 39 h 110"/>
                <a:gd name="T38" fmla="*/ 83 w 100"/>
                <a:gd name="T39" fmla="*/ 47 h 110"/>
                <a:gd name="T40" fmla="*/ 94 w 100"/>
                <a:gd name="T41" fmla="*/ 53 h 110"/>
                <a:gd name="T42" fmla="*/ 86 w 100"/>
                <a:gd name="T43" fmla="*/ 81 h 110"/>
                <a:gd name="T44" fmla="*/ 100 w 100"/>
                <a:gd name="T45" fmla="*/ 51 h 110"/>
                <a:gd name="T46" fmla="*/ 90 w 100"/>
                <a:gd name="T47" fmla="*/ 45 h 110"/>
                <a:gd name="T48" fmla="*/ 54 w 100"/>
                <a:gd name="T49" fmla="*/ 84 h 110"/>
                <a:gd name="T50" fmla="*/ 90 w 100"/>
                <a:gd name="T51" fmla="*/ 55 h 110"/>
                <a:gd name="T52" fmla="*/ 52 w 100"/>
                <a:gd name="T53" fmla="*/ 87 h 110"/>
                <a:gd name="T54" fmla="*/ 51 w 100"/>
                <a:gd name="T55" fmla="*/ 103 h 110"/>
                <a:gd name="T56" fmla="*/ 52 w 100"/>
                <a:gd name="T57" fmla="*/ 110 h 110"/>
                <a:gd name="T58" fmla="*/ 56 w 100"/>
                <a:gd name="T59" fmla="*/ 106 h 110"/>
                <a:gd name="T60" fmla="*/ 52 w 100"/>
                <a:gd name="T61" fmla="*/ 87 h 110"/>
                <a:gd name="T62" fmla="*/ 18 w 100"/>
                <a:gd name="T63" fmla="*/ 60 h 110"/>
                <a:gd name="T64" fmla="*/ 30 w 100"/>
                <a:gd name="T65" fmla="*/ 56 h 110"/>
                <a:gd name="T66" fmla="*/ 18 w 100"/>
                <a:gd name="T67" fmla="*/ 43 h 110"/>
                <a:gd name="T68" fmla="*/ 60 w 100"/>
                <a:gd name="T69" fmla="*/ 48 h 110"/>
                <a:gd name="T70" fmla="*/ 18 w 100"/>
                <a:gd name="T71" fmla="*/ 43 h 110"/>
                <a:gd name="T72" fmla="*/ 18 w 100"/>
                <a:gd name="T73" fmla="*/ 36 h 110"/>
                <a:gd name="T74" fmla="*/ 60 w 100"/>
                <a:gd name="T75" fmla="*/ 31 h 110"/>
                <a:gd name="T76" fmla="*/ 37 w 100"/>
                <a:gd name="T77" fmla="*/ 19 h 110"/>
                <a:gd name="T78" fmla="*/ 60 w 100"/>
                <a:gd name="T79" fmla="*/ 24 h 110"/>
                <a:gd name="T80" fmla="*/ 37 w 100"/>
                <a:gd name="T81" fmla="*/ 19 h 110"/>
                <a:gd name="T82" fmla="*/ 14 w 100"/>
                <a:gd name="T83" fmla="*/ 21 h 110"/>
                <a:gd name="T84" fmla="*/ 18 w 100"/>
                <a:gd name="T85" fmla="*/ 22 h 110"/>
                <a:gd name="T86" fmla="*/ 20 w 100"/>
                <a:gd name="T87" fmla="*/ 22 h 110"/>
                <a:gd name="T88" fmla="*/ 24 w 100"/>
                <a:gd name="T89" fmla="*/ 18 h 110"/>
                <a:gd name="T90" fmla="*/ 24 w 100"/>
                <a:gd name="T91" fmla="*/ 17 h 110"/>
                <a:gd name="T92" fmla="*/ 23 w 100"/>
                <a:gd name="T93" fmla="*/ 12 h 110"/>
                <a:gd name="T94" fmla="*/ 12 w 100"/>
                <a:gd name="T95" fmla="*/ 2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0">
                  <a:moveTo>
                    <a:pt x="23" y="0"/>
                  </a:moveTo>
                  <a:cubicBezTo>
                    <a:pt x="65" y="0"/>
                    <a:pt x="65" y="0"/>
                    <a:pt x="65" y="0"/>
                  </a:cubicBezTo>
                  <a:cubicBezTo>
                    <a:pt x="68" y="0"/>
                    <a:pt x="71" y="1"/>
                    <a:pt x="74" y="4"/>
                  </a:cubicBezTo>
                  <a:cubicBezTo>
                    <a:pt x="76" y="6"/>
                    <a:pt x="77" y="9"/>
                    <a:pt x="77" y="12"/>
                  </a:cubicBezTo>
                  <a:cubicBezTo>
                    <a:pt x="77" y="35"/>
                    <a:pt x="77" y="35"/>
                    <a:pt x="77" y="35"/>
                  </a:cubicBezTo>
                  <a:cubicBezTo>
                    <a:pt x="68" y="40"/>
                    <a:pt x="68" y="40"/>
                    <a:pt x="68" y="40"/>
                  </a:cubicBezTo>
                  <a:cubicBezTo>
                    <a:pt x="68" y="12"/>
                    <a:pt x="68" y="12"/>
                    <a:pt x="68" y="12"/>
                  </a:cubicBezTo>
                  <a:cubicBezTo>
                    <a:pt x="68" y="11"/>
                    <a:pt x="68" y="11"/>
                    <a:pt x="67" y="10"/>
                  </a:cubicBezTo>
                  <a:cubicBezTo>
                    <a:pt x="67" y="10"/>
                    <a:pt x="66" y="9"/>
                    <a:pt x="65" y="9"/>
                  </a:cubicBezTo>
                  <a:cubicBezTo>
                    <a:pt x="28" y="9"/>
                    <a:pt x="28" y="9"/>
                    <a:pt x="28" y="9"/>
                  </a:cubicBezTo>
                  <a:cubicBezTo>
                    <a:pt x="28" y="12"/>
                    <a:pt x="28" y="12"/>
                    <a:pt x="28" y="12"/>
                  </a:cubicBezTo>
                  <a:cubicBezTo>
                    <a:pt x="28" y="16"/>
                    <a:pt x="28" y="16"/>
                    <a:pt x="28" y="16"/>
                  </a:cubicBezTo>
                  <a:cubicBezTo>
                    <a:pt x="28" y="17"/>
                    <a:pt x="28" y="18"/>
                    <a:pt x="28" y="19"/>
                  </a:cubicBezTo>
                  <a:cubicBezTo>
                    <a:pt x="28" y="21"/>
                    <a:pt x="27" y="23"/>
                    <a:pt x="25" y="24"/>
                  </a:cubicBezTo>
                  <a:cubicBezTo>
                    <a:pt x="24" y="25"/>
                    <a:pt x="23" y="26"/>
                    <a:pt x="21" y="26"/>
                  </a:cubicBezTo>
                  <a:cubicBezTo>
                    <a:pt x="20" y="26"/>
                    <a:pt x="19" y="26"/>
                    <a:pt x="18" y="26"/>
                  </a:cubicBezTo>
                  <a:cubicBezTo>
                    <a:pt x="14" y="26"/>
                    <a:pt x="14" y="26"/>
                    <a:pt x="14" y="26"/>
                  </a:cubicBezTo>
                  <a:cubicBezTo>
                    <a:pt x="9" y="25"/>
                    <a:pt x="9" y="25"/>
                    <a:pt x="9" y="25"/>
                  </a:cubicBezTo>
                  <a:cubicBezTo>
                    <a:pt x="9" y="85"/>
                    <a:pt x="9" y="85"/>
                    <a:pt x="9" y="85"/>
                  </a:cubicBezTo>
                  <a:cubicBezTo>
                    <a:pt x="9" y="86"/>
                    <a:pt x="10" y="86"/>
                    <a:pt x="10" y="87"/>
                  </a:cubicBezTo>
                  <a:cubicBezTo>
                    <a:pt x="10" y="87"/>
                    <a:pt x="10" y="87"/>
                    <a:pt x="10" y="87"/>
                  </a:cubicBezTo>
                  <a:cubicBezTo>
                    <a:pt x="11" y="87"/>
                    <a:pt x="11" y="88"/>
                    <a:pt x="12" y="88"/>
                  </a:cubicBezTo>
                  <a:cubicBezTo>
                    <a:pt x="45" y="88"/>
                    <a:pt x="45" y="88"/>
                    <a:pt x="45" y="88"/>
                  </a:cubicBezTo>
                  <a:cubicBezTo>
                    <a:pt x="44" y="97"/>
                    <a:pt x="44" y="97"/>
                    <a:pt x="44" y="97"/>
                  </a:cubicBezTo>
                  <a:cubicBezTo>
                    <a:pt x="12" y="97"/>
                    <a:pt x="12" y="97"/>
                    <a:pt x="12" y="97"/>
                  </a:cubicBezTo>
                  <a:cubicBezTo>
                    <a:pt x="9" y="97"/>
                    <a:pt x="6" y="96"/>
                    <a:pt x="4" y="93"/>
                  </a:cubicBezTo>
                  <a:cubicBezTo>
                    <a:pt x="4" y="93"/>
                    <a:pt x="4" y="93"/>
                    <a:pt x="4" y="93"/>
                  </a:cubicBezTo>
                  <a:cubicBezTo>
                    <a:pt x="4" y="93"/>
                    <a:pt x="4" y="93"/>
                    <a:pt x="4" y="93"/>
                  </a:cubicBezTo>
                  <a:cubicBezTo>
                    <a:pt x="2" y="91"/>
                    <a:pt x="0" y="88"/>
                    <a:pt x="0" y="85"/>
                  </a:cubicBezTo>
                  <a:cubicBezTo>
                    <a:pt x="0" y="22"/>
                    <a:pt x="0" y="22"/>
                    <a:pt x="0" y="22"/>
                  </a:cubicBezTo>
                  <a:cubicBezTo>
                    <a:pt x="0" y="20"/>
                    <a:pt x="0" y="20"/>
                    <a:pt x="0" y="20"/>
                  </a:cubicBezTo>
                  <a:cubicBezTo>
                    <a:pt x="2" y="19"/>
                    <a:pt x="2" y="19"/>
                    <a:pt x="2" y="19"/>
                  </a:cubicBezTo>
                  <a:cubicBezTo>
                    <a:pt x="20" y="1"/>
                    <a:pt x="20" y="1"/>
                    <a:pt x="20" y="1"/>
                  </a:cubicBezTo>
                  <a:cubicBezTo>
                    <a:pt x="21" y="0"/>
                    <a:pt x="21" y="0"/>
                    <a:pt x="21" y="0"/>
                  </a:cubicBezTo>
                  <a:cubicBezTo>
                    <a:pt x="23" y="0"/>
                    <a:pt x="23" y="0"/>
                    <a:pt x="23" y="0"/>
                  </a:cubicBezTo>
                  <a:close/>
                  <a:moveTo>
                    <a:pt x="90" y="45"/>
                  </a:moveTo>
                  <a:cubicBezTo>
                    <a:pt x="90" y="43"/>
                    <a:pt x="90" y="43"/>
                    <a:pt x="90" y="43"/>
                  </a:cubicBezTo>
                  <a:cubicBezTo>
                    <a:pt x="84" y="39"/>
                    <a:pt x="84" y="39"/>
                    <a:pt x="84" y="39"/>
                  </a:cubicBezTo>
                  <a:cubicBezTo>
                    <a:pt x="75" y="44"/>
                    <a:pt x="75" y="44"/>
                    <a:pt x="75" y="44"/>
                  </a:cubicBezTo>
                  <a:cubicBezTo>
                    <a:pt x="83" y="47"/>
                    <a:pt x="83" y="47"/>
                    <a:pt x="83" y="47"/>
                  </a:cubicBezTo>
                  <a:cubicBezTo>
                    <a:pt x="91" y="52"/>
                    <a:pt x="91" y="52"/>
                    <a:pt x="91" y="52"/>
                  </a:cubicBezTo>
                  <a:cubicBezTo>
                    <a:pt x="94" y="53"/>
                    <a:pt x="94" y="53"/>
                    <a:pt x="94" y="53"/>
                  </a:cubicBezTo>
                  <a:cubicBezTo>
                    <a:pt x="92" y="62"/>
                    <a:pt x="88" y="70"/>
                    <a:pt x="82" y="77"/>
                  </a:cubicBezTo>
                  <a:cubicBezTo>
                    <a:pt x="86" y="81"/>
                    <a:pt x="86" y="81"/>
                    <a:pt x="86" y="81"/>
                  </a:cubicBezTo>
                  <a:cubicBezTo>
                    <a:pt x="93" y="73"/>
                    <a:pt x="98" y="63"/>
                    <a:pt x="100" y="53"/>
                  </a:cubicBezTo>
                  <a:cubicBezTo>
                    <a:pt x="100" y="51"/>
                    <a:pt x="100" y="51"/>
                    <a:pt x="100" y="51"/>
                  </a:cubicBezTo>
                  <a:cubicBezTo>
                    <a:pt x="98" y="50"/>
                    <a:pt x="98" y="50"/>
                    <a:pt x="98" y="50"/>
                  </a:cubicBezTo>
                  <a:cubicBezTo>
                    <a:pt x="90" y="45"/>
                    <a:pt x="90" y="45"/>
                    <a:pt x="90" y="45"/>
                  </a:cubicBezTo>
                  <a:close/>
                  <a:moveTo>
                    <a:pt x="74" y="47"/>
                  </a:moveTo>
                  <a:cubicBezTo>
                    <a:pt x="64" y="58"/>
                    <a:pt x="58" y="70"/>
                    <a:pt x="54" y="84"/>
                  </a:cubicBezTo>
                  <a:cubicBezTo>
                    <a:pt x="59" y="86"/>
                    <a:pt x="64" y="89"/>
                    <a:pt x="70" y="92"/>
                  </a:cubicBezTo>
                  <a:cubicBezTo>
                    <a:pt x="78" y="81"/>
                    <a:pt x="85" y="68"/>
                    <a:pt x="90" y="55"/>
                  </a:cubicBezTo>
                  <a:cubicBezTo>
                    <a:pt x="84" y="52"/>
                    <a:pt x="79" y="50"/>
                    <a:pt x="74" y="47"/>
                  </a:cubicBezTo>
                  <a:close/>
                  <a:moveTo>
                    <a:pt x="52" y="87"/>
                  </a:moveTo>
                  <a:cubicBezTo>
                    <a:pt x="50" y="103"/>
                    <a:pt x="50" y="103"/>
                    <a:pt x="50" y="103"/>
                  </a:cubicBezTo>
                  <a:cubicBezTo>
                    <a:pt x="51" y="103"/>
                    <a:pt x="51" y="103"/>
                    <a:pt x="51" y="103"/>
                  </a:cubicBezTo>
                  <a:cubicBezTo>
                    <a:pt x="50" y="108"/>
                    <a:pt x="50" y="108"/>
                    <a:pt x="50" y="108"/>
                  </a:cubicBezTo>
                  <a:cubicBezTo>
                    <a:pt x="52" y="110"/>
                    <a:pt x="52" y="110"/>
                    <a:pt x="52" y="110"/>
                  </a:cubicBezTo>
                  <a:cubicBezTo>
                    <a:pt x="55" y="106"/>
                    <a:pt x="55" y="106"/>
                    <a:pt x="55" y="106"/>
                  </a:cubicBezTo>
                  <a:cubicBezTo>
                    <a:pt x="56" y="106"/>
                    <a:pt x="56" y="106"/>
                    <a:pt x="56" y="106"/>
                  </a:cubicBezTo>
                  <a:cubicBezTo>
                    <a:pt x="68" y="95"/>
                    <a:pt x="68" y="95"/>
                    <a:pt x="68" y="95"/>
                  </a:cubicBezTo>
                  <a:cubicBezTo>
                    <a:pt x="52" y="87"/>
                    <a:pt x="52" y="87"/>
                    <a:pt x="52" y="87"/>
                  </a:cubicBezTo>
                  <a:close/>
                  <a:moveTo>
                    <a:pt x="18" y="56"/>
                  </a:moveTo>
                  <a:cubicBezTo>
                    <a:pt x="18" y="60"/>
                    <a:pt x="18" y="60"/>
                    <a:pt x="18" y="60"/>
                  </a:cubicBezTo>
                  <a:cubicBezTo>
                    <a:pt x="30" y="60"/>
                    <a:pt x="30" y="60"/>
                    <a:pt x="30" y="60"/>
                  </a:cubicBezTo>
                  <a:cubicBezTo>
                    <a:pt x="30" y="56"/>
                    <a:pt x="30" y="56"/>
                    <a:pt x="30" y="56"/>
                  </a:cubicBezTo>
                  <a:cubicBezTo>
                    <a:pt x="18" y="56"/>
                    <a:pt x="18" y="56"/>
                    <a:pt x="18" y="56"/>
                  </a:cubicBezTo>
                  <a:close/>
                  <a:moveTo>
                    <a:pt x="18" y="43"/>
                  </a:moveTo>
                  <a:cubicBezTo>
                    <a:pt x="18" y="48"/>
                    <a:pt x="18" y="48"/>
                    <a:pt x="18" y="48"/>
                  </a:cubicBezTo>
                  <a:cubicBezTo>
                    <a:pt x="60" y="48"/>
                    <a:pt x="60" y="48"/>
                    <a:pt x="60" y="48"/>
                  </a:cubicBezTo>
                  <a:cubicBezTo>
                    <a:pt x="60" y="43"/>
                    <a:pt x="60" y="43"/>
                    <a:pt x="60" y="43"/>
                  </a:cubicBezTo>
                  <a:cubicBezTo>
                    <a:pt x="18" y="43"/>
                    <a:pt x="18" y="43"/>
                    <a:pt x="18" y="43"/>
                  </a:cubicBezTo>
                  <a:close/>
                  <a:moveTo>
                    <a:pt x="18" y="31"/>
                  </a:moveTo>
                  <a:cubicBezTo>
                    <a:pt x="18" y="36"/>
                    <a:pt x="18" y="36"/>
                    <a:pt x="18" y="36"/>
                  </a:cubicBezTo>
                  <a:cubicBezTo>
                    <a:pt x="60" y="36"/>
                    <a:pt x="60" y="36"/>
                    <a:pt x="60" y="36"/>
                  </a:cubicBezTo>
                  <a:cubicBezTo>
                    <a:pt x="60" y="31"/>
                    <a:pt x="60" y="31"/>
                    <a:pt x="60" y="31"/>
                  </a:cubicBezTo>
                  <a:cubicBezTo>
                    <a:pt x="18" y="31"/>
                    <a:pt x="18" y="31"/>
                    <a:pt x="18" y="31"/>
                  </a:cubicBezTo>
                  <a:close/>
                  <a:moveTo>
                    <a:pt x="37" y="19"/>
                  </a:moveTo>
                  <a:cubicBezTo>
                    <a:pt x="37" y="24"/>
                    <a:pt x="37" y="24"/>
                    <a:pt x="37" y="24"/>
                  </a:cubicBezTo>
                  <a:cubicBezTo>
                    <a:pt x="60" y="24"/>
                    <a:pt x="60" y="24"/>
                    <a:pt x="60" y="24"/>
                  </a:cubicBezTo>
                  <a:cubicBezTo>
                    <a:pt x="60" y="19"/>
                    <a:pt x="60" y="19"/>
                    <a:pt x="60" y="19"/>
                  </a:cubicBezTo>
                  <a:cubicBezTo>
                    <a:pt x="37" y="19"/>
                    <a:pt x="37" y="19"/>
                    <a:pt x="37" y="19"/>
                  </a:cubicBezTo>
                  <a:close/>
                  <a:moveTo>
                    <a:pt x="12" y="21"/>
                  </a:moveTo>
                  <a:cubicBezTo>
                    <a:pt x="14" y="21"/>
                    <a:pt x="14" y="21"/>
                    <a:pt x="14" y="21"/>
                  </a:cubicBezTo>
                  <a:cubicBezTo>
                    <a:pt x="18" y="22"/>
                    <a:pt x="18" y="22"/>
                    <a:pt x="18" y="22"/>
                  </a:cubicBezTo>
                  <a:cubicBezTo>
                    <a:pt x="18" y="22"/>
                    <a:pt x="18" y="22"/>
                    <a:pt x="18" y="22"/>
                  </a:cubicBezTo>
                  <a:cubicBezTo>
                    <a:pt x="19" y="22"/>
                    <a:pt x="19" y="22"/>
                    <a:pt x="19" y="22"/>
                  </a:cubicBezTo>
                  <a:cubicBezTo>
                    <a:pt x="19" y="22"/>
                    <a:pt x="19" y="22"/>
                    <a:pt x="20" y="22"/>
                  </a:cubicBezTo>
                  <a:cubicBezTo>
                    <a:pt x="21" y="22"/>
                    <a:pt x="22" y="21"/>
                    <a:pt x="22" y="20"/>
                  </a:cubicBezTo>
                  <a:cubicBezTo>
                    <a:pt x="23" y="20"/>
                    <a:pt x="24" y="19"/>
                    <a:pt x="24" y="18"/>
                  </a:cubicBezTo>
                  <a:cubicBezTo>
                    <a:pt x="24" y="18"/>
                    <a:pt x="24" y="17"/>
                    <a:pt x="24" y="17"/>
                  </a:cubicBezTo>
                  <a:cubicBezTo>
                    <a:pt x="24" y="17"/>
                    <a:pt x="24" y="17"/>
                    <a:pt x="24" y="17"/>
                  </a:cubicBezTo>
                  <a:cubicBezTo>
                    <a:pt x="24" y="16"/>
                    <a:pt x="24" y="16"/>
                    <a:pt x="24" y="16"/>
                  </a:cubicBezTo>
                  <a:cubicBezTo>
                    <a:pt x="23" y="12"/>
                    <a:pt x="23" y="12"/>
                    <a:pt x="23" y="12"/>
                  </a:cubicBezTo>
                  <a:cubicBezTo>
                    <a:pt x="23" y="11"/>
                    <a:pt x="23" y="11"/>
                    <a:pt x="23" y="11"/>
                  </a:cubicBezTo>
                  <a:lnTo>
                    <a:pt x="12" y="21"/>
                  </a:lnTo>
                  <a:close/>
                </a:path>
              </a:pathLst>
            </a:custGeom>
            <a:grpFill/>
            <a:ln>
              <a:noFill/>
            </a:ln>
            <a:effectLst/>
          </p:spPr>
          <p:txBody>
            <a:bodyPr vert="horz" wrap="square" lIns="68580" tIns="34290" rIns="68580" bIns="34290" numCol="1" anchor="t" anchorCtr="0" compatLnSpc="1"/>
            <a:lstStyle/>
            <a:p>
              <a:endParaRPr lang="zh-CN" altLang="en-US" sz="1100">
                <a:solidFill>
                  <a:schemeClr val="tx2">
                    <a:lumMod val="75000"/>
                  </a:schemeClr>
                </a:solidFill>
              </a:endParaRPr>
            </a:p>
          </p:txBody>
        </p:sp>
      </p:grpSp>
      <p:grpSp>
        <p:nvGrpSpPr>
          <p:cNvPr id="67" name="组合 66"/>
          <p:cNvGrpSpPr/>
          <p:nvPr/>
        </p:nvGrpSpPr>
        <p:grpSpPr>
          <a:xfrm>
            <a:off x="8648902" y="83785"/>
            <a:ext cx="417327" cy="417327"/>
            <a:chOff x="5306801" y="1556964"/>
            <a:chExt cx="417327" cy="417327"/>
          </a:xfrm>
          <a:solidFill>
            <a:schemeClr val="bg1">
              <a:lumMod val="95000"/>
            </a:schemeClr>
          </a:solidFill>
        </p:grpSpPr>
        <p:sp>
          <p:nvSpPr>
            <p:cNvPr id="68" name="椭圆 67"/>
            <p:cNvSpPr/>
            <p:nvPr/>
          </p:nvSpPr>
          <p:spPr>
            <a:xfrm>
              <a:off x="5306801" y="1556964"/>
              <a:ext cx="417327" cy="417327"/>
            </a:xfrm>
            <a:prstGeom prst="ellipse">
              <a:avLst/>
            </a:prstGeom>
            <a:solidFill>
              <a:srgbClr val="005D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 name="Freeform 50"/>
            <p:cNvSpPr/>
            <p:nvPr/>
          </p:nvSpPr>
          <p:spPr bwMode="auto">
            <a:xfrm>
              <a:off x="5370277" y="1607385"/>
              <a:ext cx="269403" cy="316493"/>
            </a:xfrm>
            <a:custGeom>
              <a:avLst/>
              <a:gdLst>
                <a:gd name="T0" fmla="*/ 74 w 120"/>
                <a:gd name="T1" fmla="*/ 39 h 140"/>
                <a:gd name="T2" fmla="*/ 82 w 120"/>
                <a:gd name="T3" fmla="*/ 22 h 140"/>
                <a:gd name="T4" fmla="*/ 60 w 120"/>
                <a:gd name="T5" fmla="*/ 0 h 140"/>
                <a:gd name="T6" fmla="*/ 38 w 120"/>
                <a:gd name="T7" fmla="*/ 22 h 140"/>
                <a:gd name="T8" fmla="*/ 46 w 120"/>
                <a:gd name="T9" fmla="*/ 39 h 140"/>
                <a:gd name="T10" fmla="*/ 8 w 120"/>
                <a:gd name="T11" fmla="*/ 98 h 140"/>
                <a:gd name="T12" fmla="*/ 37 w 120"/>
                <a:gd name="T13" fmla="*/ 78 h 140"/>
                <a:gd name="T14" fmla="*/ 25 w 120"/>
                <a:gd name="T15" fmla="*/ 140 h 140"/>
                <a:gd name="T16" fmla="*/ 45 w 120"/>
                <a:gd name="T17" fmla="*/ 140 h 140"/>
                <a:gd name="T18" fmla="*/ 60 w 120"/>
                <a:gd name="T19" fmla="*/ 114 h 140"/>
                <a:gd name="T20" fmla="*/ 75 w 120"/>
                <a:gd name="T21" fmla="*/ 140 h 140"/>
                <a:gd name="T22" fmla="*/ 95 w 120"/>
                <a:gd name="T23" fmla="*/ 140 h 140"/>
                <a:gd name="T24" fmla="*/ 83 w 120"/>
                <a:gd name="T25" fmla="*/ 78 h 140"/>
                <a:gd name="T26" fmla="*/ 112 w 120"/>
                <a:gd name="T27" fmla="*/ 98 h 140"/>
                <a:gd name="T28" fmla="*/ 74 w 120"/>
                <a:gd name="T29" fmla="*/ 3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4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grp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chemeClr val="tx2">
                    <a:lumMod val="75000"/>
                  </a:schemeClr>
                </a:solidFill>
                <a:effectLst/>
                <a:uLnTx/>
                <a:uFillTx/>
              </a:endParaRPr>
            </a:p>
          </p:txBody>
        </p:sp>
      </p:grpSp>
      <p:sp>
        <p:nvSpPr>
          <p:cNvPr id="30" name="TextBox 7"/>
          <p:cNvSpPr>
            <a:spLocks noChangeArrowheads="1"/>
          </p:cNvSpPr>
          <p:nvPr/>
        </p:nvSpPr>
        <p:spPr bwMode="auto">
          <a:xfrm>
            <a:off x="2912652" y="2261083"/>
            <a:ext cx="51845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zh-CN" altLang="en-US" sz="14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框架</a:t>
            </a:r>
            <a:r>
              <a:rPr lang="zh-CN" altLang="en-US" sz="14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完整</a:t>
            </a:r>
            <a:r>
              <a:rPr lang="en-US" altLang="zh-CN" sz="14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14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模板，适用于工作总结、工作总结、数据分析等</a:t>
            </a:r>
            <a:endParaRPr lang="zh-CN" altLang="en-US" sz="14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矩形 30"/>
          <p:cNvSpPr/>
          <p:nvPr/>
        </p:nvSpPr>
        <p:spPr>
          <a:xfrm>
            <a:off x="3420577" y="398128"/>
            <a:ext cx="3277870" cy="1445260"/>
          </a:xfrm>
          <a:prstGeom prst="rect">
            <a:avLst/>
          </a:prstGeom>
        </p:spPr>
        <p:txBody>
          <a:bodyPr wrap="none">
            <a:spAutoFit/>
          </a:bodyPr>
          <a:lstStyle/>
          <a:p>
            <a:pPr fontAlgn="auto">
              <a:spcBef>
                <a:spcPts val="0"/>
              </a:spcBef>
              <a:spcAft>
                <a:spcPts val="0"/>
              </a:spcAft>
              <a:defRPr/>
            </a:pPr>
            <a:r>
              <a:rPr lang="en-US" altLang="zh-CN" sz="8800" b="1" spc="3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20XX</a:t>
            </a:r>
            <a:endParaRPr lang="zh-CN" altLang="en-US" sz="8800" b="1" spc="3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32" name="直接连接符 31"/>
          <p:cNvCxnSpPr/>
          <p:nvPr/>
        </p:nvCxnSpPr>
        <p:spPr>
          <a:xfrm>
            <a:off x="2912652" y="2153877"/>
            <a:ext cx="4608512"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2801416" y="1636427"/>
            <a:ext cx="4815205" cy="491490"/>
          </a:xfrm>
          <a:prstGeom prst="rect">
            <a:avLst/>
          </a:prstGeom>
        </p:spPr>
        <p:txBody>
          <a:bodyPr wrap="none">
            <a:spAutoFit/>
          </a:bodyPr>
          <a:lstStyle/>
          <a:p>
            <a:pPr fontAlgn="auto">
              <a:spcBef>
                <a:spcPts val="0"/>
              </a:spcBef>
              <a:spcAft>
                <a:spcPts val="0"/>
              </a:spcAft>
              <a:defRPr/>
            </a:pPr>
            <a:r>
              <a:rPr lang="zh-CN" altLang="en-US" sz="2600" b="1" spc="3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年终总结</a:t>
            </a:r>
            <a:r>
              <a:rPr lang="en-US" altLang="zh-CN" sz="2600" b="1" spc="3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600" b="1" spc="3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新年计划</a:t>
            </a:r>
            <a:r>
              <a:rPr lang="en-US" altLang="zh-CN" sz="2600" b="1" spc="3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600" b="1" spc="3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模板</a:t>
            </a:r>
            <a:endParaRPr lang="zh-CN" altLang="en-US" sz="2600" b="1" spc="3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TextBox 7"/>
          <p:cNvSpPr>
            <a:spLocks noChangeArrowheads="1"/>
          </p:cNvSpPr>
          <p:nvPr/>
        </p:nvSpPr>
        <p:spPr bwMode="auto">
          <a:xfrm>
            <a:off x="2926284" y="2520079"/>
            <a:ext cx="196175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en-US" altLang="zh-CN" sz="15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THE BUSINESS  PLAN</a:t>
            </a:r>
            <a:endParaRPr lang="zh-CN" altLang="en-US" sz="15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4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250" fill="hold"/>
                                        <p:tgtEl>
                                          <p:spTgt spid="61"/>
                                        </p:tgtEl>
                                        <p:attrNameLst>
                                          <p:attrName>ppt_w</p:attrName>
                                        </p:attrNameLst>
                                      </p:cBhvr>
                                      <p:tavLst>
                                        <p:tav tm="0">
                                          <p:val>
                                            <p:fltVal val="0"/>
                                          </p:val>
                                        </p:tav>
                                        <p:tav tm="100000">
                                          <p:val>
                                            <p:strVal val="#ppt_w"/>
                                          </p:val>
                                        </p:tav>
                                      </p:tavLst>
                                    </p:anim>
                                    <p:anim calcmode="lin" valueType="num">
                                      <p:cBhvr>
                                        <p:cTn id="8" dur="250" fill="hold"/>
                                        <p:tgtEl>
                                          <p:spTgt spid="61"/>
                                        </p:tgtEl>
                                        <p:attrNameLst>
                                          <p:attrName>ppt_h</p:attrName>
                                        </p:attrNameLst>
                                      </p:cBhvr>
                                      <p:tavLst>
                                        <p:tav tm="0">
                                          <p:val>
                                            <p:fltVal val="0"/>
                                          </p:val>
                                        </p:tav>
                                        <p:tav tm="100000">
                                          <p:val>
                                            <p:strVal val="#ppt_h"/>
                                          </p:val>
                                        </p:tav>
                                      </p:tavLst>
                                    </p:anim>
                                    <p:animEffect transition="in" filter="fade">
                                      <p:cBhvr>
                                        <p:cTn id="9" dur="250"/>
                                        <p:tgtEl>
                                          <p:spTgt spid="6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p:cTn id="13" dur="250" fill="hold"/>
                                        <p:tgtEl>
                                          <p:spTgt spid="51"/>
                                        </p:tgtEl>
                                        <p:attrNameLst>
                                          <p:attrName>ppt_w</p:attrName>
                                        </p:attrNameLst>
                                      </p:cBhvr>
                                      <p:tavLst>
                                        <p:tav tm="0">
                                          <p:val>
                                            <p:fltVal val="0"/>
                                          </p:val>
                                        </p:tav>
                                        <p:tav tm="100000">
                                          <p:val>
                                            <p:strVal val="#ppt_w"/>
                                          </p:val>
                                        </p:tav>
                                      </p:tavLst>
                                    </p:anim>
                                    <p:anim calcmode="lin" valueType="num">
                                      <p:cBhvr>
                                        <p:cTn id="14" dur="250" fill="hold"/>
                                        <p:tgtEl>
                                          <p:spTgt spid="51"/>
                                        </p:tgtEl>
                                        <p:attrNameLst>
                                          <p:attrName>ppt_h</p:attrName>
                                        </p:attrNameLst>
                                      </p:cBhvr>
                                      <p:tavLst>
                                        <p:tav tm="0">
                                          <p:val>
                                            <p:fltVal val="0"/>
                                          </p:val>
                                        </p:tav>
                                        <p:tav tm="100000">
                                          <p:val>
                                            <p:strVal val="#ppt_h"/>
                                          </p:val>
                                        </p:tav>
                                      </p:tavLst>
                                    </p:anim>
                                    <p:animEffect transition="in" filter="fade">
                                      <p:cBhvr>
                                        <p:cTn id="15" dur="250"/>
                                        <p:tgtEl>
                                          <p:spTgt spid="51"/>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 calcmode="lin" valueType="num">
                                      <p:cBhvr>
                                        <p:cTn id="19" dur="250" fill="hold"/>
                                        <p:tgtEl>
                                          <p:spTgt spid="43"/>
                                        </p:tgtEl>
                                        <p:attrNameLst>
                                          <p:attrName>ppt_w</p:attrName>
                                        </p:attrNameLst>
                                      </p:cBhvr>
                                      <p:tavLst>
                                        <p:tav tm="0">
                                          <p:val>
                                            <p:fltVal val="0"/>
                                          </p:val>
                                        </p:tav>
                                        <p:tav tm="100000">
                                          <p:val>
                                            <p:strVal val="#ppt_w"/>
                                          </p:val>
                                        </p:tav>
                                      </p:tavLst>
                                    </p:anim>
                                    <p:anim calcmode="lin" valueType="num">
                                      <p:cBhvr>
                                        <p:cTn id="20" dur="250" fill="hold"/>
                                        <p:tgtEl>
                                          <p:spTgt spid="43"/>
                                        </p:tgtEl>
                                        <p:attrNameLst>
                                          <p:attrName>ppt_h</p:attrName>
                                        </p:attrNameLst>
                                      </p:cBhvr>
                                      <p:tavLst>
                                        <p:tav tm="0">
                                          <p:val>
                                            <p:fltVal val="0"/>
                                          </p:val>
                                        </p:tav>
                                        <p:tav tm="100000">
                                          <p:val>
                                            <p:strVal val="#ppt_h"/>
                                          </p:val>
                                        </p:tav>
                                      </p:tavLst>
                                    </p:anim>
                                    <p:animEffect transition="in" filter="fade">
                                      <p:cBhvr>
                                        <p:cTn id="21" dur="250"/>
                                        <p:tgtEl>
                                          <p:spTgt spid="43"/>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67"/>
                                        </p:tgtEl>
                                        <p:attrNameLst>
                                          <p:attrName>style.visibility</p:attrName>
                                        </p:attrNameLst>
                                      </p:cBhvr>
                                      <p:to>
                                        <p:strVal val="visible"/>
                                      </p:to>
                                    </p:set>
                                    <p:anim calcmode="lin" valueType="num">
                                      <p:cBhvr>
                                        <p:cTn id="25" dur="500" fill="hold"/>
                                        <p:tgtEl>
                                          <p:spTgt spid="67"/>
                                        </p:tgtEl>
                                        <p:attrNameLst>
                                          <p:attrName>ppt_w</p:attrName>
                                        </p:attrNameLst>
                                      </p:cBhvr>
                                      <p:tavLst>
                                        <p:tav tm="0">
                                          <p:val>
                                            <p:fltVal val="0"/>
                                          </p:val>
                                        </p:tav>
                                        <p:tav tm="100000">
                                          <p:val>
                                            <p:strVal val="#ppt_w"/>
                                          </p:val>
                                        </p:tav>
                                      </p:tavLst>
                                    </p:anim>
                                    <p:anim calcmode="lin" valueType="num">
                                      <p:cBhvr>
                                        <p:cTn id="26" dur="500" fill="hold"/>
                                        <p:tgtEl>
                                          <p:spTgt spid="67"/>
                                        </p:tgtEl>
                                        <p:attrNameLst>
                                          <p:attrName>ppt_h</p:attrName>
                                        </p:attrNameLst>
                                      </p:cBhvr>
                                      <p:tavLst>
                                        <p:tav tm="0">
                                          <p:val>
                                            <p:fltVal val="0"/>
                                          </p:val>
                                        </p:tav>
                                        <p:tav tm="100000">
                                          <p:val>
                                            <p:strVal val="#ppt_h"/>
                                          </p:val>
                                        </p:tav>
                                      </p:tavLst>
                                    </p:anim>
                                    <p:animEffect transition="in" filter="fade">
                                      <p:cBhvr>
                                        <p:cTn id="27" dur="500"/>
                                        <p:tgtEl>
                                          <p:spTgt spid="67"/>
                                        </p:tgtEl>
                                      </p:cBhvr>
                                    </p:animEffect>
                                  </p:childTnLst>
                                </p:cTn>
                              </p:par>
                              <p:par>
                                <p:cTn id="28" presetID="22" presetClass="entr" presetSubtype="8" fill="hold"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750"/>
                                        <p:tgtEl>
                                          <p:spTgt spid="6"/>
                                        </p:tgtEl>
                                      </p:cBhvr>
                                    </p:animEffect>
                                  </p:childTnLst>
                                </p:cTn>
                              </p:par>
                              <p:par>
                                <p:cTn id="31" presetID="22" presetClass="entr" presetSubtype="8" fill="hold" grpId="0" nodeType="withEffect">
                                  <p:stCondLst>
                                    <p:cond delay="2000"/>
                                  </p:stCondLst>
                                  <p:childTnLst>
                                    <p:set>
                                      <p:cBhvr>
                                        <p:cTn id="32" dur="1" fill="hold">
                                          <p:stCondLst>
                                            <p:cond delay="0"/>
                                          </p:stCondLst>
                                        </p:cTn>
                                        <p:tgtEl>
                                          <p:spTgt spid="31"/>
                                        </p:tgtEl>
                                        <p:attrNameLst>
                                          <p:attrName>style.visibility</p:attrName>
                                        </p:attrNameLst>
                                      </p:cBhvr>
                                      <p:to>
                                        <p:strVal val="visible"/>
                                      </p:to>
                                    </p:set>
                                    <p:animEffect transition="in" filter="wipe(left)">
                                      <p:cBhvr>
                                        <p:cTn id="33" dur="500"/>
                                        <p:tgtEl>
                                          <p:spTgt spid="31"/>
                                        </p:tgtEl>
                                      </p:cBhvr>
                                    </p:animEffect>
                                  </p:childTnLst>
                                </p:cTn>
                              </p:par>
                              <p:par>
                                <p:cTn id="34" presetID="56" presetClass="entr" presetSubtype="0" fill="hold" grpId="0" nodeType="withEffect">
                                  <p:stCondLst>
                                    <p:cond delay="2500"/>
                                  </p:stCondLst>
                                  <p:iterate type="lt">
                                    <p:tmPct val="10000"/>
                                  </p:iterate>
                                  <p:childTnLst>
                                    <p:set>
                                      <p:cBhvr>
                                        <p:cTn id="35" dur="1" fill="hold">
                                          <p:stCondLst>
                                            <p:cond delay="0"/>
                                          </p:stCondLst>
                                        </p:cTn>
                                        <p:tgtEl>
                                          <p:spTgt spid="33"/>
                                        </p:tgtEl>
                                        <p:attrNameLst>
                                          <p:attrName>style.visibility</p:attrName>
                                        </p:attrNameLst>
                                      </p:cBhvr>
                                      <p:to>
                                        <p:strVal val="visible"/>
                                      </p:to>
                                    </p:set>
                                    <p:anim by="(-#ppt_w*2)" calcmode="lin" valueType="num">
                                      <p:cBhvr rctx="PPT">
                                        <p:cTn id="36" dur="500" autoRev="1" fill="hold">
                                          <p:stCondLst>
                                            <p:cond delay="0"/>
                                          </p:stCondLst>
                                        </p:cTn>
                                        <p:tgtEl>
                                          <p:spTgt spid="33"/>
                                        </p:tgtEl>
                                        <p:attrNameLst>
                                          <p:attrName>ppt_w</p:attrName>
                                        </p:attrNameLst>
                                      </p:cBhvr>
                                    </p:anim>
                                    <p:anim by="(#ppt_w*0.50)" calcmode="lin" valueType="num">
                                      <p:cBhvr>
                                        <p:cTn id="37" dur="500" decel="50000" autoRev="1" fill="hold">
                                          <p:stCondLst>
                                            <p:cond delay="0"/>
                                          </p:stCondLst>
                                        </p:cTn>
                                        <p:tgtEl>
                                          <p:spTgt spid="33"/>
                                        </p:tgtEl>
                                        <p:attrNameLst>
                                          <p:attrName>ppt_x</p:attrName>
                                        </p:attrNameLst>
                                      </p:cBhvr>
                                    </p:anim>
                                    <p:anim from="(-#ppt_h/2)" to="(#ppt_y)" calcmode="lin" valueType="num">
                                      <p:cBhvr>
                                        <p:cTn id="38" dur="1000" fill="hold">
                                          <p:stCondLst>
                                            <p:cond delay="0"/>
                                          </p:stCondLst>
                                        </p:cTn>
                                        <p:tgtEl>
                                          <p:spTgt spid="33"/>
                                        </p:tgtEl>
                                        <p:attrNameLst>
                                          <p:attrName>ppt_y</p:attrName>
                                        </p:attrNameLst>
                                      </p:cBhvr>
                                    </p:anim>
                                    <p:animRot by="21600000">
                                      <p:cBhvr>
                                        <p:cTn id="39" dur="1000" fill="hold">
                                          <p:stCondLst>
                                            <p:cond delay="0"/>
                                          </p:stCondLst>
                                        </p:cTn>
                                        <p:tgtEl>
                                          <p:spTgt spid="33"/>
                                        </p:tgtEl>
                                        <p:attrNameLst>
                                          <p:attrName>r</p:attrName>
                                        </p:attrNameLst>
                                      </p:cBhvr>
                                    </p:animRot>
                                  </p:childTnLst>
                                </p:cTn>
                              </p:par>
                            </p:childTnLst>
                          </p:cTn>
                        </p:par>
                        <p:par>
                          <p:cTn id="40" fill="hold">
                            <p:stCondLst>
                              <p:cond delay="555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par>
                                <p:cTn id="44" presetID="52" presetClass="entr" presetSubtype="0" fill="hold" grpId="0" nodeType="withEffect">
                                  <p:stCondLst>
                                    <p:cond delay="4800"/>
                                  </p:stCondLst>
                                  <p:iterate type="lt">
                                    <p:tmPct val="10000"/>
                                  </p:iterate>
                                  <p:childTnLst>
                                    <p:set>
                                      <p:cBhvr>
                                        <p:cTn id="45" dur="1" fill="hold">
                                          <p:stCondLst>
                                            <p:cond delay="0"/>
                                          </p:stCondLst>
                                        </p:cTn>
                                        <p:tgtEl>
                                          <p:spTgt spid="30"/>
                                        </p:tgtEl>
                                        <p:attrNameLst>
                                          <p:attrName>style.visibility</p:attrName>
                                        </p:attrNameLst>
                                      </p:cBhvr>
                                      <p:to>
                                        <p:strVal val="visible"/>
                                      </p:to>
                                    </p:set>
                                    <p:animScale>
                                      <p:cBhvr>
                                        <p:cTn id="46" dur="5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500" decel="50000" fill="hold">
                                          <p:stCondLst>
                                            <p:cond delay="0"/>
                                          </p:stCondLst>
                                        </p:cTn>
                                        <p:tgtEl>
                                          <p:spTgt spid="30"/>
                                        </p:tgtEl>
                                        <p:attrNameLst>
                                          <p:attrName>ppt_x</p:attrName>
                                          <p:attrName>ppt_y</p:attrName>
                                        </p:attrNameLst>
                                      </p:cBhvr>
                                    </p:animMotion>
                                    <p:animEffect transition="in" filter="fade">
                                      <p:cBhvr>
                                        <p:cTn id="48" dur="500"/>
                                        <p:tgtEl>
                                          <p:spTgt spid="30"/>
                                        </p:tgtEl>
                                      </p:cBhvr>
                                    </p:animEffect>
                                  </p:childTnLst>
                                </p:cTn>
                              </p:par>
                              <p:par>
                                <p:cTn id="49" presetID="52" presetClass="entr" presetSubtype="0" fill="hold" grpId="0" nodeType="withEffect">
                                  <p:stCondLst>
                                    <p:cond delay="6700"/>
                                  </p:stCondLst>
                                  <p:iterate type="lt">
                                    <p:tmPct val="10000"/>
                                  </p:iterate>
                                  <p:childTnLst>
                                    <p:set>
                                      <p:cBhvr>
                                        <p:cTn id="50" dur="1" fill="hold">
                                          <p:stCondLst>
                                            <p:cond delay="0"/>
                                          </p:stCondLst>
                                        </p:cTn>
                                        <p:tgtEl>
                                          <p:spTgt spid="34"/>
                                        </p:tgtEl>
                                        <p:attrNameLst>
                                          <p:attrName>style.visibility</p:attrName>
                                        </p:attrNameLst>
                                      </p:cBhvr>
                                      <p:to>
                                        <p:strVal val="visible"/>
                                      </p:to>
                                    </p:set>
                                    <p:animScale>
                                      <p:cBhvr>
                                        <p:cTn id="51" dur="500" decel="50000" fill="hold">
                                          <p:stCondLst>
                                            <p:cond delay="0"/>
                                          </p:stCondLst>
                                        </p:cTn>
                                        <p:tgtEl>
                                          <p:spTgt spid="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500" decel="50000" fill="hold">
                                          <p:stCondLst>
                                            <p:cond delay="0"/>
                                          </p:stCondLst>
                                        </p:cTn>
                                        <p:tgtEl>
                                          <p:spTgt spid="34"/>
                                        </p:tgtEl>
                                        <p:attrNameLst>
                                          <p:attrName>ppt_x</p:attrName>
                                          <p:attrName>ppt_y</p:attrName>
                                        </p:attrNameLst>
                                      </p:cBhvr>
                                    </p:animMotion>
                                    <p:animEffect transition="in" filter="fade">
                                      <p:cBhvr>
                                        <p:cTn id="5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3" grpId="0"/>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 name="圆角矩形 91"/>
          <p:cNvSpPr/>
          <p:nvPr/>
        </p:nvSpPr>
        <p:spPr>
          <a:xfrm>
            <a:off x="2079002" y="1442535"/>
            <a:ext cx="72000" cy="864856"/>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88900" dist="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93" name="圆角矩形 92"/>
          <p:cNvSpPr/>
          <p:nvPr/>
        </p:nvSpPr>
        <p:spPr>
          <a:xfrm>
            <a:off x="5454070" y="1442535"/>
            <a:ext cx="72000" cy="864856"/>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88900" dist="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94" name="圆角矩形 93"/>
          <p:cNvSpPr/>
          <p:nvPr/>
        </p:nvSpPr>
        <p:spPr>
          <a:xfrm>
            <a:off x="2799433" y="2445548"/>
            <a:ext cx="72000" cy="864856"/>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88900" dist="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95" name="圆角矩形 94"/>
          <p:cNvSpPr/>
          <p:nvPr/>
        </p:nvSpPr>
        <p:spPr>
          <a:xfrm>
            <a:off x="6174501" y="2445548"/>
            <a:ext cx="72000" cy="864856"/>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88900" dist="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96" name="圆角矩形 95"/>
          <p:cNvSpPr/>
          <p:nvPr/>
        </p:nvSpPr>
        <p:spPr>
          <a:xfrm>
            <a:off x="2076596" y="3456369"/>
            <a:ext cx="72000" cy="864856"/>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88900" dist="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97" name="圆角矩形 96"/>
          <p:cNvSpPr/>
          <p:nvPr/>
        </p:nvSpPr>
        <p:spPr>
          <a:xfrm>
            <a:off x="5451664" y="3456369"/>
            <a:ext cx="72000" cy="864856"/>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88900" dist="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grpSp>
        <p:nvGrpSpPr>
          <p:cNvPr id="80" name="组合 79"/>
          <p:cNvGrpSpPr>
            <a:grpSpLocks noChangeAspect="1"/>
          </p:cNvGrpSpPr>
          <p:nvPr/>
        </p:nvGrpSpPr>
        <p:grpSpPr>
          <a:xfrm>
            <a:off x="5224277" y="2434925"/>
            <a:ext cx="864000" cy="864001"/>
            <a:chOff x="1979712" y="339502"/>
            <a:chExt cx="1400175" cy="1400175"/>
          </a:xfrm>
        </p:grpSpPr>
        <p:sp>
          <p:nvSpPr>
            <p:cNvPr id="81" name="椭圆 80"/>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139700" dist="114300" dir="78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82" name="矩形 81"/>
            <p:cNvSpPr/>
            <p:nvPr/>
          </p:nvSpPr>
          <p:spPr>
            <a:xfrm>
              <a:off x="2042994" y="734224"/>
              <a:ext cx="1296813" cy="548651"/>
            </a:xfrm>
            <a:prstGeom prst="rect">
              <a:avLst/>
            </a:prstGeom>
          </p:spPr>
          <p:txBody>
            <a:bodyPr wrap="none">
              <a:spAutoFit/>
            </a:bodyPr>
            <a:lstStyle/>
            <a:p>
              <a:r>
                <a:rPr lang="zh-CN" altLang="en-US" sz="1600" dirty="0" smtClean="0">
                  <a:solidFill>
                    <a:srgbClr val="0070C0">
                      <a:alpha val="99000"/>
                    </a:srgbClr>
                  </a:solidFill>
                  <a:latin typeface="微软雅黑" panose="020B0503020204020204" pitchFamily="34" charset="-122"/>
                  <a:ea typeface="微软雅黑" panose="020B0503020204020204" pitchFamily="34" charset="-122"/>
                </a:rPr>
                <a:t>标题四</a:t>
              </a:r>
              <a:endParaRPr lang="zh-CN" altLang="en-US" sz="1600"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83" name="组合 82"/>
          <p:cNvGrpSpPr>
            <a:grpSpLocks noChangeAspect="1"/>
          </p:cNvGrpSpPr>
          <p:nvPr/>
        </p:nvGrpSpPr>
        <p:grpSpPr>
          <a:xfrm>
            <a:off x="1872222" y="2434925"/>
            <a:ext cx="864000" cy="864001"/>
            <a:chOff x="1979712" y="339502"/>
            <a:chExt cx="1400175" cy="1400175"/>
          </a:xfrm>
        </p:grpSpPr>
        <p:sp>
          <p:nvSpPr>
            <p:cNvPr id="84" name="椭圆 83"/>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139700" dist="114300" dir="78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85" name="矩形 84"/>
            <p:cNvSpPr/>
            <p:nvPr/>
          </p:nvSpPr>
          <p:spPr>
            <a:xfrm>
              <a:off x="2042994" y="734224"/>
              <a:ext cx="1296813" cy="548651"/>
            </a:xfrm>
            <a:prstGeom prst="rect">
              <a:avLst/>
            </a:prstGeom>
          </p:spPr>
          <p:txBody>
            <a:bodyPr wrap="none">
              <a:spAutoFit/>
            </a:bodyPr>
            <a:lstStyle/>
            <a:p>
              <a:r>
                <a:rPr lang="zh-CN" altLang="en-US" sz="1600" dirty="0" smtClean="0">
                  <a:solidFill>
                    <a:srgbClr val="0070C0">
                      <a:alpha val="99000"/>
                    </a:srgbClr>
                  </a:solidFill>
                  <a:latin typeface="微软雅黑" panose="020B0503020204020204" pitchFamily="34" charset="-122"/>
                  <a:ea typeface="微软雅黑" panose="020B0503020204020204" pitchFamily="34" charset="-122"/>
                </a:rPr>
                <a:t>标题三</a:t>
              </a:r>
              <a:endParaRPr lang="zh-CN" altLang="en-US" sz="1600"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86" name="组合 85"/>
          <p:cNvGrpSpPr>
            <a:grpSpLocks noChangeAspect="1"/>
          </p:cNvGrpSpPr>
          <p:nvPr/>
        </p:nvGrpSpPr>
        <p:grpSpPr>
          <a:xfrm>
            <a:off x="4521441" y="3438194"/>
            <a:ext cx="864000" cy="864001"/>
            <a:chOff x="1979712" y="339502"/>
            <a:chExt cx="1400175" cy="1400175"/>
          </a:xfrm>
        </p:grpSpPr>
        <p:sp>
          <p:nvSpPr>
            <p:cNvPr id="87" name="椭圆 86"/>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139700" dist="114300" dir="78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88" name="矩形 87"/>
            <p:cNvSpPr/>
            <p:nvPr/>
          </p:nvSpPr>
          <p:spPr>
            <a:xfrm>
              <a:off x="2042994" y="734224"/>
              <a:ext cx="1296813" cy="548651"/>
            </a:xfrm>
            <a:prstGeom prst="rect">
              <a:avLst/>
            </a:prstGeom>
          </p:spPr>
          <p:txBody>
            <a:bodyPr wrap="none">
              <a:spAutoFit/>
            </a:bodyPr>
            <a:lstStyle/>
            <a:p>
              <a:r>
                <a:rPr lang="zh-CN" altLang="en-US" sz="1600" dirty="0" smtClean="0">
                  <a:solidFill>
                    <a:srgbClr val="0070C0">
                      <a:alpha val="99000"/>
                    </a:srgbClr>
                  </a:solidFill>
                  <a:latin typeface="微软雅黑" panose="020B0503020204020204" pitchFamily="34" charset="-122"/>
                  <a:ea typeface="微软雅黑" panose="020B0503020204020204" pitchFamily="34" charset="-122"/>
                </a:rPr>
                <a:t>标题六</a:t>
              </a:r>
              <a:endParaRPr lang="zh-CN" altLang="en-US" sz="1600"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89" name="组合 88"/>
          <p:cNvGrpSpPr>
            <a:grpSpLocks noChangeAspect="1"/>
          </p:cNvGrpSpPr>
          <p:nvPr/>
        </p:nvGrpSpPr>
        <p:grpSpPr>
          <a:xfrm>
            <a:off x="1169386" y="3438194"/>
            <a:ext cx="864000" cy="864001"/>
            <a:chOff x="1979712" y="339502"/>
            <a:chExt cx="1400175" cy="1400175"/>
          </a:xfrm>
        </p:grpSpPr>
        <p:sp>
          <p:nvSpPr>
            <p:cNvPr id="90" name="椭圆 89"/>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139700" dist="114300" dir="78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91" name="矩形 90"/>
            <p:cNvSpPr/>
            <p:nvPr/>
          </p:nvSpPr>
          <p:spPr>
            <a:xfrm>
              <a:off x="2042994" y="734224"/>
              <a:ext cx="1296813" cy="548651"/>
            </a:xfrm>
            <a:prstGeom prst="rect">
              <a:avLst/>
            </a:prstGeom>
          </p:spPr>
          <p:txBody>
            <a:bodyPr wrap="none">
              <a:spAutoFit/>
            </a:bodyPr>
            <a:lstStyle/>
            <a:p>
              <a:r>
                <a:rPr lang="zh-CN" altLang="en-US" sz="1600" dirty="0" smtClean="0">
                  <a:solidFill>
                    <a:srgbClr val="0070C0">
                      <a:alpha val="99000"/>
                    </a:srgbClr>
                  </a:solidFill>
                  <a:latin typeface="微软雅黑" panose="020B0503020204020204" pitchFamily="34" charset="-122"/>
                  <a:ea typeface="微软雅黑" panose="020B0503020204020204" pitchFamily="34" charset="-122"/>
                </a:rPr>
                <a:t>标题五</a:t>
              </a:r>
              <a:endParaRPr lang="zh-CN" altLang="en-US" sz="1600"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77" name="组合 76"/>
          <p:cNvGrpSpPr>
            <a:grpSpLocks noChangeAspect="1"/>
          </p:cNvGrpSpPr>
          <p:nvPr/>
        </p:nvGrpSpPr>
        <p:grpSpPr>
          <a:xfrm>
            <a:off x="4512313" y="1442535"/>
            <a:ext cx="864000" cy="864001"/>
            <a:chOff x="1979712" y="339502"/>
            <a:chExt cx="1400175" cy="1400175"/>
          </a:xfrm>
        </p:grpSpPr>
        <p:sp>
          <p:nvSpPr>
            <p:cNvPr id="78" name="椭圆 77"/>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139700" dist="114300" dir="78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79" name="矩形 78"/>
            <p:cNvSpPr/>
            <p:nvPr/>
          </p:nvSpPr>
          <p:spPr>
            <a:xfrm>
              <a:off x="2042994" y="734224"/>
              <a:ext cx="1296813" cy="548651"/>
            </a:xfrm>
            <a:prstGeom prst="rect">
              <a:avLst/>
            </a:prstGeom>
          </p:spPr>
          <p:txBody>
            <a:bodyPr wrap="none">
              <a:spAutoFit/>
            </a:bodyPr>
            <a:lstStyle/>
            <a:p>
              <a:r>
                <a:rPr lang="zh-CN" altLang="en-US" sz="1600" dirty="0" smtClean="0">
                  <a:solidFill>
                    <a:srgbClr val="0070C0">
                      <a:alpha val="99000"/>
                    </a:srgbClr>
                  </a:solidFill>
                  <a:latin typeface="微软雅黑" panose="020B0503020204020204" pitchFamily="34" charset="-122"/>
                  <a:ea typeface="微软雅黑" panose="020B0503020204020204" pitchFamily="34" charset="-122"/>
                </a:rPr>
                <a:t>标题</a:t>
              </a:r>
              <a:r>
                <a:rPr lang="zh-CN" altLang="en-US" sz="1600" dirty="0">
                  <a:solidFill>
                    <a:srgbClr val="0070C0">
                      <a:alpha val="99000"/>
                    </a:srgbClr>
                  </a:solidFill>
                  <a:latin typeface="微软雅黑" panose="020B0503020204020204" pitchFamily="34" charset="-122"/>
                  <a:ea typeface="微软雅黑" panose="020B0503020204020204" pitchFamily="34" charset="-122"/>
                </a:rPr>
                <a:t>二</a:t>
              </a:r>
              <a:endParaRPr lang="zh-CN" altLang="en-US" sz="1600"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74" name="组合 73"/>
          <p:cNvGrpSpPr>
            <a:grpSpLocks noChangeAspect="1"/>
          </p:cNvGrpSpPr>
          <p:nvPr/>
        </p:nvGrpSpPr>
        <p:grpSpPr>
          <a:xfrm>
            <a:off x="1128937" y="1442535"/>
            <a:ext cx="864000" cy="864001"/>
            <a:chOff x="1979712" y="339502"/>
            <a:chExt cx="1400175" cy="1400175"/>
          </a:xfrm>
        </p:grpSpPr>
        <p:sp>
          <p:nvSpPr>
            <p:cNvPr id="75" name="椭圆 74"/>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139700" dist="114300" dir="78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76" name="矩形 75"/>
            <p:cNvSpPr/>
            <p:nvPr/>
          </p:nvSpPr>
          <p:spPr>
            <a:xfrm>
              <a:off x="2042994" y="734224"/>
              <a:ext cx="1178921" cy="548651"/>
            </a:xfrm>
            <a:prstGeom prst="rect">
              <a:avLst/>
            </a:prstGeom>
          </p:spPr>
          <p:txBody>
            <a:bodyPr wrap="none">
              <a:spAutoFit/>
            </a:bodyPr>
            <a:lstStyle/>
            <a:p>
              <a:r>
                <a:rPr lang="zh-CN" altLang="en-US" sz="1600" dirty="0">
                  <a:solidFill>
                    <a:srgbClr val="0070C0">
                      <a:alpha val="99000"/>
                    </a:srgbClr>
                  </a:solidFill>
                  <a:latin typeface="微软雅黑" panose="020B0503020204020204" pitchFamily="34" charset="-122"/>
                  <a:ea typeface="微软雅黑" panose="020B0503020204020204" pitchFamily="34" charset="-122"/>
                </a:rPr>
                <a:t>标题一</a:t>
              </a:r>
              <a:endParaRPr lang="zh-CN" altLang="en-US" sz="1600" dirty="0">
                <a:solidFill>
                  <a:srgbClr val="0070C0">
                    <a:alpha val="99000"/>
                  </a:srgbClr>
                </a:solidFill>
                <a:latin typeface="微软雅黑" panose="020B0503020204020204" pitchFamily="34" charset="-122"/>
                <a:ea typeface="微软雅黑" panose="020B0503020204020204" pitchFamily="34" charset="-122"/>
              </a:endParaRPr>
            </a:p>
          </p:txBody>
        </p:sp>
      </p:grpSp>
      <p:sp>
        <p:nvSpPr>
          <p:cNvPr id="48" name="矩形 8"/>
          <p:cNvSpPr>
            <a:spLocks noChangeArrowheads="1"/>
          </p:cNvSpPr>
          <p:nvPr/>
        </p:nvSpPr>
        <p:spPr bwMode="auto">
          <a:xfrm>
            <a:off x="2207069" y="1532652"/>
            <a:ext cx="2177636" cy="7216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0906" tIns="30453" rIns="60906" bIns="30453">
            <a:spAutoFit/>
          </a:bodyPr>
          <a:lstStyle/>
          <a:p>
            <a:pPr>
              <a:lnSpc>
                <a:spcPct val="130000"/>
              </a:lnSpc>
            </a:pPr>
            <a:r>
              <a:rPr lang="zh-CN" altLang="en-US" sz="11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a:t>
            </a:r>
            <a:endParaRPr lang="zh-CN" altLang="en-US" sz="1100" dirty="0">
              <a:solidFill>
                <a:sysClr val="windowText" lastClr="000000"/>
              </a:solidFill>
              <a:latin typeface="微软雅黑" panose="020B0503020204020204" pitchFamily="34" charset="-122"/>
              <a:ea typeface="微软雅黑" panose="020B0503020204020204" pitchFamily="34" charset="-122"/>
            </a:endParaRPr>
          </a:p>
        </p:txBody>
      </p:sp>
      <p:sp>
        <p:nvSpPr>
          <p:cNvPr id="53" name="矩形 8"/>
          <p:cNvSpPr>
            <a:spLocks noChangeArrowheads="1"/>
          </p:cNvSpPr>
          <p:nvPr/>
        </p:nvSpPr>
        <p:spPr bwMode="auto">
          <a:xfrm>
            <a:off x="3002197" y="2514627"/>
            <a:ext cx="2015235" cy="941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0906" tIns="30453" rIns="60906" bIns="30453">
            <a:spAutoFit/>
          </a:bodyPr>
          <a:lstStyle/>
          <a:p>
            <a:pPr>
              <a:lnSpc>
                <a:spcPct val="130000"/>
              </a:lnSpc>
            </a:pPr>
            <a:r>
              <a:rPr lang="zh-CN" altLang="en-US" sz="11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a:t>
            </a:r>
            <a:endParaRPr lang="zh-CN" altLang="en-US" sz="1100" dirty="0">
              <a:solidFill>
                <a:sysClr val="windowText" lastClr="000000"/>
              </a:solidFill>
              <a:latin typeface="微软雅黑" panose="020B0503020204020204" pitchFamily="34" charset="-122"/>
              <a:ea typeface="微软雅黑" panose="020B0503020204020204" pitchFamily="34" charset="-122"/>
            </a:endParaRPr>
          </a:p>
        </p:txBody>
      </p:sp>
      <p:sp>
        <p:nvSpPr>
          <p:cNvPr id="58" name="矩形 8"/>
          <p:cNvSpPr>
            <a:spLocks noChangeArrowheads="1"/>
          </p:cNvSpPr>
          <p:nvPr/>
        </p:nvSpPr>
        <p:spPr bwMode="auto">
          <a:xfrm>
            <a:off x="6321051" y="2514627"/>
            <a:ext cx="1990981" cy="941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0906" tIns="30453" rIns="60906" bIns="30453">
            <a:spAutoFit/>
          </a:bodyPr>
          <a:lstStyle/>
          <a:p>
            <a:pPr>
              <a:lnSpc>
                <a:spcPct val="130000"/>
              </a:lnSpc>
            </a:pPr>
            <a:r>
              <a:rPr lang="zh-CN" altLang="en-US" sz="11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a:t>
            </a:r>
            <a:endParaRPr lang="zh-CN" altLang="en-US" sz="1100" dirty="0">
              <a:solidFill>
                <a:sysClr val="windowText" lastClr="000000"/>
              </a:solidFill>
              <a:latin typeface="微软雅黑" panose="020B0503020204020204" pitchFamily="34" charset="-122"/>
              <a:ea typeface="微软雅黑" panose="020B0503020204020204" pitchFamily="34" charset="-122"/>
            </a:endParaRPr>
          </a:p>
        </p:txBody>
      </p:sp>
      <p:sp>
        <p:nvSpPr>
          <p:cNvPr id="63" name="矩形 8"/>
          <p:cNvSpPr>
            <a:spLocks noChangeArrowheads="1"/>
          </p:cNvSpPr>
          <p:nvPr/>
        </p:nvSpPr>
        <p:spPr bwMode="auto">
          <a:xfrm>
            <a:off x="2207070" y="3509354"/>
            <a:ext cx="2058471" cy="941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0906" tIns="30453" rIns="60906" bIns="30453">
            <a:spAutoFit/>
          </a:bodyPr>
          <a:lstStyle/>
          <a:p>
            <a:pPr>
              <a:lnSpc>
                <a:spcPct val="130000"/>
              </a:lnSpc>
            </a:pPr>
            <a:r>
              <a:rPr lang="zh-CN" altLang="en-US" sz="11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a:t>
            </a:r>
            <a:endParaRPr lang="zh-CN" altLang="en-US" sz="1100" dirty="0">
              <a:solidFill>
                <a:sysClr val="windowText" lastClr="000000"/>
              </a:solidFill>
              <a:latin typeface="微软雅黑" panose="020B0503020204020204" pitchFamily="34" charset="-122"/>
              <a:ea typeface="微软雅黑" panose="020B0503020204020204" pitchFamily="34" charset="-122"/>
            </a:endParaRPr>
          </a:p>
        </p:txBody>
      </p:sp>
      <p:sp>
        <p:nvSpPr>
          <p:cNvPr id="68" name="矩形 8"/>
          <p:cNvSpPr>
            <a:spLocks noChangeArrowheads="1"/>
          </p:cNvSpPr>
          <p:nvPr/>
        </p:nvSpPr>
        <p:spPr bwMode="auto">
          <a:xfrm>
            <a:off x="5651415" y="1532652"/>
            <a:ext cx="2517198" cy="7216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0906" tIns="30453" rIns="60906" bIns="30453">
            <a:spAutoFit/>
          </a:bodyPr>
          <a:lstStyle/>
          <a:p>
            <a:pPr>
              <a:lnSpc>
                <a:spcPct val="130000"/>
              </a:lnSpc>
            </a:pPr>
            <a:r>
              <a:rPr lang="zh-CN" altLang="en-US" sz="11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a:t>
            </a:r>
            <a:endParaRPr lang="zh-CN" altLang="en-US" sz="1100" dirty="0">
              <a:solidFill>
                <a:sysClr val="windowText" lastClr="000000"/>
              </a:solidFill>
              <a:latin typeface="微软雅黑" panose="020B0503020204020204" pitchFamily="34" charset="-122"/>
              <a:ea typeface="微软雅黑" panose="020B0503020204020204" pitchFamily="34" charset="-122"/>
            </a:endParaRPr>
          </a:p>
        </p:txBody>
      </p:sp>
      <p:sp>
        <p:nvSpPr>
          <p:cNvPr id="73" name="矩形 8"/>
          <p:cNvSpPr>
            <a:spLocks noChangeArrowheads="1"/>
          </p:cNvSpPr>
          <p:nvPr/>
        </p:nvSpPr>
        <p:spPr bwMode="auto">
          <a:xfrm>
            <a:off x="5651415" y="3509354"/>
            <a:ext cx="2517198" cy="7216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0906" tIns="30453" rIns="60906" bIns="30453">
            <a:spAutoFit/>
          </a:bodyPr>
          <a:lstStyle/>
          <a:p>
            <a:pPr>
              <a:lnSpc>
                <a:spcPct val="130000"/>
              </a:lnSpc>
            </a:pPr>
            <a:r>
              <a:rPr lang="zh-CN" altLang="en-US" sz="11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a:t>
            </a:r>
            <a:endParaRPr lang="zh-CN" altLang="en-US" sz="1100" dirty="0">
              <a:solidFill>
                <a:sysClr val="windowText" lastClr="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250"/>
                                        <p:tgtEl>
                                          <p:spTgt spid="9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3"/>
                                        </p:tgtEl>
                                        <p:attrNameLst>
                                          <p:attrName>style.visibility</p:attrName>
                                        </p:attrNameLst>
                                      </p:cBhvr>
                                      <p:to>
                                        <p:strVal val="visible"/>
                                      </p:to>
                                    </p:set>
                                    <p:animEffect transition="in" filter="fade">
                                      <p:cBhvr>
                                        <p:cTn id="11" dur="250"/>
                                        <p:tgtEl>
                                          <p:spTgt spid="9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4"/>
                                        </p:tgtEl>
                                        <p:attrNameLst>
                                          <p:attrName>style.visibility</p:attrName>
                                        </p:attrNameLst>
                                      </p:cBhvr>
                                      <p:to>
                                        <p:strVal val="visible"/>
                                      </p:to>
                                    </p:set>
                                    <p:animEffect transition="in" filter="fade">
                                      <p:cBhvr>
                                        <p:cTn id="15" dur="250"/>
                                        <p:tgtEl>
                                          <p:spTgt spid="9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5"/>
                                        </p:tgtEl>
                                        <p:attrNameLst>
                                          <p:attrName>style.visibility</p:attrName>
                                        </p:attrNameLst>
                                      </p:cBhvr>
                                      <p:to>
                                        <p:strVal val="visible"/>
                                      </p:to>
                                    </p:set>
                                    <p:animEffect transition="in" filter="fade">
                                      <p:cBhvr>
                                        <p:cTn id="19" dur="250"/>
                                        <p:tgtEl>
                                          <p:spTgt spid="9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6"/>
                                        </p:tgtEl>
                                        <p:attrNameLst>
                                          <p:attrName>style.visibility</p:attrName>
                                        </p:attrNameLst>
                                      </p:cBhvr>
                                      <p:to>
                                        <p:strVal val="visible"/>
                                      </p:to>
                                    </p:set>
                                    <p:animEffect transition="in" filter="fade">
                                      <p:cBhvr>
                                        <p:cTn id="23" dur="250"/>
                                        <p:tgtEl>
                                          <p:spTgt spid="9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97"/>
                                        </p:tgtEl>
                                        <p:attrNameLst>
                                          <p:attrName>style.visibility</p:attrName>
                                        </p:attrNameLst>
                                      </p:cBhvr>
                                      <p:to>
                                        <p:strVal val="visible"/>
                                      </p:to>
                                    </p:set>
                                    <p:animEffect transition="in" filter="fade">
                                      <p:cBhvr>
                                        <p:cTn id="27" dur="250"/>
                                        <p:tgtEl>
                                          <p:spTgt spid="97"/>
                                        </p:tgtEl>
                                      </p:cBhvr>
                                    </p:animEffect>
                                  </p:childTnLst>
                                </p:cTn>
                              </p:par>
                            </p:childTnLst>
                          </p:cTn>
                        </p:par>
                        <p:par>
                          <p:cTn id="28" fill="hold">
                            <p:stCondLst>
                              <p:cond delay="3000"/>
                            </p:stCondLst>
                            <p:childTnLst>
                              <p:par>
                                <p:cTn id="29" presetID="2" presetClass="entr" presetSubtype="2" fill="hold" nodeType="afterEffect">
                                  <p:stCondLst>
                                    <p:cond delay="0"/>
                                  </p:stCondLst>
                                  <p:childTnLst>
                                    <p:set>
                                      <p:cBhvr>
                                        <p:cTn id="30" dur="1" fill="hold">
                                          <p:stCondLst>
                                            <p:cond delay="0"/>
                                          </p:stCondLst>
                                        </p:cTn>
                                        <p:tgtEl>
                                          <p:spTgt spid="74"/>
                                        </p:tgtEl>
                                        <p:attrNameLst>
                                          <p:attrName>style.visibility</p:attrName>
                                        </p:attrNameLst>
                                      </p:cBhvr>
                                      <p:to>
                                        <p:strVal val="visible"/>
                                      </p:to>
                                    </p:set>
                                    <p:anim calcmode="lin" valueType="num">
                                      <p:cBhvr additive="base">
                                        <p:cTn id="31" dur="500" fill="hold"/>
                                        <p:tgtEl>
                                          <p:spTgt spid="74"/>
                                        </p:tgtEl>
                                        <p:attrNameLst>
                                          <p:attrName>ppt_x</p:attrName>
                                        </p:attrNameLst>
                                      </p:cBhvr>
                                      <p:tavLst>
                                        <p:tav tm="0">
                                          <p:val>
                                            <p:strVal val="1+#ppt_w/2"/>
                                          </p:val>
                                        </p:tav>
                                        <p:tav tm="100000">
                                          <p:val>
                                            <p:strVal val="#ppt_x"/>
                                          </p:val>
                                        </p:tav>
                                      </p:tavLst>
                                    </p:anim>
                                    <p:anim calcmode="lin" valueType="num">
                                      <p:cBhvr additive="base">
                                        <p:cTn id="32" dur="500" fill="hold"/>
                                        <p:tgtEl>
                                          <p:spTgt spid="74"/>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77"/>
                                        </p:tgtEl>
                                        <p:attrNameLst>
                                          <p:attrName>style.visibility</p:attrName>
                                        </p:attrNameLst>
                                      </p:cBhvr>
                                      <p:to>
                                        <p:strVal val="visible"/>
                                      </p:to>
                                    </p:set>
                                    <p:anim calcmode="lin" valueType="num">
                                      <p:cBhvr additive="base">
                                        <p:cTn id="35" dur="500" fill="hold"/>
                                        <p:tgtEl>
                                          <p:spTgt spid="77"/>
                                        </p:tgtEl>
                                        <p:attrNameLst>
                                          <p:attrName>ppt_x</p:attrName>
                                        </p:attrNameLst>
                                      </p:cBhvr>
                                      <p:tavLst>
                                        <p:tav tm="0">
                                          <p:val>
                                            <p:strVal val="1+#ppt_w/2"/>
                                          </p:val>
                                        </p:tav>
                                        <p:tav tm="100000">
                                          <p:val>
                                            <p:strVal val="#ppt_x"/>
                                          </p:val>
                                        </p:tav>
                                      </p:tavLst>
                                    </p:anim>
                                    <p:anim calcmode="lin" valueType="num">
                                      <p:cBhvr additive="base">
                                        <p:cTn id="36" dur="500" fill="hold"/>
                                        <p:tgtEl>
                                          <p:spTgt spid="77"/>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80"/>
                                        </p:tgtEl>
                                        <p:attrNameLst>
                                          <p:attrName>style.visibility</p:attrName>
                                        </p:attrNameLst>
                                      </p:cBhvr>
                                      <p:to>
                                        <p:strVal val="visible"/>
                                      </p:to>
                                    </p:set>
                                    <p:anim calcmode="lin" valueType="num">
                                      <p:cBhvr additive="base">
                                        <p:cTn id="39" dur="500" fill="hold"/>
                                        <p:tgtEl>
                                          <p:spTgt spid="80"/>
                                        </p:tgtEl>
                                        <p:attrNameLst>
                                          <p:attrName>ppt_x</p:attrName>
                                        </p:attrNameLst>
                                      </p:cBhvr>
                                      <p:tavLst>
                                        <p:tav tm="0">
                                          <p:val>
                                            <p:strVal val="1+#ppt_w/2"/>
                                          </p:val>
                                        </p:tav>
                                        <p:tav tm="100000">
                                          <p:val>
                                            <p:strVal val="#ppt_x"/>
                                          </p:val>
                                        </p:tav>
                                      </p:tavLst>
                                    </p:anim>
                                    <p:anim calcmode="lin" valueType="num">
                                      <p:cBhvr additive="base">
                                        <p:cTn id="40" dur="500" fill="hold"/>
                                        <p:tgtEl>
                                          <p:spTgt spid="8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83"/>
                                        </p:tgtEl>
                                        <p:attrNameLst>
                                          <p:attrName>style.visibility</p:attrName>
                                        </p:attrNameLst>
                                      </p:cBhvr>
                                      <p:to>
                                        <p:strVal val="visible"/>
                                      </p:to>
                                    </p:set>
                                    <p:anim calcmode="lin" valueType="num">
                                      <p:cBhvr additive="base">
                                        <p:cTn id="43" dur="500" fill="hold"/>
                                        <p:tgtEl>
                                          <p:spTgt spid="83"/>
                                        </p:tgtEl>
                                        <p:attrNameLst>
                                          <p:attrName>ppt_x</p:attrName>
                                        </p:attrNameLst>
                                      </p:cBhvr>
                                      <p:tavLst>
                                        <p:tav tm="0">
                                          <p:val>
                                            <p:strVal val="1+#ppt_w/2"/>
                                          </p:val>
                                        </p:tav>
                                        <p:tav tm="100000">
                                          <p:val>
                                            <p:strVal val="#ppt_x"/>
                                          </p:val>
                                        </p:tav>
                                      </p:tavLst>
                                    </p:anim>
                                    <p:anim calcmode="lin" valueType="num">
                                      <p:cBhvr additive="base">
                                        <p:cTn id="44" dur="500" fill="hold"/>
                                        <p:tgtEl>
                                          <p:spTgt spid="83"/>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86"/>
                                        </p:tgtEl>
                                        <p:attrNameLst>
                                          <p:attrName>style.visibility</p:attrName>
                                        </p:attrNameLst>
                                      </p:cBhvr>
                                      <p:to>
                                        <p:strVal val="visible"/>
                                      </p:to>
                                    </p:set>
                                    <p:anim calcmode="lin" valueType="num">
                                      <p:cBhvr additive="base">
                                        <p:cTn id="47" dur="500" fill="hold"/>
                                        <p:tgtEl>
                                          <p:spTgt spid="86"/>
                                        </p:tgtEl>
                                        <p:attrNameLst>
                                          <p:attrName>ppt_x</p:attrName>
                                        </p:attrNameLst>
                                      </p:cBhvr>
                                      <p:tavLst>
                                        <p:tav tm="0">
                                          <p:val>
                                            <p:strVal val="1+#ppt_w/2"/>
                                          </p:val>
                                        </p:tav>
                                        <p:tav tm="100000">
                                          <p:val>
                                            <p:strVal val="#ppt_x"/>
                                          </p:val>
                                        </p:tav>
                                      </p:tavLst>
                                    </p:anim>
                                    <p:anim calcmode="lin" valueType="num">
                                      <p:cBhvr additive="base">
                                        <p:cTn id="48" dur="500" fill="hold"/>
                                        <p:tgtEl>
                                          <p:spTgt spid="86"/>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0"/>
                                  </p:stCondLst>
                                  <p:childTnLst>
                                    <p:set>
                                      <p:cBhvr>
                                        <p:cTn id="50" dur="1" fill="hold">
                                          <p:stCondLst>
                                            <p:cond delay="0"/>
                                          </p:stCondLst>
                                        </p:cTn>
                                        <p:tgtEl>
                                          <p:spTgt spid="89"/>
                                        </p:tgtEl>
                                        <p:attrNameLst>
                                          <p:attrName>style.visibility</p:attrName>
                                        </p:attrNameLst>
                                      </p:cBhvr>
                                      <p:to>
                                        <p:strVal val="visible"/>
                                      </p:to>
                                    </p:set>
                                    <p:anim calcmode="lin" valueType="num">
                                      <p:cBhvr additive="base">
                                        <p:cTn id="51" dur="500" fill="hold"/>
                                        <p:tgtEl>
                                          <p:spTgt spid="89"/>
                                        </p:tgtEl>
                                        <p:attrNameLst>
                                          <p:attrName>ppt_x</p:attrName>
                                        </p:attrNameLst>
                                      </p:cBhvr>
                                      <p:tavLst>
                                        <p:tav tm="0">
                                          <p:val>
                                            <p:strVal val="1+#ppt_w/2"/>
                                          </p:val>
                                        </p:tav>
                                        <p:tav tm="100000">
                                          <p:val>
                                            <p:strVal val="#ppt_x"/>
                                          </p:val>
                                        </p:tav>
                                      </p:tavLst>
                                    </p:anim>
                                    <p:anim calcmode="lin" valueType="num">
                                      <p:cBhvr additive="base">
                                        <p:cTn id="52" dur="500" fill="hold"/>
                                        <p:tgtEl>
                                          <p:spTgt spid="89"/>
                                        </p:tgtEl>
                                        <p:attrNameLst>
                                          <p:attrName>ppt_y</p:attrName>
                                        </p:attrNameLst>
                                      </p:cBhvr>
                                      <p:tavLst>
                                        <p:tav tm="0">
                                          <p:val>
                                            <p:strVal val="#ppt_y"/>
                                          </p:val>
                                        </p:tav>
                                        <p:tav tm="100000">
                                          <p:val>
                                            <p:strVal val="#ppt_y"/>
                                          </p:val>
                                        </p:tav>
                                      </p:tavLst>
                                    </p:anim>
                                  </p:childTnLst>
                                </p:cTn>
                              </p:par>
                            </p:childTnLst>
                          </p:cTn>
                        </p:par>
                        <p:par>
                          <p:cTn id="53" fill="hold">
                            <p:stCondLst>
                              <p:cond delay="3500"/>
                            </p:stCondLst>
                            <p:childTnLst>
                              <p:par>
                                <p:cTn id="54" presetID="2" presetClass="entr" presetSubtype="2" decel="100000" fill="hold" grpId="0" nodeType="afterEffect">
                                  <p:stCondLst>
                                    <p:cond delay="0"/>
                                  </p:stCondLst>
                                  <p:childTnLst>
                                    <p:set>
                                      <p:cBhvr>
                                        <p:cTn id="55" dur="1" fill="hold">
                                          <p:stCondLst>
                                            <p:cond delay="0"/>
                                          </p:stCondLst>
                                        </p:cTn>
                                        <p:tgtEl>
                                          <p:spTgt spid="48"/>
                                        </p:tgtEl>
                                        <p:attrNameLst>
                                          <p:attrName>style.visibility</p:attrName>
                                        </p:attrNameLst>
                                      </p:cBhvr>
                                      <p:to>
                                        <p:strVal val="visible"/>
                                      </p:to>
                                    </p:set>
                                    <p:anim calcmode="lin" valueType="num">
                                      <p:cBhvr>
                                        <p:cTn id="56" dur="500" fill="hold"/>
                                        <p:tgtEl>
                                          <p:spTgt spid="48"/>
                                        </p:tgtEl>
                                        <p:attrNameLst>
                                          <p:attrName>ppt_x</p:attrName>
                                        </p:attrNameLst>
                                      </p:cBhvr>
                                      <p:tavLst>
                                        <p:tav tm="0">
                                          <p:val>
                                            <p:strVal val="1+#ppt_w/2"/>
                                          </p:val>
                                        </p:tav>
                                        <p:tav tm="100000">
                                          <p:val>
                                            <p:strVal val="#ppt_x"/>
                                          </p:val>
                                        </p:tav>
                                      </p:tavLst>
                                    </p:anim>
                                    <p:anim calcmode="lin" valueType="num">
                                      <p:cBhvr>
                                        <p:cTn id="57" dur="500" fill="hold"/>
                                        <p:tgtEl>
                                          <p:spTgt spid="48"/>
                                        </p:tgtEl>
                                        <p:attrNameLst>
                                          <p:attrName>ppt_y</p:attrName>
                                        </p:attrNameLst>
                                      </p:cBhvr>
                                      <p:tavLst>
                                        <p:tav tm="0">
                                          <p:val>
                                            <p:strVal val="#ppt_y"/>
                                          </p:val>
                                        </p:tav>
                                        <p:tav tm="100000">
                                          <p:val>
                                            <p:strVal val="#ppt_y"/>
                                          </p:val>
                                        </p:tav>
                                      </p:tavLst>
                                    </p:anim>
                                  </p:childTnLst>
                                </p:cTn>
                              </p:par>
                              <p:par>
                                <p:cTn id="58" presetID="2" presetClass="entr" presetSubtype="2" decel="100000" fill="hold" grpId="0" nodeType="withEffect">
                                  <p:stCondLst>
                                    <p:cond delay="0"/>
                                  </p:stCondLst>
                                  <p:childTnLst>
                                    <p:set>
                                      <p:cBhvr>
                                        <p:cTn id="59" dur="1" fill="hold">
                                          <p:stCondLst>
                                            <p:cond delay="0"/>
                                          </p:stCondLst>
                                        </p:cTn>
                                        <p:tgtEl>
                                          <p:spTgt spid="53"/>
                                        </p:tgtEl>
                                        <p:attrNameLst>
                                          <p:attrName>style.visibility</p:attrName>
                                        </p:attrNameLst>
                                      </p:cBhvr>
                                      <p:to>
                                        <p:strVal val="visible"/>
                                      </p:to>
                                    </p:set>
                                    <p:anim calcmode="lin" valueType="num">
                                      <p:cBhvr>
                                        <p:cTn id="60" dur="500" fill="hold"/>
                                        <p:tgtEl>
                                          <p:spTgt spid="53"/>
                                        </p:tgtEl>
                                        <p:attrNameLst>
                                          <p:attrName>ppt_x</p:attrName>
                                        </p:attrNameLst>
                                      </p:cBhvr>
                                      <p:tavLst>
                                        <p:tav tm="0">
                                          <p:val>
                                            <p:strVal val="1+#ppt_w/2"/>
                                          </p:val>
                                        </p:tav>
                                        <p:tav tm="100000">
                                          <p:val>
                                            <p:strVal val="#ppt_x"/>
                                          </p:val>
                                        </p:tav>
                                      </p:tavLst>
                                    </p:anim>
                                    <p:anim calcmode="lin" valueType="num">
                                      <p:cBhvr>
                                        <p:cTn id="61" dur="500" fill="hold"/>
                                        <p:tgtEl>
                                          <p:spTgt spid="53"/>
                                        </p:tgtEl>
                                        <p:attrNameLst>
                                          <p:attrName>ppt_y</p:attrName>
                                        </p:attrNameLst>
                                      </p:cBhvr>
                                      <p:tavLst>
                                        <p:tav tm="0">
                                          <p:val>
                                            <p:strVal val="#ppt_y"/>
                                          </p:val>
                                        </p:tav>
                                        <p:tav tm="100000">
                                          <p:val>
                                            <p:strVal val="#ppt_y"/>
                                          </p:val>
                                        </p:tav>
                                      </p:tavLst>
                                    </p:anim>
                                  </p:childTnLst>
                                </p:cTn>
                              </p:par>
                              <p:par>
                                <p:cTn id="62" presetID="2" presetClass="entr" presetSubtype="2" decel="100000" fill="hold" grpId="0" nodeType="withEffect">
                                  <p:stCondLst>
                                    <p:cond delay="0"/>
                                  </p:stCondLst>
                                  <p:childTnLst>
                                    <p:set>
                                      <p:cBhvr>
                                        <p:cTn id="63" dur="1" fill="hold">
                                          <p:stCondLst>
                                            <p:cond delay="0"/>
                                          </p:stCondLst>
                                        </p:cTn>
                                        <p:tgtEl>
                                          <p:spTgt spid="63"/>
                                        </p:tgtEl>
                                        <p:attrNameLst>
                                          <p:attrName>style.visibility</p:attrName>
                                        </p:attrNameLst>
                                      </p:cBhvr>
                                      <p:to>
                                        <p:strVal val="visible"/>
                                      </p:to>
                                    </p:set>
                                    <p:anim calcmode="lin" valueType="num">
                                      <p:cBhvr>
                                        <p:cTn id="64" dur="500" fill="hold"/>
                                        <p:tgtEl>
                                          <p:spTgt spid="63"/>
                                        </p:tgtEl>
                                        <p:attrNameLst>
                                          <p:attrName>ppt_x</p:attrName>
                                        </p:attrNameLst>
                                      </p:cBhvr>
                                      <p:tavLst>
                                        <p:tav tm="0">
                                          <p:val>
                                            <p:strVal val="1+#ppt_w/2"/>
                                          </p:val>
                                        </p:tav>
                                        <p:tav tm="100000">
                                          <p:val>
                                            <p:strVal val="#ppt_x"/>
                                          </p:val>
                                        </p:tav>
                                      </p:tavLst>
                                    </p:anim>
                                    <p:anim calcmode="lin" valueType="num">
                                      <p:cBhvr>
                                        <p:cTn id="65" dur="500" fill="hold"/>
                                        <p:tgtEl>
                                          <p:spTgt spid="63"/>
                                        </p:tgtEl>
                                        <p:attrNameLst>
                                          <p:attrName>ppt_y</p:attrName>
                                        </p:attrNameLst>
                                      </p:cBhvr>
                                      <p:tavLst>
                                        <p:tav tm="0">
                                          <p:val>
                                            <p:strVal val="#ppt_y"/>
                                          </p:val>
                                        </p:tav>
                                        <p:tav tm="100000">
                                          <p:val>
                                            <p:strVal val="#ppt_y"/>
                                          </p:val>
                                        </p:tav>
                                      </p:tavLst>
                                    </p:anim>
                                  </p:childTnLst>
                                </p:cTn>
                              </p:par>
                              <p:par>
                                <p:cTn id="66" presetID="2" presetClass="entr" presetSubtype="8" decel="100000" fill="hold" grpId="0" nodeType="withEffect">
                                  <p:stCondLst>
                                    <p:cond delay="0"/>
                                  </p:stCondLst>
                                  <p:childTnLst>
                                    <p:set>
                                      <p:cBhvr>
                                        <p:cTn id="67" dur="1" fill="hold">
                                          <p:stCondLst>
                                            <p:cond delay="0"/>
                                          </p:stCondLst>
                                        </p:cTn>
                                        <p:tgtEl>
                                          <p:spTgt spid="68"/>
                                        </p:tgtEl>
                                        <p:attrNameLst>
                                          <p:attrName>style.visibility</p:attrName>
                                        </p:attrNameLst>
                                      </p:cBhvr>
                                      <p:to>
                                        <p:strVal val="visible"/>
                                      </p:to>
                                    </p:set>
                                    <p:anim calcmode="lin" valueType="num">
                                      <p:cBhvr>
                                        <p:cTn id="68" dur="500" fill="hold"/>
                                        <p:tgtEl>
                                          <p:spTgt spid="68"/>
                                        </p:tgtEl>
                                        <p:attrNameLst>
                                          <p:attrName>ppt_x</p:attrName>
                                        </p:attrNameLst>
                                      </p:cBhvr>
                                      <p:tavLst>
                                        <p:tav tm="0">
                                          <p:val>
                                            <p:strVal val="0-#ppt_w/2"/>
                                          </p:val>
                                        </p:tav>
                                        <p:tav tm="100000">
                                          <p:val>
                                            <p:strVal val="#ppt_x"/>
                                          </p:val>
                                        </p:tav>
                                      </p:tavLst>
                                    </p:anim>
                                    <p:anim calcmode="lin" valueType="num">
                                      <p:cBhvr>
                                        <p:cTn id="69" dur="500" fill="hold"/>
                                        <p:tgtEl>
                                          <p:spTgt spid="68"/>
                                        </p:tgtEl>
                                        <p:attrNameLst>
                                          <p:attrName>ppt_y</p:attrName>
                                        </p:attrNameLst>
                                      </p:cBhvr>
                                      <p:tavLst>
                                        <p:tav tm="0">
                                          <p:val>
                                            <p:strVal val="#ppt_y"/>
                                          </p:val>
                                        </p:tav>
                                        <p:tav tm="100000">
                                          <p:val>
                                            <p:strVal val="#ppt_y"/>
                                          </p:val>
                                        </p:tav>
                                      </p:tavLst>
                                    </p:anim>
                                  </p:childTnLst>
                                </p:cTn>
                              </p:par>
                              <p:par>
                                <p:cTn id="70" presetID="2" presetClass="entr" presetSubtype="8" decel="100000" fill="hold" grpId="0" nodeType="withEffect">
                                  <p:stCondLst>
                                    <p:cond delay="0"/>
                                  </p:stCondLst>
                                  <p:childTnLst>
                                    <p:set>
                                      <p:cBhvr>
                                        <p:cTn id="71" dur="1" fill="hold">
                                          <p:stCondLst>
                                            <p:cond delay="0"/>
                                          </p:stCondLst>
                                        </p:cTn>
                                        <p:tgtEl>
                                          <p:spTgt spid="58"/>
                                        </p:tgtEl>
                                        <p:attrNameLst>
                                          <p:attrName>style.visibility</p:attrName>
                                        </p:attrNameLst>
                                      </p:cBhvr>
                                      <p:to>
                                        <p:strVal val="visible"/>
                                      </p:to>
                                    </p:set>
                                    <p:anim calcmode="lin" valueType="num">
                                      <p:cBhvr>
                                        <p:cTn id="72" dur="500" fill="hold"/>
                                        <p:tgtEl>
                                          <p:spTgt spid="58"/>
                                        </p:tgtEl>
                                        <p:attrNameLst>
                                          <p:attrName>ppt_x</p:attrName>
                                        </p:attrNameLst>
                                      </p:cBhvr>
                                      <p:tavLst>
                                        <p:tav tm="0">
                                          <p:val>
                                            <p:strVal val="0-#ppt_w/2"/>
                                          </p:val>
                                        </p:tav>
                                        <p:tav tm="100000">
                                          <p:val>
                                            <p:strVal val="#ppt_x"/>
                                          </p:val>
                                        </p:tav>
                                      </p:tavLst>
                                    </p:anim>
                                    <p:anim calcmode="lin" valueType="num">
                                      <p:cBhvr>
                                        <p:cTn id="73" dur="500" fill="hold"/>
                                        <p:tgtEl>
                                          <p:spTgt spid="58"/>
                                        </p:tgtEl>
                                        <p:attrNameLst>
                                          <p:attrName>ppt_y</p:attrName>
                                        </p:attrNameLst>
                                      </p:cBhvr>
                                      <p:tavLst>
                                        <p:tav tm="0">
                                          <p:val>
                                            <p:strVal val="#ppt_y"/>
                                          </p:val>
                                        </p:tav>
                                        <p:tav tm="100000">
                                          <p:val>
                                            <p:strVal val="#ppt_y"/>
                                          </p:val>
                                        </p:tav>
                                      </p:tavLst>
                                    </p:anim>
                                  </p:childTnLst>
                                </p:cTn>
                              </p:par>
                              <p:par>
                                <p:cTn id="74" presetID="2" presetClass="entr" presetSubtype="8" decel="100000" fill="hold" grpId="0" nodeType="withEffect">
                                  <p:stCondLst>
                                    <p:cond delay="0"/>
                                  </p:stCondLst>
                                  <p:childTnLst>
                                    <p:set>
                                      <p:cBhvr>
                                        <p:cTn id="75" dur="1" fill="hold">
                                          <p:stCondLst>
                                            <p:cond delay="0"/>
                                          </p:stCondLst>
                                        </p:cTn>
                                        <p:tgtEl>
                                          <p:spTgt spid="73"/>
                                        </p:tgtEl>
                                        <p:attrNameLst>
                                          <p:attrName>style.visibility</p:attrName>
                                        </p:attrNameLst>
                                      </p:cBhvr>
                                      <p:to>
                                        <p:strVal val="visible"/>
                                      </p:to>
                                    </p:set>
                                    <p:anim calcmode="lin" valueType="num">
                                      <p:cBhvr>
                                        <p:cTn id="76" dur="500" fill="hold"/>
                                        <p:tgtEl>
                                          <p:spTgt spid="73"/>
                                        </p:tgtEl>
                                        <p:attrNameLst>
                                          <p:attrName>ppt_x</p:attrName>
                                        </p:attrNameLst>
                                      </p:cBhvr>
                                      <p:tavLst>
                                        <p:tav tm="0">
                                          <p:val>
                                            <p:strVal val="0-#ppt_w/2"/>
                                          </p:val>
                                        </p:tav>
                                        <p:tav tm="100000">
                                          <p:val>
                                            <p:strVal val="#ppt_x"/>
                                          </p:val>
                                        </p:tav>
                                      </p:tavLst>
                                    </p:anim>
                                    <p:anim calcmode="lin" valueType="num">
                                      <p:cBhvr>
                                        <p:cTn id="77" dur="5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animBg="1"/>
      <p:bldP spid="94" grpId="0" animBg="1"/>
      <p:bldP spid="95" grpId="0" animBg="1"/>
      <p:bldP spid="96" grpId="0" animBg="1"/>
      <p:bldP spid="97" grpId="0" animBg="1"/>
      <p:bldP spid="48" grpId="0" bldLvl="0" autoUpdateAnimBg="0"/>
      <p:bldP spid="53" grpId="0" bldLvl="0" autoUpdateAnimBg="0"/>
      <p:bldP spid="58" grpId="0" bldLvl="0" autoUpdateAnimBg="0"/>
      <p:bldP spid="63" grpId="0" bldLvl="0" autoUpdateAnimBg="0"/>
      <p:bldP spid="68" grpId="0" bldLvl="0" autoUpdateAnimBg="0"/>
      <p:bldP spid="73"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 name="Freeform 27"/>
          <p:cNvSpPr/>
          <p:nvPr/>
        </p:nvSpPr>
        <p:spPr bwMode="auto">
          <a:xfrm>
            <a:off x="2102799" y="1532479"/>
            <a:ext cx="1506943" cy="1462395"/>
          </a:xfrm>
          <a:custGeom>
            <a:avLst/>
            <a:gdLst>
              <a:gd name="T0" fmla="*/ 243 w 243"/>
              <a:gd name="T1" fmla="*/ 236 h 236"/>
              <a:gd name="T2" fmla="*/ 19 w 243"/>
              <a:gd name="T3" fmla="*/ 236 h 236"/>
              <a:gd name="T4" fmla="*/ 0 w 243"/>
              <a:gd name="T5" fmla="*/ 216 h 236"/>
              <a:gd name="T6" fmla="*/ 0 w 243"/>
              <a:gd name="T7" fmla="*/ 19 h 236"/>
              <a:gd name="T8" fmla="*/ 19 w 243"/>
              <a:gd name="T9" fmla="*/ 0 h 236"/>
              <a:gd name="T10" fmla="*/ 53 w 243"/>
              <a:gd name="T11" fmla="*/ 0 h 236"/>
            </a:gdLst>
            <a:ahLst/>
            <a:cxnLst>
              <a:cxn ang="0">
                <a:pos x="T0" y="T1"/>
              </a:cxn>
              <a:cxn ang="0">
                <a:pos x="T2" y="T3"/>
              </a:cxn>
              <a:cxn ang="0">
                <a:pos x="T4" y="T5"/>
              </a:cxn>
              <a:cxn ang="0">
                <a:pos x="T6" y="T7"/>
              </a:cxn>
              <a:cxn ang="0">
                <a:pos x="T8" y="T9"/>
              </a:cxn>
              <a:cxn ang="0">
                <a:pos x="T10" y="T11"/>
              </a:cxn>
            </a:cxnLst>
            <a:rect l="0" t="0" r="r" b="b"/>
            <a:pathLst>
              <a:path w="243" h="236">
                <a:moveTo>
                  <a:pt x="243" y="236"/>
                </a:moveTo>
                <a:cubicBezTo>
                  <a:pt x="19" y="236"/>
                  <a:pt x="19" y="236"/>
                  <a:pt x="19" y="236"/>
                </a:cubicBezTo>
                <a:cubicBezTo>
                  <a:pt x="9" y="236"/>
                  <a:pt x="0" y="227"/>
                  <a:pt x="0" y="216"/>
                </a:cubicBezTo>
                <a:cubicBezTo>
                  <a:pt x="0" y="19"/>
                  <a:pt x="0" y="19"/>
                  <a:pt x="0" y="19"/>
                </a:cubicBezTo>
                <a:cubicBezTo>
                  <a:pt x="0" y="8"/>
                  <a:pt x="9" y="0"/>
                  <a:pt x="19" y="0"/>
                </a:cubicBezTo>
                <a:cubicBezTo>
                  <a:pt x="53" y="0"/>
                  <a:pt x="53" y="0"/>
                  <a:pt x="53" y="0"/>
                </a:cubicBezTo>
              </a:path>
            </a:pathLst>
          </a:custGeom>
          <a:noFill/>
          <a:ln w="28575" cap="flat">
            <a:solidFill>
              <a:schemeClr val="bg1">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70564" tIns="35282" rIns="70564" bIns="35282" numCol="1" anchor="t" anchorCtr="0" compatLnSpc="1"/>
          <a:lstStyle/>
          <a:p>
            <a:endParaRPr lang="zh-CN" altLang="en-US"/>
          </a:p>
        </p:txBody>
      </p:sp>
      <p:sp>
        <p:nvSpPr>
          <p:cNvPr id="89" name="Freeform 28"/>
          <p:cNvSpPr/>
          <p:nvPr/>
        </p:nvSpPr>
        <p:spPr bwMode="auto">
          <a:xfrm>
            <a:off x="4770142" y="2989623"/>
            <a:ext cx="1289040" cy="372819"/>
          </a:xfrm>
          <a:custGeom>
            <a:avLst/>
            <a:gdLst>
              <a:gd name="T0" fmla="*/ 0 w 208"/>
              <a:gd name="T1" fmla="*/ 1 h 60"/>
              <a:gd name="T2" fmla="*/ 89 w 208"/>
              <a:gd name="T3" fmla="*/ 1 h 60"/>
              <a:gd name="T4" fmla="*/ 109 w 208"/>
              <a:gd name="T5" fmla="*/ 21 h 60"/>
              <a:gd name="T6" fmla="*/ 109 w 208"/>
              <a:gd name="T7" fmla="*/ 41 h 60"/>
              <a:gd name="T8" fmla="*/ 129 w 208"/>
              <a:gd name="T9" fmla="*/ 60 h 60"/>
              <a:gd name="T10" fmla="*/ 188 w 208"/>
              <a:gd name="T11" fmla="*/ 60 h 60"/>
              <a:gd name="T12" fmla="*/ 208 w 208"/>
              <a:gd name="T13" fmla="*/ 40 h 60"/>
              <a:gd name="T14" fmla="*/ 208 w 208"/>
              <a:gd name="T15" fmla="*/ 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60">
                <a:moveTo>
                  <a:pt x="0" y="1"/>
                </a:moveTo>
                <a:cubicBezTo>
                  <a:pt x="89" y="1"/>
                  <a:pt x="89" y="1"/>
                  <a:pt x="89" y="1"/>
                </a:cubicBezTo>
                <a:cubicBezTo>
                  <a:pt x="100" y="1"/>
                  <a:pt x="109" y="10"/>
                  <a:pt x="109" y="21"/>
                </a:cubicBezTo>
                <a:cubicBezTo>
                  <a:pt x="109" y="41"/>
                  <a:pt x="109" y="41"/>
                  <a:pt x="109" y="41"/>
                </a:cubicBezTo>
                <a:cubicBezTo>
                  <a:pt x="109" y="51"/>
                  <a:pt x="118" y="60"/>
                  <a:pt x="129" y="60"/>
                </a:cubicBezTo>
                <a:cubicBezTo>
                  <a:pt x="188" y="60"/>
                  <a:pt x="188" y="60"/>
                  <a:pt x="188" y="60"/>
                </a:cubicBezTo>
                <a:cubicBezTo>
                  <a:pt x="199" y="60"/>
                  <a:pt x="208" y="51"/>
                  <a:pt x="208" y="40"/>
                </a:cubicBezTo>
                <a:cubicBezTo>
                  <a:pt x="208" y="0"/>
                  <a:pt x="208" y="0"/>
                  <a:pt x="208" y="0"/>
                </a:cubicBezTo>
              </a:path>
            </a:pathLst>
          </a:custGeom>
          <a:noFill/>
          <a:ln w="28575" cap="flat">
            <a:solidFill>
              <a:schemeClr val="bg1">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70564" tIns="35282" rIns="70564" bIns="35282" numCol="1" anchor="t" anchorCtr="0" compatLnSpc="1"/>
          <a:lstStyle/>
          <a:p>
            <a:endParaRPr lang="zh-CN" altLang="en-US"/>
          </a:p>
        </p:txBody>
      </p:sp>
      <p:sp>
        <p:nvSpPr>
          <p:cNvPr id="90" name="Freeform 29"/>
          <p:cNvSpPr/>
          <p:nvPr/>
        </p:nvSpPr>
        <p:spPr bwMode="auto">
          <a:xfrm>
            <a:off x="3777764" y="3577732"/>
            <a:ext cx="414803" cy="1296990"/>
          </a:xfrm>
          <a:custGeom>
            <a:avLst/>
            <a:gdLst>
              <a:gd name="T0" fmla="*/ 0 w 67"/>
              <a:gd name="T1" fmla="*/ 176 h 209"/>
              <a:gd name="T2" fmla="*/ 33 w 67"/>
              <a:gd name="T3" fmla="*/ 209 h 209"/>
              <a:gd name="T4" fmla="*/ 33 w 67"/>
              <a:gd name="T5" fmla="*/ 209 h 209"/>
              <a:gd name="T6" fmla="*/ 67 w 67"/>
              <a:gd name="T7" fmla="*/ 176 h 209"/>
              <a:gd name="T8" fmla="*/ 67 w 67"/>
              <a:gd name="T9" fmla="*/ 0 h 209"/>
            </a:gdLst>
            <a:ahLst/>
            <a:cxnLst>
              <a:cxn ang="0">
                <a:pos x="T0" y="T1"/>
              </a:cxn>
              <a:cxn ang="0">
                <a:pos x="T2" y="T3"/>
              </a:cxn>
              <a:cxn ang="0">
                <a:pos x="T4" y="T5"/>
              </a:cxn>
              <a:cxn ang="0">
                <a:pos x="T6" y="T7"/>
              </a:cxn>
              <a:cxn ang="0">
                <a:pos x="T8" y="T9"/>
              </a:cxn>
            </a:cxnLst>
            <a:rect l="0" t="0" r="r" b="b"/>
            <a:pathLst>
              <a:path w="67" h="209">
                <a:moveTo>
                  <a:pt x="0" y="176"/>
                </a:moveTo>
                <a:cubicBezTo>
                  <a:pt x="0" y="194"/>
                  <a:pt x="15" y="209"/>
                  <a:pt x="33" y="209"/>
                </a:cubicBezTo>
                <a:cubicBezTo>
                  <a:pt x="33" y="209"/>
                  <a:pt x="33" y="209"/>
                  <a:pt x="33" y="209"/>
                </a:cubicBezTo>
                <a:cubicBezTo>
                  <a:pt x="52" y="209"/>
                  <a:pt x="67" y="194"/>
                  <a:pt x="67" y="176"/>
                </a:cubicBezTo>
                <a:cubicBezTo>
                  <a:pt x="67" y="0"/>
                  <a:pt x="67" y="0"/>
                  <a:pt x="67" y="0"/>
                </a:cubicBezTo>
              </a:path>
            </a:pathLst>
          </a:custGeom>
          <a:noFill/>
          <a:ln w="28575" cap="flat">
            <a:solidFill>
              <a:schemeClr val="bg1">
                <a:lumMod val="50000"/>
              </a:schemeClr>
            </a:solidFill>
            <a:prstDash val="dash"/>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vert="horz" wrap="square" lIns="70564" tIns="35282" rIns="70564" bIns="35282" numCol="1" anchor="t" anchorCtr="0" compatLnSpc="1"/>
          <a:lstStyle/>
          <a:p>
            <a:endParaRPr lang="zh-CN" altLang="en-US"/>
          </a:p>
        </p:txBody>
      </p:sp>
      <p:sp>
        <p:nvSpPr>
          <p:cNvPr id="91" name="TextBox 90"/>
          <p:cNvSpPr txBox="1"/>
          <p:nvPr/>
        </p:nvSpPr>
        <p:spPr>
          <a:xfrm>
            <a:off x="3358733" y="1410669"/>
            <a:ext cx="3073247" cy="671417"/>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alpha val="99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a:t>
            </a:r>
            <a:r>
              <a:rPr lang="zh-CN" altLang="en-US" sz="1000">
                <a:solidFill>
                  <a:schemeClr val="tx1">
                    <a:lumMod val="75000"/>
                    <a:lumOff val="25000"/>
                    <a:alpha val="99000"/>
                  </a:schemeClr>
                </a:solidFill>
                <a:latin typeface="微软雅黑" panose="020B0503020204020204" pitchFamily="34" charset="-122"/>
                <a:ea typeface="微软雅黑" panose="020B0503020204020204" pitchFamily="34" charset="-122"/>
              </a:rPr>
              <a:t>这里，或者通过通过复制您的文本。</a:t>
            </a:r>
            <a:endParaRPr lang="zh-CN" altLang="en-US" sz="1000">
              <a:solidFill>
                <a:schemeClr val="tx1">
                  <a:lumMod val="75000"/>
                  <a:lumOff val="25000"/>
                  <a:alpha val="99000"/>
                </a:schemeClr>
              </a:solidFill>
              <a:latin typeface="微软雅黑" panose="020B0503020204020204" pitchFamily="34" charset="-122"/>
              <a:ea typeface="微软雅黑" panose="020B0503020204020204" pitchFamily="34" charset="-122"/>
            </a:endParaRPr>
          </a:p>
        </p:txBody>
      </p:sp>
      <p:sp>
        <p:nvSpPr>
          <p:cNvPr id="92" name="TextBox 91"/>
          <p:cNvSpPr txBox="1"/>
          <p:nvPr/>
        </p:nvSpPr>
        <p:spPr>
          <a:xfrm>
            <a:off x="3289736" y="1047558"/>
            <a:ext cx="1615294" cy="366575"/>
          </a:xfrm>
          <a:prstGeom prst="rect">
            <a:avLst/>
          </a:prstGeom>
          <a:noFill/>
        </p:spPr>
        <p:txBody>
          <a:bodyPr wrap="square" lIns="70564" tIns="0" rIns="70564" bIns="0" rtlCol="0" anchor="t">
            <a:spAutoFit/>
          </a:bodyPr>
          <a:lstStyle/>
          <a:p>
            <a:pPr algn="ctr">
              <a:lnSpc>
                <a:spcPct val="150000"/>
              </a:lnSpc>
            </a:pPr>
            <a:r>
              <a:rPr lang="zh-CN" altLang="en-US" smtClean="0">
                <a:solidFill>
                  <a:schemeClr val="tx1">
                    <a:lumMod val="75000"/>
                    <a:lumOff val="25000"/>
                    <a:alpha val="99000"/>
                  </a:schemeClr>
                </a:solidFill>
                <a:latin typeface="微软雅黑" panose="020B0503020204020204" pitchFamily="34" charset="-122"/>
                <a:ea typeface="微软雅黑" panose="020B0503020204020204" pitchFamily="34" charset="-122"/>
                <a:cs typeface="华文黑体" pitchFamily="2" charset="-122"/>
              </a:rPr>
              <a:t>点击添加标题</a:t>
            </a:r>
            <a:endParaRPr lang="zh-CN" altLang="en-US">
              <a:solidFill>
                <a:schemeClr val="tx1">
                  <a:lumMod val="75000"/>
                  <a:lumOff val="25000"/>
                  <a:alpha val="99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93" name="TextBox 92"/>
          <p:cNvSpPr txBox="1"/>
          <p:nvPr/>
        </p:nvSpPr>
        <p:spPr>
          <a:xfrm>
            <a:off x="6548370" y="2608156"/>
            <a:ext cx="2056078" cy="1052034"/>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alpha val="99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您的内容打在这里，或者通过复制您的文本后，在此框中选择粘贴，并选择只保留文字。您的内容打在这里，或者通过通过复制您的文本。</a:t>
            </a:r>
            <a:endParaRPr lang="zh-CN" altLang="en-US" sz="1000" dirty="0">
              <a:solidFill>
                <a:schemeClr val="tx1">
                  <a:lumMod val="75000"/>
                  <a:lumOff val="25000"/>
                  <a:alpha val="99000"/>
                </a:schemeClr>
              </a:solidFill>
              <a:latin typeface="微软雅黑" panose="020B0503020204020204" pitchFamily="34" charset="-122"/>
              <a:ea typeface="微软雅黑" panose="020B0503020204020204" pitchFamily="34" charset="-122"/>
            </a:endParaRPr>
          </a:p>
        </p:txBody>
      </p:sp>
      <p:sp>
        <p:nvSpPr>
          <p:cNvPr id="94" name="TextBox 93"/>
          <p:cNvSpPr txBox="1"/>
          <p:nvPr/>
        </p:nvSpPr>
        <p:spPr>
          <a:xfrm>
            <a:off x="6479373" y="2245045"/>
            <a:ext cx="1615294" cy="366575"/>
          </a:xfrm>
          <a:prstGeom prst="rect">
            <a:avLst/>
          </a:prstGeom>
          <a:noFill/>
        </p:spPr>
        <p:txBody>
          <a:bodyPr wrap="square" lIns="70564" tIns="0" rIns="70564" bIns="0" rtlCol="0" anchor="t">
            <a:spAutoFit/>
          </a:bodyPr>
          <a:lstStyle/>
          <a:p>
            <a:pPr algn="ctr">
              <a:lnSpc>
                <a:spcPct val="150000"/>
              </a:lnSpc>
            </a:pPr>
            <a:r>
              <a:rPr lang="zh-CN" altLang="en-US" smtClean="0">
                <a:solidFill>
                  <a:schemeClr val="tx1">
                    <a:lumMod val="75000"/>
                    <a:lumOff val="25000"/>
                    <a:alpha val="99000"/>
                  </a:schemeClr>
                </a:solidFill>
                <a:latin typeface="微软雅黑" panose="020B0503020204020204" pitchFamily="34" charset="-122"/>
                <a:ea typeface="微软雅黑" panose="020B0503020204020204" pitchFamily="34" charset="-122"/>
                <a:cs typeface="华文黑体" pitchFamily="2" charset="-122"/>
              </a:rPr>
              <a:t>点击添加标题</a:t>
            </a:r>
            <a:endParaRPr lang="zh-CN" altLang="en-US">
              <a:solidFill>
                <a:schemeClr val="tx1">
                  <a:lumMod val="75000"/>
                  <a:lumOff val="25000"/>
                  <a:alpha val="99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95" name="TextBox 94"/>
          <p:cNvSpPr txBox="1"/>
          <p:nvPr/>
        </p:nvSpPr>
        <p:spPr>
          <a:xfrm>
            <a:off x="899592" y="4133738"/>
            <a:ext cx="2553792" cy="451870"/>
          </a:xfrm>
          <a:prstGeom prst="rect">
            <a:avLst/>
          </a:prstGeom>
          <a:noFill/>
        </p:spPr>
        <p:txBody>
          <a:bodyPr wrap="square" lIns="70564" tIns="35282" rIns="70564" bIns="35282" rtlCol="0">
            <a:spAutoFit/>
          </a:bodyPr>
          <a:lstStyle/>
          <a:p>
            <a:pPr algn="r">
              <a:lnSpc>
                <a:spcPct val="130000"/>
              </a:lnSpc>
            </a:pPr>
            <a:r>
              <a:rPr lang="zh-CN" altLang="en-US" sz="1000" dirty="0">
                <a:solidFill>
                  <a:schemeClr val="tx1">
                    <a:lumMod val="75000"/>
                    <a:lumOff val="25000"/>
                    <a:alpha val="99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a:t>
            </a:r>
            <a:r>
              <a:rPr lang="zh-CN" altLang="en-US" sz="1000" dirty="0" smtClean="0">
                <a:solidFill>
                  <a:schemeClr val="tx1">
                    <a:lumMod val="75000"/>
                    <a:lumOff val="25000"/>
                    <a:alpha val="99000"/>
                  </a:schemeClr>
                </a:solidFill>
                <a:latin typeface="微软雅黑" panose="020B0503020204020204" pitchFamily="34" charset="-122"/>
                <a:ea typeface="微软雅黑" panose="020B0503020204020204" pitchFamily="34" charset="-122"/>
              </a:rPr>
              <a:t>保留</a:t>
            </a:r>
            <a:endParaRPr lang="zh-CN" altLang="en-US" sz="1000" dirty="0">
              <a:solidFill>
                <a:schemeClr val="tx1">
                  <a:lumMod val="75000"/>
                  <a:lumOff val="25000"/>
                  <a:alpha val="99000"/>
                </a:schemeClr>
              </a:solidFill>
              <a:latin typeface="微软雅黑" panose="020B0503020204020204" pitchFamily="34" charset="-122"/>
              <a:ea typeface="微软雅黑" panose="020B0503020204020204" pitchFamily="34" charset="-122"/>
            </a:endParaRPr>
          </a:p>
        </p:txBody>
      </p:sp>
      <p:sp>
        <p:nvSpPr>
          <p:cNvPr id="96" name="TextBox 95"/>
          <p:cNvSpPr txBox="1"/>
          <p:nvPr/>
        </p:nvSpPr>
        <p:spPr>
          <a:xfrm>
            <a:off x="1939620" y="3801131"/>
            <a:ext cx="1543812" cy="366575"/>
          </a:xfrm>
          <a:prstGeom prst="rect">
            <a:avLst/>
          </a:prstGeom>
          <a:noFill/>
        </p:spPr>
        <p:txBody>
          <a:bodyPr wrap="square" lIns="70564" tIns="0" rIns="70564" bIns="0" rtlCol="0" anchor="t">
            <a:spAutoFit/>
          </a:bodyPr>
          <a:lstStyle/>
          <a:p>
            <a:pPr algn="ctr">
              <a:lnSpc>
                <a:spcPct val="150000"/>
              </a:lnSpc>
            </a:pPr>
            <a:r>
              <a:rPr lang="zh-CN" altLang="en-US" smtClean="0">
                <a:solidFill>
                  <a:schemeClr val="tx1">
                    <a:lumMod val="75000"/>
                    <a:lumOff val="25000"/>
                    <a:alpha val="99000"/>
                  </a:schemeClr>
                </a:solidFill>
                <a:latin typeface="微软雅黑" panose="020B0503020204020204" pitchFamily="34" charset="-122"/>
                <a:ea typeface="微软雅黑" panose="020B0503020204020204" pitchFamily="34" charset="-122"/>
                <a:cs typeface="华文黑体" pitchFamily="2" charset="-122"/>
              </a:rPr>
              <a:t>点击添加标题</a:t>
            </a:r>
            <a:endParaRPr lang="zh-CN" altLang="en-US">
              <a:solidFill>
                <a:schemeClr val="tx1">
                  <a:lumMod val="75000"/>
                  <a:lumOff val="25000"/>
                  <a:alpha val="99000"/>
                </a:schemeClr>
              </a:solidFill>
              <a:latin typeface="微软雅黑" panose="020B0503020204020204" pitchFamily="34" charset="-122"/>
              <a:ea typeface="微软雅黑" panose="020B0503020204020204" pitchFamily="34" charset="-122"/>
              <a:cs typeface="华文黑体" pitchFamily="2" charset="-122"/>
            </a:endParaRPr>
          </a:p>
        </p:txBody>
      </p:sp>
      <p:grpSp>
        <p:nvGrpSpPr>
          <p:cNvPr id="99" name="组合 98"/>
          <p:cNvGrpSpPr/>
          <p:nvPr/>
        </p:nvGrpSpPr>
        <p:grpSpPr>
          <a:xfrm>
            <a:off x="3633853" y="2406765"/>
            <a:ext cx="1141610" cy="1165715"/>
            <a:chOff x="1368815" y="2406765"/>
            <a:chExt cx="1141610" cy="1165715"/>
          </a:xfrm>
        </p:grpSpPr>
        <p:sp>
          <p:nvSpPr>
            <p:cNvPr id="97" name="圆角矩形 96"/>
            <p:cNvSpPr/>
            <p:nvPr/>
          </p:nvSpPr>
          <p:spPr>
            <a:xfrm>
              <a:off x="1368815" y="2406765"/>
              <a:ext cx="1141610" cy="1165715"/>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98" name="矩形 97"/>
            <p:cNvSpPr/>
            <p:nvPr/>
          </p:nvSpPr>
          <p:spPr>
            <a:xfrm>
              <a:off x="1542681" y="2571750"/>
              <a:ext cx="865499" cy="830997"/>
            </a:xfrm>
            <a:prstGeom prst="rect">
              <a:avLst/>
            </a:prstGeom>
          </p:spPr>
          <p:txBody>
            <a:bodyPr wrap="square">
              <a:spAutoFit/>
            </a:bodyPr>
            <a:lstStyle/>
            <a:p>
              <a:r>
                <a:rPr lang="zh-CN" altLang="en-US" sz="2400" dirty="0" smtClean="0">
                  <a:solidFill>
                    <a:srgbClr val="0070C0">
                      <a:alpha val="99000"/>
                    </a:srgbClr>
                  </a:solidFill>
                  <a:latin typeface="微软雅黑" panose="020B0503020204020204" pitchFamily="34" charset="-122"/>
                  <a:ea typeface="微软雅黑" panose="020B0503020204020204" pitchFamily="34" charset="-122"/>
                </a:rPr>
                <a:t>添加标题</a:t>
              </a:r>
              <a:endParaRPr lang="zh-CN" altLang="en-US" sz="2400"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110" name="组合 109"/>
          <p:cNvGrpSpPr/>
          <p:nvPr/>
        </p:nvGrpSpPr>
        <p:grpSpPr>
          <a:xfrm>
            <a:off x="3404235" y="4067175"/>
            <a:ext cx="883285" cy="620853"/>
            <a:chOff x="1176511" y="2406765"/>
            <a:chExt cx="1716622" cy="1174995"/>
          </a:xfrm>
        </p:grpSpPr>
        <p:sp>
          <p:nvSpPr>
            <p:cNvPr id="111" name="圆角矩形 110"/>
            <p:cNvSpPr/>
            <p:nvPr/>
          </p:nvSpPr>
          <p:spPr>
            <a:xfrm>
              <a:off x="1368815" y="2406765"/>
              <a:ext cx="1141610" cy="1165715"/>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112" name="矩形 111"/>
            <p:cNvSpPr/>
            <p:nvPr/>
          </p:nvSpPr>
          <p:spPr>
            <a:xfrm>
              <a:off x="1176511" y="2477335"/>
              <a:ext cx="1716622" cy="1104425"/>
            </a:xfrm>
            <a:prstGeom prst="rect">
              <a:avLst/>
            </a:prstGeom>
          </p:spPr>
          <p:txBody>
            <a:bodyPr wrap="square">
              <a:spAutoFit/>
            </a:bodyPr>
            <a:lstStyle/>
            <a:p>
              <a:r>
                <a:rPr lang="en-US" altLang="zh-CN" sz="3200" dirty="0" smtClean="0">
                  <a:solidFill>
                    <a:srgbClr val="0070C0">
                      <a:alpha val="99000"/>
                    </a:srgbClr>
                  </a:solidFill>
                  <a:latin typeface="Akzidenz-Grotesk BQ Condensed" pitchFamily="2" charset="0"/>
                  <a:ea typeface="微软雅黑" panose="020B0503020204020204" pitchFamily="34" charset="-122"/>
                </a:rPr>
                <a:t>03</a:t>
              </a:r>
              <a:endParaRPr lang="zh-CN" altLang="en-US" sz="3200" dirty="0">
                <a:solidFill>
                  <a:srgbClr val="0070C0">
                    <a:alpha val="99000"/>
                  </a:srgbClr>
                </a:solidFill>
                <a:latin typeface="Akzidenz-Grotesk BQ Condensed" pitchFamily="2" charset="0"/>
                <a:ea typeface="微软雅黑" panose="020B0503020204020204" pitchFamily="34" charset="-122"/>
              </a:endParaRPr>
            </a:p>
          </p:txBody>
        </p:sp>
      </p:grpSp>
      <p:grpSp>
        <p:nvGrpSpPr>
          <p:cNvPr id="107" name="组合 106"/>
          <p:cNvGrpSpPr/>
          <p:nvPr/>
        </p:nvGrpSpPr>
        <p:grpSpPr>
          <a:xfrm>
            <a:off x="5652356" y="2211710"/>
            <a:ext cx="920750" cy="789601"/>
            <a:chOff x="1359440" y="2406765"/>
            <a:chExt cx="1359334" cy="1165715"/>
          </a:xfrm>
        </p:grpSpPr>
        <p:sp>
          <p:nvSpPr>
            <p:cNvPr id="108" name="圆角矩形 107"/>
            <p:cNvSpPr/>
            <p:nvPr/>
          </p:nvSpPr>
          <p:spPr>
            <a:xfrm>
              <a:off x="1368815" y="2406765"/>
              <a:ext cx="1141610" cy="1165715"/>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109" name="矩形 108"/>
            <p:cNvSpPr/>
            <p:nvPr/>
          </p:nvSpPr>
          <p:spPr>
            <a:xfrm>
              <a:off x="1359440" y="2558636"/>
              <a:ext cx="1359334" cy="861537"/>
            </a:xfrm>
            <a:prstGeom prst="rect">
              <a:avLst/>
            </a:prstGeom>
          </p:spPr>
          <p:txBody>
            <a:bodyPr wrap="square">
              <a:spAutoFit/>
            </a:bodyPr>
            <a:lstStyle/>
            <a:p>
              <a:r>
                <a:rPr lang="en-US" altLang="zh-CN" sz="3200" dirty="0" smtClean="0">
                  <a:solidFill>
                    <a:srgbClr val="0070C0">
                      <a:alpha val="99000"/>
                    </a:srgbClr>
                  </a:solidFill>
                  <a:latin typeface="Akzidenz-Grotesk BQ Condensed" pitchFamily="2" charset="0"/>
                  <a:ea typeface="微软雅黑" panose="020B0503020204020204" pitchFamily="34" charset="-122"/>
                </a:rPr>
                <a:t>02</a:t>
              </a:r>
              <a:endParaRPr lang="zh-CN" altLang="en-US" sz="3200" dirty="0">
                <a:solidFill>
                  <a:srgbClr val="0070C0">
                    <a:alpha val="99000"/>
                  </a:srgbClr>
                </a:solidFill>
                <a:latin typeface="Akzidenz-Grotesk BQ Condensed" pitchFamily="2" charset="0"/>
                <a:ea typeface="微软雅黑" panose="020B0503020204020204" pitchFamily="34" charset="-122"/>
              </a:endParaRPr>
            </a:p>
          </p:txBody>
        </p:sp>
      </p:grpSp>
      <p:grpSp>
        <p:nvGrpSpPr>
          <p:cNvPr id="103" name="组合 102"/>
          <p:cNvGrpSpPr/>
          <p:nvPr/>
        </p:nvGrpSpPr>
        <p:grpSpPr>
          <a:xfrm>
            <a:off x="2423502" y="1133512"/>
            <a:ext cx="934719" cy="870351"/>
            <a:chOff x="1368815" y="2406765"/>
            <a:chExt cx="1251927" cy="1165715"/>
          </a:xfrm>
        </p:grpSpPr>
        <p:sp>
          <p:nvSpPr>
            <p:cNvPr id="104" name="圆角矩形 103"/>
            <p:cNvSpPr/>
            <p:nvPr/>
          </p:nvSpPr>
          <p:spPr>
            <a:xfrm>
              <a:off x="1368815" y="2406765"/>
              <a:ext cx="1141610" cy="1165715"/>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105" name="矩形 104"/>
            <p:cNvSpPr/>
            <p:nvPr/>
          </p:nvSpPr>
          <p:spPr>
            <a:xfrm>
              <a:off x="1378170" y="2501170"/>
              <a:ext cx="1242572" cy="946601"/>
            </a:xfrm>
            <a:prstGeom prst="rect">
              <a:avLst/>
            </a:prstGeom>
          </p:spPr>
          <p:txBody>
            <a:bodyPr wrap="square">
              <a:spAutoFit/>
            </a:bodyPr>
            <a:lstStyle/>
            <a:p>
              <a:r>
                <a:rPr lang="en-US" altLang="zh-CN" sz="4000" dirty="0" smtClean="0">
                  <a:solidFill>
                    <a:srgbClr val="0070C0">
                      <a:alpha val="99000"/>
                    </a:srgbClr>
                  </a:solidFill>
                  <a:latin typeface="Akzidenz-Grotesk BQ Condensed" pitchFamily="2" charset="0"/>
                  <a:ea typeface="微软雅黑" panose="020B0503020204020204" pitchFamily="34" charset="-122"/>
                </a:rPr>
                <a:t>01</a:t>
              </a:r>
              <a:endParaRPr lang="zh-CN" altLang="en-US" sz="4000" dirty="0">
                <a:solidFill>
                  <a:srgbClr val="0070C0">
                    <a:alpha val="99000"/>
                  </a:srgbClr>
                </a:solidFill>
                <a:latin typeface="Akzidenz-Grotesk BQ Condensed" pitchFamily="2" charset="0"/>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p:cTn id="7" dur="500" fill="hold"/>
                                        <p:tgtEl>
                                          <p:spTgt spid="99"/>
                                        </p:tgtEl>
                                        <p:attrNameLst>
                                          <p:attrName>ppt_w</p:attrName>
                                        </p:attrNameLst>
                                      </p:cBhvr>
                                      <p:tavLst>
                                        <p:tav tm="0">
                                          <p:val>
                                            <p:fltVal val="0"/>
                                          </p:val>
                                        </p:tav>
                                        <p:tav tm="100000">
                                          <p:val>
                                            <p:strVal val="#ppt_w"/>
                                          </p:val>
                                        </p:tav>
                                      </p:tavLst>
                                    </p:anim>
                                    <p:anim calcmode="lin" valueType="num">
                                      <p:cBhvr>
                                        <p:cTn id="8" dur="500" fill="hold"/>
                                        <p:tgtEl>
                                          <p:spTgt spid="99"/>
                                        </p:tgtEl>
                                        <p:attrNameLst>
                                          <p:attrName>ppt_h</p:attrName>
                                        </p:attrNameLst>
                                      </p:cBhvr>
                                      <p:tavLst>
                                        <p:tav tm="0">
                                          <p:val>
                                            <p:fltVal val="0"/>
                                          </p:val>
                                        </p:tav>
                                        <p:tav tm="100000">
                                          <p:val>
                                            <p:strVal val="#ppt_h"/>
                                          </p:val>
                                        </p:tav>
                                      </p:tavLst>
                                    </p:anim>
                                    <p:animEffect transition="in" filter="fade">
                                      <p:cBhvr>
                                        <p:cTn id="9" dur="500"/>
                                        <p:tgtEl>
                                          <p:spTgt spid="99"/>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88"/>
                                        </p:tgtEl>
                                        <p:attrNameLst>
                                          <p:attrName>style.visibility</p:attrName>
                                        </p:attrNameLst>
                                      </p:cBhvr>
                                      <p:to>
                                        <p:strVal val="visible"/>
                                      </p:to>
                                    </p:set>
                                    <p:animEffect transition="in" filter="wipe(down)">
                                      <p:cBhvr>
                                        <p:cTn id="13" dur="500"/>
                                        <p:tgtEl>
                                          <p:spTgt spid="88"/>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9"/>
                                        </p:tgtEl>
                                        <p:attrNameLst>
                                          <p:attrName>style.visibility</p:attrName>
                                        </p:attrNameLst>
                                      </p:cBhvr>
                                      <p:to>
                                        <p:strVal val="visible"/>
                                      </p:to>
                                    </p:set>
                                    <p:animEffect transition="in" filter="wipe(left)">
                                      <p:cBhvr>
                                        <p:cTn id="16" dur="500"/>
                                        <p:tgtEl>
                                          <p:spTgt spid="89"/>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90"/>
                                        </p:tgtEl>
                                        <p:attrNameLst>
                                          <p:attrName>style.visibility</p:attrName>
                                        </p:attrNameLst>
                                      </p:cBhvr>
                                      <p:to>
                                        <p:strVal val="visible"/>
                                      </p:to>
                                    </p:set>
                                    <p:animEffect transition="in" filter="wipe(right)">
                                      <p:cBhvr>
                                        <p:cTn id="19" dur="500"/>
                                        <p:tgtEl>
                                          <p:spTgt spid="90"/>
                                        </p:tgtEl>
                                      </p:cBhvr>
                                    </p:animEffect>
                                  </p:childTnLst>
                                </p:cTn>
                              </p:par>
                            </p:childTnLst>
                          </p:cTn>
                        </p:par>
                        <p:par>
                          <p:cTn id="20" fill="hold">
                            <p:stCondLst>
                              <p:cond delay="1000"/>
                            </p:stCondLst>
                            <p:childTnLst>
                              <p:par>
                                <p:cTn id="21" presetID="49" presetClass="entr" presetSubtype="0" decel="100000" fill="hold" nodeType="afterEffect">
                                  <p:stCondLst>
                                    <p:cond delay="0"/>
                                  </p:stCondLst>
                                  <p:childTnLst>
                                    <p:set>
                                      <p:cBhvr>
                                        <p:cTn id="22" dur="1" fill="hold">
                                          <p:stCondLst>
                                            <p:cond delay="0"/>
                                          </p:stCondLst>
                                        </p:cTn>
                                        <p:tgtEl>
                                          <p:spTgt spid="103"/>
                                        </p:tgtEl>
                                        <p:attrNameLst>
                                          <p:attrName>style.visibility</p:attrName>
                                        </p:attrNameLst>
                                      </p:cBhvr>
                                      <p:to>
                                        <p:strVal val="visible"/>
                                      </p:to>
                                    </p:set>
                                    <p:anim calcmode="lin" valueType="num">
                                      <p:cBhvr>
                                        <p:cTn id="23" dur="500" fill="hold"/>
                                        <p:tgtEl>
                                          <p:spTgt spid="103"/>
                                        </p:tgtEl>
                                        <p:attrNameLst>
                                          <p:attrName>ppt_w</p:attrName>
                                        </p:attrNameLst>
                                      </p:cBhvr>
                                      <p:tavLst>
                                        <p:tav tm="0">
                                          <p:val>
                                            <p:fltVal val="0"/>
                                          </p:val>
                                        </p:tav>
                                        <p:tav tm="100000">
                                          <p:val>
                                            <p:strVal val="#ppt_w"/>
                                          </p:val>
                                        </p:tav>
                                      </p:tavLst>
                                    </p:anim>
                                    <p:anim calcmode="lin" valueType="num">
                                      <p:cBhvr>
                                        <p:cTn id="24" dur="500" fill="hold"/>
                                        <p:tgtEl>
                                          <p:spTgt spid="103"/>
                                        </p:tgtEl>
                                        <p:attrNameLst>
                                          <p:attrName>ppt_h</p:attrName>
                                        </p:attrNameLst>
                                      </p:cBhvr>
                                      <p:tavLst>
                                        <p:tav tm="0">
                                          <p:val>
                                            <p:fltVal val="0"/>
                                          </p:val>
                                        </p:tav>
                                        <p:tav tm="100000">
                                          <p:val>
                                            <p:strVal val="#ppt_h"/>
                                          </p:val>
                                        </p:tav>
                                      </p:tavLst>
                                    </p:anim>
                                    <p:anim calcmode="lin" valueType="num">
                                      <p:cBhvr>
                                        <p:cTn id="25" dur="500" fill="hold"/>
                                        <p:tgtEl>
                                          <p:spTgt spid="103"/>
                                        </p:tgtEl>
                                        <p:attrNameLst>
                                          <p:attrName>style.rotation</p:attrName>
                                        </p:attrNameLst>
                                      </p:cBhvr>
                                      <p:tavLst>
                                        <p:tav tm="0">
                                          <p:val>
                                            <p:fltVal val="360"/>
                                          </p:val>
                                        </p:tav>
                                        <p:tav tm="100000">
                                          <p:val>
                                            <p:fltVal val="0"/>
                                          </p:val>
                                        </p:tav>
                                      </p:tavLst>
                                    </p:anim>
                                    <p:animEffect transition="in" filter="fade">
                                      <p:cBhvr>
                                        <p:cTn id="26" dur="500"/>
                                        <p:tgtEl>
                                          <p:spTgt spid="103"/>
                                        </p:tgtEl>
                                      </p:cBhvr>
                                    </p:animEffect>
                                  </p:childTnLst>
                                </p:cTn>
                              </p:par>
                              <p:par>
                                <p:cTn id="27" presetID="49" presetClass="entr" presetSubtype="0" decel="100000" fill="hold" nodeType="withEffect">
                                  <p:stCondLst>
                                    <p:cond delay="0"/>
                                  </p:stCondLst>
                                  <p:childTnLst>
                                    <p:set>
                                      <p:cBhvr>
                                        <p:cTn id="28" dur="1" fill="hold">
                                          <p:stCondLst>
                                            <p:cond delay="0"/>
                                          </p:stCondLst>
                                        </p:cTn>
                                        <p:tgtEl>
                                          <p:spTgt spid="107"/>
                                        </p:tgtEl>
                                        <p:attrNameLst>
                                          <p:attrName>style.visibility</p:attrName>
                                        </p:attrNameLst>
                                      </p:cBhvr>
                                      <p:to>
                                        <p:strVal val="visible"/>
                                      </p:to>
                                    </p:set>
                                    <p:anim calcmode="lin" valueType="num">
                                      <p:cBhvr>
                                        <p:cTn id="29" dur="500" fill="hold"/>
                                        <p:tgtEl>
                                          <p:spTgt spid="107"/>
                                        </p:tgtEl>
                                        <p:attrNameLst>
                                          <p:attrName>ppt_w</p:attrName>
                                        </p:attrNameLst>
                                      </p:cBhvr>
                                      <p:tavLst>
                                        <p:tav tm="0">
                                          <p:val>
                                            <p:fltVal val="0"/>
                                          </p:val>
                                        </p:tav>
                                        <p:tav tm="100000">
                                          <p:val>
                                            <p:strVal val="#ppt_w"/>
                                          </p:val>
                                        </p:tav>
                                      </p:tavLst>
                                    </p:anim>
                                    <p:anim calcmode="lin" valueType="num">
                                      <p:cBhvr>
                                        <p:cTn id="30" dur="500" fill="hold"/>
                                        <p:tgtEl>
                                          <p:spTgt spid="107"/>
                                        </p:tgtEl>
                                        <p:attrNameLst>
                                          <p:attrName>ppt_h</p:attrName>
                                        </p:attrNameLst>
                                      </p:cBhvr>
                                      <p:tavLst>
                                        <p:tav tm="0">
                                          <p:val>
                                            <p:fltVal val="0"/>
                                          </p:val>
                                        </p:tav>
                                        <p:tav tm="100000">
                                          <p:val>
                                            <p:strVal val="#ppt_h"/>
                                          </p:val>
                                        </p:tav>
                                      </p:tavLst>
                                    </p:anim>
                                    <p:anim calcmode="lin" valueType="num">
                                      <p:cBhvr>
                                        <p:cTn id="31" dur="500" fill="hold"/>
                                        <p:tgtEl>
                                          <p:spTgt spid="107"/>
                                        </p:tgtEl>
                                        <p:attrNameLst>
                                          <p:attrName>style.rotation</p:attrName>
                                        </p:attrNameLst>
                                      </p:cBhvr>
                                      <p:tavLst>
                                        <p:tav tm="0">
                                          <p:val>
                                            <p:fltVal val="360"/>
                                          </p:val>
                                        </p:tav>
                                        <p:tav tm="100000">
                                          <p:val>
                                            <p:fltVal val="0"/>
                                          </p:val>
                                        </p:tav>
                                      </p:tavLst>
                                    </p:anim>
                                    <p:animEffect transition="in" filter="fade">
                                      <p:cBhvr>
                                        <p:cTn id="32" dur="500"/>
                                        <p:tgtEl>
                                          <p:spTgt spid="107"/>
                                        </p:tgtEl>
                                      </p:cBhvr>
                                    </p:animEffect>
                                  </p:childTnLst>
                                </p:cTn>
                              </p:par>
                              <p:par>
                                <p:cTn id="33" presetID="49" presetClass="entr" presetSubtype="0" decel="100000" fill="hold" nodeType="withEffect">
                                  <p:stCondLst>
                                    <p:cond delay="0"/>
                                  </p:stCondLst>
                                  <p:childTnLst>
                                    <p:set>
                                      <p:cBhvr>
                                        <p:cTn id="34" dur="1" fill="hold">
                                          <p:stCondLst>
                                            <p:cond delay="0"/>
                                          </p:stCondLst>
                                        </p:cTn>
                                        <p:tgtEl>
                                          <p:spTgt spid="110"/>
                                        </p:tgtEl>
                                        <p:attrNameLst>
                                          <p:attrName>style.visibility</p:attrName>
                                        </p:attrNameLst>
                                      </p:cBhvr>
                                      <p:to>
                                        <p:strVal val="visible"/>
                                      </p:to>
                                    </p:set>
                                    <p:anim calcmode="lin" valueType="num">
                                      <p:cBhvr>
                                        <p:cTn id="35" dur="500" fill="hold"/>
                                        <p:tgtEl>
                                          <p:spTgt spid="110"/>
                                        </p:tgtEl>
                                        <p:attrNameLst>
                                          <p:attrName>ppt_w</p:attrName>
                                        </p:attrNameLst>
                                      </p:cBhvr>
                                      <p:tavLst>
                                        <p:tav tm="0">
                                          <p:val>
                                            <p:fltVal val="0"/>
                                          </p:val>
                                        </p:tav>
                                        <p:tav tm="100000">
                                          <p:val>
                                            <p:strVal val="#ppt_w"/>
                                          </p:val>
                                        </p:tav>
                                      </p:tavLst>
                                    </p:anim>
                                    <p:anim calcmode="lin" valueType="num">
                                      <p:cBhvr>
                                        <p:cTn id="36" dur="500" fill="hold"/>
                                        <p:tgtEl>
                                          <p:spTgt spid="110"/>
                                        </p:tgtEl>
                                        <p:attrNameLst>
                                          <p:attrName>ppt_h</p:attrName>
                                        </p:attrNameLst>
                                      </p:cBhvr>
                                      <p:tavLst>
                                        <p:tav tm="0">
                                          <p:val>
                                            <p:fltVal val="0"/>
                                          </p:val>
                                        </p:tav>
                                        <p:tav tm="100000">
                                          <p:val>
                                            <p:strVal val="#ppt_h"/>
                                          </p:val>
                                        </p:tav>
                                      </p:tavLst>
                                    </p:anim>
                                    <p:anim calcmode="lin" valueType="num">
                                      <p:cBhvr>
                                        <p:cTn id="37" dur="500" fill="hold"/>
                                        <p:tgtEl>
                                          <p:spTgt spid="110"/>
                                        </p:tgtEl>
                                        <p:attrNameLst>
                                          <p:attrName>style.rotation</p:attrName>
                                        </p:attrNameLst>
                                      </p:cBhvr>
                                      <p:tavLst>
                                        <p:tav tm="0">
                                          <p:val>
                                            <p:fltVal val="360"/>
                                          </p:val>
                                        </p:tav>
                                        <p:tav tm="100000">
                                          <p:val>
                                            <p:fltVal val="0"/>
                                          </p:val>
                                        </p:tav>
                                      </p:tavLst>
                                    </p:anim>
                                    <p:animEffect transition="in" filter="fade">
                                      <p:cBhvr>
                                        <p:cTn id="38" dur="500"/>
                                        <p:tgtEl>
                                          <p:spTgt spid="110"/>
                                        </p:tgtEl>
                                      </p:cBhvr>
                                    </p:animEffect>
                                  </p:childTnLst>
                                </p:cTn>
                              </p:par>
                            </p:childTnLst>
                          </p:cTn>
                        </p:par>
                        <p:par>
                          <p:cTn id="39" fill="hold">
                            <p:stCondLst>
                              <p:cond delay="1500"/>
                            </p:stCondLst>
                            <p:childTnLst>
                              <p:par>
                                <p:cTn id="40" presetID="22" presetClass="entr" presetSubtype="8" fill="hold" grpId="0" nodeType="afterEffect">
                                  <p:stCondLst>
                                    <p:cond delay="0"/>
                                  </p:stCondLst>
                                  <p:childTnLst>
                                    <p:set>
                                      <p:cBhvr>
                                        <p:cTn id="41" dur="1" fill="hold">
                                          <p:stCondLst>
                                            <p:cond delay="0"/>
                                          </p:stCondLst>
                                        </p:cTn>
                                        <p:tgtEl>
                                          <p:spTgt spid="92"/>
                                        </p:tgtEl>
                                        <p:attrNameLst>
                                          <p:attrName>style.visibility</p:attrName>
                                        </p:attrNameLst>
                                      </p:cBhvr>
                                      <p:to>
                                        <p:strVal val="visible"/>
                                      </p:to>
                                    </p:set>
                                    <p:animEffect transition="in" filter="wipe(left)">
                                      <p:cBhvr>
                                        <p:cTn id="42" dur="500"/>
                                        <p:tgtEl>
                                          <p:spTgt spid="92"/>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91"/>
                                        </p:tgtEl>
                                        <p:attrNameLst>
                                          <p:attrName>style.visibility</p:attrName>
                                        </p:attrNameLst>
                                      </p:cBhvr>
                                      <p:to>
                                        <p:strVal val="visible"/>
                                      </p:to>
                                    </p:set>
                                    <p:animEffect transition="in" filter="wipe(left)">
                                      <p:cBhvr>
                                        <p:cTn id="45" dur="500"/>
                                        <p:tgtEl>
                                          <p:spTgt spid="91"/>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94"/>
                                        </p:tgtEl>
                                        <p:attrNameLst>
                                          <p:attrName>style.visibility</p:attrName>
                                        </p:attrNameLst>
                                      </p:cBhvr>
                                      <p:to>
                                        <p:strVal val="visible"/>
                                      </p:to>
                                    </p:set>
                                    <p:animEffect transition="in" filter="wipe(left)">
                                      <p:cBhvr>
                                        <p:cTn id="48" dur="500"/>
                                        <p:tgtEl>
                                          <p:spTgt spid="94"/>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93"/>
                                        </p:tgtEl>
                                        <p:attrNameLst>
                                          <p:attrName>style.visibility</p:attrName>
                                        </p:attrNameLst>
                                      </p:cBhvr>
                                      <p:to>
                                        <p:strVal val="visible"/>
                                      </p:to>
                                    </p:set>
                                    <p:animEffect transition="in" filter="wipe(left)">
                                      <p:cBhvr>
                                        <p:cTn id="51" dur="500"/>
                                        <p:tgtEl>
                                          <p:spTgt spid="93"/>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96"/>
                                        </p:tgtEl>
                                        <p:attrNameLst>
                                          <p:attrName>style.visibility</p:attrName>
                                        </p:attrNameLst>
                                      </p:cBhvr>
                                      <p:to>
                                        <p:strVal val="visible"/>
                                      </p:to>
                                    </p:set>
                                    <p:animEffect transition="in" filter="wipe(right)">
                                      <p:cBhvr>
                                        <p:cTn id="54" dur="500"/>
                                        <p:tgtEl>
                                          <p:spTgt spid="96"/>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95"/>
                                        </p:tgtEl>
                                        <p:attrNameLst>
                                          <p:attrName>style.visibility</p:attrName>
                                        </p:attrNameLst>
                                      </p:cBhvr>
                                      <p:to>
                                        <p:strVal val="visible"/>
                                      </p:to>
                                    </p:set>
                                    <p:animEffect transition="in" filter="wipe(right)">
                                      <p:cBhvr>
                                        <p:cTn id="57"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p:bldP spid="92" grpId="0"/>
      <p:bldP spid="93" grpId="0"/>
      <p:bldP spid="94" grpId="0"/>
      <p:bldP spid="95" grpId="0"/>
      <p:bldP spid="9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 name="圆角矩形 106"/>
          <p:cNvSpPr/>
          <p:nvPr/>
        </p:nvSpPr>
        <p:spPr>
          <a:xfrm>
            <a:off x="4636544" y="4437620"/>
            <a:ext cx="2166547" cy="230337"/>
          </a:xfrm>
          <a:prstGeom prst="roundRect">
            <a:avLst>
              <a:gd name="adj" fmla="val 7843"/>
            </a:avLst>
          </a:prstGeom>
          <a:gradFill>
            <a:gsLst>
              <a:gs pos="100000">
                <a:schemeClr val="bg1">
                  <a:lumMod val="95000"/>
                </a:schemeClr>
              </a:gs>
              <a:gs pos="0">
                <a:schemeClr val="bg1">
                  <a:lumMod val="85000"/>
                </a:schemeClr>
              </a:gs>
            </a:gsLst>
            <a:lin ang="2700000" scaled="1"/>
          </a:gradFill>
          <a:ln w="22225">
            <a:gradFill flip="none" rotWithShape="1">
              <a:gsLst>
                <a:gs pos="0">
                  <a:schemeClr val="bg1"/>
                </a:gs>
                <a:gs pos="100000">
                  <a:schemeClr val="bg1">
                    <a:lumMod val="85000"/>
                  </a:schemeClr>
                </a:gs>
              </a:gsLst>
              <a:lin ang="2700000" scaled="1"/>
              <a:tileRect/>
            </a:gradFill>
          </a:ln>
          <a:effectLst>
            <a:outerShdw blurRad="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113" name="圆角矩形 112"/>
          <p:cNvSpPr/>
          <p:nvPr/>
        </p:nvSpPr>
        <p:spPr>
          <a:xfrm>
            <a:off x="4636544" y="4019885"/>
            <a:ext cx="2670603" cy="230337"/>
          </a:xfrm>
          <a:prstGeom prst="roundRect">
            <a:avLst>
              <a:gd name="adj" fmla="val 7843"/>
            </a:avLst>
          </a:prstGeom>
          <a:gradFill>
            <a:gsLst>
              <a:gs pos="100000">
                <a:schemeClr val="bg1">
                  <a:lumMod val="95000"/>
                </a:schemeClr>
              </a:gs>
              <a:gs pos="0">
                <a:schemeClr val="bg1">
                  <a:lumMod val="85000"/>
                </a:schemeClr>
              </a:gs>
            </a:gsLst>
            <a:lin ang="2700000" scaled="1"/>
          </a:gradFill>
          <a:ln w="22225">
            <a:gradFill flip="none" rotWithShape="1">
              <a:gsLst>
                <a:gs pos="0">
                  <a:schemeClr val="bg1"/>
                </a:gs>
                <a:gs pos="100000">
                  <a:schemeClr val="bg1">
                    <a:lumMod val="85000"/>
                  </a:schemeClr>
                </a:gs>
              </a:gsLst>
              <a:lin ang="2700000" scaled="1"/>
              <a:tileRect/>
            </a:gradFill>
          </a:ln>
          <a:effectLst>
            <a:outerShdw blurRad="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114" name="圆角矩形 113"/>
          <p:cNvSpPr/>
          <p:nvPr/>
        </p:nvSpPr>
        <p:spPr>
          <a:xfrm>
            <a:off x="4636544" y="3652704"/>
            <a:ext cx="1698495" cy="230337"/>
          </a:xfrm>
          <a:prstGeom prst="roundRect">
            <a:avLst>
              <a:gd name="adj" fmla="val 7843"/>
            </a:avLst>
          </a:prstGeom>
          <a:gradFill>
            <a:gsLst>
              <a:gs pos="100000">
                <a:schemeClr val="bg1">
                  <a:lumMod val="95000"/>
                </a:schemeClr>
              </a:gs>
              <a:gs pos="0">
                <a:schemeClr val="bg1">
                  <a:lumMod val="85000"/>
                </a:schemeClr>
              </a:gs>
            </a:gsLst>
            <a:lin ang="2700000" scaled="1"/>
          </a:gradFill>
          <a:ln w="22225">
            <a:gradFill flip="none" rotWithShape="1">
              <a:gsLst>
                <a:gs pos="0">
                  <a:schemeClr val="bg1"/>
                </a:gs>
                <a:gs pos="100000">
                  <a:schemeClr val="bg1">
                    <a:lumMod val="85000"/>
                  </a:schemeClr>
                </a:gs>
              </a:gsLst>
              <a:lin ang="2700000" scaled="1"/>
              <a:tileRect/>
            </a:gradFill>
          </a:ln>
          <a:effectLst>
            <a:outerShdw blurRad="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115" name="圆角矩形 114"/>
          <p:cNvSpPr/>
          <p:nvPr/>
        </p:nvSpPr>
        <p:spPr>
          <a:xfrm flipH="1">
            <a:off x="2160163" y="4437620"/>
            <a:ext cx="2151617" cy="226957"/>
          </a:xfrm>
          <a:prstGeom prst="roundRect">
            <a:avLst>
              <a:gd name="adj" fmla="val 7843"/>
            </a:avLst>
          </a:prstGeom>
          <a:gradFill>
            <a:gsLst>
              <a:gs pos="100000">
                <a:schemeClr val="bg1">
                  <a:lumMod val="95000"/>
                </a:schemeClr>
              </a:gs>
              <a:gs pos="0">
                <a:schemeClr val="bg1">
                  <a:lumMod val="85000"/>
                </a:schemeClr>
              </a:gs>
            </a:gsLst>
            <a:lin ang="2700000" scaled="1"/>
          </a:gradFill>
          <a:ln w="22225">
            <a:gradFill flip="none" rotWithShape="1">
              <a:gsLst>
                <a:gs pos="0">
                  <a:schemeClr val="bg1"/>
                </a:gs>
                <a:gs pos="100000">
                  <a:schemeClr val="bg1">
                    <a:lumMod val="85000"/>
                  </a:schemeClr>
                </a:gs>
              </a:gsLst>
              <a:lin ang="2700000" scaled="1"/>
              <a:tileRect/>
            </a:gradFill>
          </a:ln>
          <a:effectLst>
            <a:outerShdw blurRad="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lumMod val="85000"/>
                  <a:lumOff val="15000"/>
                </a:schemeClr>
              </a:solidFill>
            </a:endParaRPr>
          </a:p>
        </p:txBody>
      </p:sp>
      <p:sp>
        <p:nvSpPr>
          <p:cNvPr id="116" name="圆角矩形 115"/>
          <p:cNvSpPr/>
          <p:nvPr/>
        </p:nvSpPr>
        <p:spPr>
          <a:xfrm flipH="1">
            <a:off x="1659581" y="4019885"/>
            <a:ext cx="2652199" cy="226957"/>
          </a:xfrm>
          <a:prstGeom prst="roundRect">
            <a:avLst>
              <a:gd name="adj" fmla="val 7843"/>
            </a:avLst>
          </a:prstGeom>
          <a:gradFill>
            <a:gsLst>
              <a:gs pos="100000">
                <a:schemeClr val="bg1">
                  <a:lumMod val="95000"/>
                </a:schemeClr>
              </a:gs>
              <a:gs pos="0">
                <a:schemeClr val="bg1">
                  <a:lumMod val="85000"/>
                </a:schemeClr>
              </a:gs>
            </a:gsLst>
            <a:lin ang="2700000" scaled="1"/>
          </a:gradFill>
          <a:ln w="22225">
            <a:gradFill flip="none" rotWithShape="1">
              <a:gsLst>
                <a:gs pos="0">
                  <a:schemeClr val="bg1"/>
                </a:gs>
                <a:gs pos="100000">
                  <a:schemeClr val="bg1">
                    <a:lumMod val="85000"/>
                  </a:schemeClr>
                </a:gs>
              </a:gsLst>
              <a:lin ang="2700000" scaled="1"/>
              <a:tileRect/>
            </a:gradFill>
          </a:ln>
          <a:effectLst>
            <a:outerShdw blurRad="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117" name="圆角矩形 116"/>
          <p:cNvSpPr/>
          <p:nvPr/>
        </p:nvSpPr>
        <p:spPr>
          <a:xfrm flipH="1">
            <a:off x="2624991" y="3652704"/>
            <a:ext cx="1686790" cy="226957"/>
          </a:xfrm>
          <a:prstGeom prst="roundRect">
            <a:avLst>
              <a:gd name="adj" fmla="val 7843"/>
            </a:avLst>
          </a:prstGeom>
          <a:gradFill>
            <a:gsLst>
              <a:gs pos="100000">
                <a:schemeClr val="bg1">
                  <a:lumMod val="95000"/>
                </a:schemeClr>
              </a:gs>
              <a:gs pos="0">
                <a:schemeClr val="bg1">
                  <a:lumMod val="85000"/>
                </a:schemeClr>
              </a:gs>
            </a:gsLst>
            <a:lin ang="2700000" scaled="1"/>
          </a:gradFill>
          <a:ln w="22225">
            <a:gradFill flip="none" rotWithShape="1">
              <a:gsLst>
                <a:gs pos="0">
                  <a:schemeClr val="bg1"/>
                </a:gs>
                <a:gs pos="100000">
                  <a:schemeClr val="bg1">
                    <a:lumMod val="85000"/>
                  </a:schemeClr>
                </a:gs>
              </a:gsLst>
              <a:lin ang="2700000" scaled="1"/>
              <a:tileRect/>
            </a:gradFill>
          </a:ln>
          <a:effectLst>
            <a:outerShdw blurRad="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111" name="五边形 110"/>
          <p:cNvSpPr/>
          <p:nvPr/>
        </p:nvSpPr>
        <p:spPr>
          <a:xfrm flipH="1">
            <a:off x="1659581" y="2258190"/>
            <a:ext cx="2831247" cy="929589"/>
          </a:xfrm>
          <a:prstGeom prst="homePlate">
            <a:avLst/>
          </a:pr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600" b="1" dirty="0"/>
          </a:p>
        </p:txBody>
      </p:sp>
      <p:sp>
        <p:nvSpPr>
          <p:cNvPr id="109" name="五边形 108"/>
          <p:cNvSpPr/>
          <p:nvPr/>
        </p:nvSpPr>
        <p:spPr>
          <a:xfrm>
            <a:off x="4490828" y="1301112"/>
            <a:ext cx="2857991" cy="929589"/>
          </a:xfrm>
          <a:prstGeom prst="homePlate">
            <a:avLst/>
          </a:pr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600" b="1" dirty="0"/>
          </a:p>
        </p:txBody>
      </p:sp>
      <p:sp>
        <p:nvSpPr>
          <p:cNvPr id="110" name="矩形 109"/>
          <p:cNvSpPr/>
          <p:nvPr/>
        </p:nvSpPr>
        <p:spPr>
          <a:xfrm flipH="1">
            <a:off x="4718456" y="1563638"/>
            <a:ext cx="2012627" cy="414586"/>
          </a:xfrm>
          <a:prstGeom prst="rect">
            <a:avLst/>
          </a:prstGeom>
          <a:ln w="19050">
            <a:noFill/>
          </a:ln>
        </p:spPr>
        <p:txBody>
          <a:bodyPr wrap="square" lIns="68580" tIns="34290" rIns="68580" bIns="34290">
            <a:spAutoFit/>
          </a:bodyPr>
          <a:lstStyle/>
          <a:p>
            <a:r>
              <a:rPr lang="zh-CN" altLang="en-US" sz="2400" dirty="0" smtClean="0">
                <a:gradFill>
                  <a:gsLst>
                    <a:gs pos="0">
                      <a:srgbClr val="0070C0"/>
                    </a:gs>
                    <a:gs pos="50000">
                      <a:srgbClr val="0070C0"/>
                    </a:gs>
                  </a:gsLst>
                  <a:lin ang="5400000" scaled="0"/>
                </a:gradFill>
                <a:latin typeface="方正正中黑简体" panose="02000000000000000000" pitchFamily="2" charset="-122"/>
                <a:ea typeface="方正正中黑简体" panose="02000000000000000000" pitchFamily="2" charset="-122"/>
              </a:rPr>
              <a:t>添加标题</a:t>
            </a:r>
            <a:r>
              <a:rPr lang="zh-CN" altLang="en-US" sz="2400" dirty="0">
                <a:gradFill>
                  <a:gsLst>
                    <a:gs pos="0">
                      <a:srgbClr val="0070C0"/>
                    </a:gs>
                    <a:gs pos="50000">
                      <a:srgbClr val="0070C0"/>
                    </a:gs>
                  </a:gsLst>
                  <a:lin ang="5400000" scaled="0"/>
                </a:gradFill>
                <a:latin typeface="方正正中黑简体" panose="02000000000000000000" pitchFamily="2" charset="-122"/>
                <a:ea typeface="方正正中黑简体" panose="02000000000000000000" pitchFamily="2" charset="-122"/>
              </a:rPr>
              <a:t>内容</a:t>
            </a:r>
            <a:endParaRPr lang="zh-CN" altLang="en-US" sz="2400" dirty="0">
              <a:gradFill>
                <a:gsLst>
                  <a:gs pos="0">
                    <a:srgbClr val="0070C0"/>
                  </a:gs>
                  <a:gs pos="50000">
                    <a:srgbClr val="0070C0"/>
                  </a:gs>
                </a:gsLst>
                <a:lin ang="5400000" scaled="0"/>
              </a:gradFill>
            </a:endParaRPr>
          </a:p>
        </p:txBody>
      </p:sp>
      <p:sp>
        <p:nvSpPr>
          <p:cNvPr id="93" name="TextBox 92"/>
          <p:cNvSpPr txBox="1"/>
          <p:nvPr/>
        </p:nvSpPr>
        <p:spPr>
          <a:xfrm>
            <a:off x="1042452" y="1203598"/>
            <a:ext cx="3240359" cy="923330"/>
          </a:xfrm>
          <a:prstGeom prst="rect">
            <a:avLst/>
          </a:prstGeom>
          <a:noFill/>
        </p:spPr>
        <p:txBody>
          <a:bodyPr wrap="square" rtlCol="0">
            <a:spAutoFit/>
          </a:bodyPr>
          <a:lstStyle/>
          <a:p>
            <a:pPr>
              <a:lnSpc>
                <a:spcPct val="150000"/>
              </a:lnSpc>
            </a:pPr>
            <a:r>
              <a:rPr lang="zh-CN" altLang="en-US" sz="1200" dirty="0" smtClean="0">
                <a:solidFill>
                  <a:schemeClr val="tx1">
                    <a:lumMod val="65000"/>
                    <a:lumOff val="35000"/>
                  </a:schemeClr>
                </a:solidFill>
              </a:rPr>
              <a:t>这里输入简单的文字概述</a:t>
            </a:r>
            <a:r>
              <a:rPr lang="zh-CN" altLang="en-US" sz="1200" dirty="0">
                <a:solidFill>
                  <a:schemeClr val="tx1">
                    <a:lumMod val="65000"/>
                    <a:lumOff val="35000"/>
                  </a:schemeClr>
                </a:solidFill>
              </a:rPr>
              <a:t>这里输入</a:t>
            </a:r>
            <a:r>
              <a:rPr lang="zh-CN" altLang="en-US" sz="1200" dirty="0" smtClean="0">
                <a:solidFill>
                  <a:schemeClr val="tx1">
                    <a:lumMod val="65000"/>
                    <a:lumOff val="35000"/>
                  </a:schemeClr>
                </a:solidFill>
              </a:rPr>
              <a:t>简单文字概</a:t>
            </a:r>
            <a:endParaRPr lang="en-US" altLang="zh-CN" sz="1200" dirty="0" smtClean="0">
              <a:solidFill>
                <a:schemeClr val="tx1">
                  <a:lumMod val="65000"/>
                  <a:lumOff val="35000"/>
                </a:schemeClr>
              </a:solidFill>
            </a:endParaRPr>
          </a:p>
          <a:p>
            <a:pPr>
              <a:lnSpc>
                <a:spcPct val="150000"/>
              </a:lnSpc>
            </a:pPr>
            <a:r>
              <a:rPr lang="zh-CN" altLang="en-US" sz="1200" dirty="0" smtClean="0">
                <a:solidFill>
                  <a:schemeClr val="tx1">
                    <a:lumMod val="65000"/>
                    <a:lumOff val="35000"/>
                  </a:schemeClr>
                </a:solidFill>
              </a:rPr>
              <a:t>述这里</a:t>
            </a:r>
            <a:r>
              <a:rPr lang="zh-CN" altLang="en-US" sz="1200" dirty="0">
                <a:solidFill>
                  <a:schemeClr val="tx1">
                    <a:lumMod val="65000"/>
                    <a:lumOff val="35000"/>
                  </a:schemeClr>
                </a:solidFill>
              </a:rPr>
              <a:t>输入简单的文字</a:t>
            </a:r>
            <a:r>
              <a:rPr lang="zh-CN" altLang="en-US" sz="1200" dirty="0" smtClean="0">
                <a:solidFill>
                  <a:schemeClr val="tx1">
                    <a:lumMod val="65000"/>
                    <a:lumOff val="35000"/>
                  </a:schemeClr>
                </a:solidFill>
              </a:rPr>
              <a:t>概述这里入简单</a:t>
            </a:r>
            <a:r>
              <a:rPr lang="zh-CN" altLang="en-US" sz="1200" dirty="0">
                <a:solidFill>
                  <a:schemeClr val="tx1">
                    <a:lumMod val="65000"/>
                    <a:lumOff val="35000"/>
                  </a:schemeClr>
                </a:solidFill>
              </a:rPr>
              <a:t>的</a:t>
            </a:r>
            <a:r>
              <a:rPr lang="zh-CN" altLang="en-US" sz="1200" dirty="0" smtClean="0">
                <a:solidFill>
                  <a:schemeClr val="tx1">
                    <a:lumMod val="65000"/>
                    <a:lumOff val="35000"/>
                  </a:schemeClr>
                </a:solidFill>
              </a:rPr>
              <a:t>文字</a:t>
            </a:r>
            <a:endParaRPr lang="en-US" altLang="zh-CN" sz="1200" dirty="0" smtClean="0">
              <a:solidFill>
                <a:schemeClr val="tx1">
                  <a:lumMod val="65000"/>
                  <a:lumOff val="35000"/>
                </a:schemeClr>
              </a:solidFill>
            </a:endParaRPr>
          </a:p>
          <a:p>
            <a:pPr>
              <a:lnSpc>
                <a:spcPct val="150000"/>
              </a:lnSpc>
            </a:pPr>
            <a:r>
              <a:rPr lang="zh-CN" altLang="en-US" sz="1200" dirty="0" smtClean="0">
                <a:solidFill>
                  <a:schemeClr val="tx1">
                    <a:lumMod val="65000"/>
                    <a:lumOff val="35000"/>
                  </a:schemeClr>
                </a:solidFill>
              </a:rPr>
              <a:t>概述这里输入</a:t>
            </a:r>
            <a:r>
              <a:rPr lang="zh-CN" altLang="en-US" sz="1200" dirty="0">
                <a:solidFill>
                  <a:schemeClr val="tx1">
                    <a:lumMod val="65000"/>
                    <a:lumOff val="35000"/>
                  </a:schemeClr>
                </a:solidFill>
              </a:rPr>
              <a:t>述简单的文字</a:t>
            </a:r>
            <a:r>
              <a:rPr lang="zh-CN" altLang="en-US" sz="1200" dirty="0" smtClean="0">
                <a:solidFill>
                  <a:schemeClr val="tx1">
                    <a:lumMod val="65000"/>
                    <a:lumOff val="35000"/>
                  </a:schemeClr>
                </a:solidFill>
              </a:rPr>
              <a:t>概述</a:t>
            </a:r>
            <a:endParaRPr lang="zh-CN" altLang="en-US" sz="1200" dirty="0">
              <a:solidFill>
                <a:schemeClr val="tx1">
                  <a:lumMod val="65000"/>
                  <a:lumOff val="35000"/>
                </a:schemeClr>
              </a:solidFill>
            </a:endParaRPr>
          </a:p>
        </p:txBody>
      </p:sp>
      <p:sp>
        <p:nvSpPr>
          <p:cNvPr id="94" name="TextBox 93"/>
          <p:cNvSpPr txBox="1"/>
          <p:nvPr/>
        </p:nvSpPr>
        <p:spPr>
          <a:xfrm>
            <a:off x="4716017" y="2355726"/>
            <a:ext cx="3240359" cy="923330"/>
          </a:xfrm>
          <a:prstGeom prst="rect">
            <a:avLst/>
          </a:prstGeom>
          <a:noFill/>
        </p:spPr>
        <p:txBody>
          <a:bodyPr wrap="square" rtlCol="0">
            <a:spAutoFit/>
          </a:bodyPr>
          <a:lstStyle/>
          <a:p>
            <a:pPr>
              <a:lnSpc>
                <a:spcPct val="150000"/>
              </a:lnSpc>
            </a:pPr>
            <a:r>
              <a:rPr lang="zh-CN" altLang="en-US" sz="1200" dirty="0" smtClean="0">
                <a:solidFill>
                  <a:schemeClr val="tx1">
                    <a:lumMod val="65000"/>
                    <a:lumOff val="35000"/>
                  </a:schemeClr>
                </a:solidFill>
              </a:rPr>
              <a:t>这里输入简单的文字概述</a:t>
            </a:r>
            <a:r>
              <a:rPr lang="zh-CN" altLang="en-US" sz="1200" dirty="0">
                <a:solidFill>
                  <a:schemeClr val="tx1">
                    <a:lumMod val="65000"/>
                    <a:lumOff val="35000"/>
                  </a:schemeClr>
                </a:solidFill>
              </a:rPr>
              <a:t>这里输入</a:t>
            </a:r>
            <a:r>
              <a:rPr lang="zh-CN" altLang="en-US" sz="1200" dirty="0" smtClean="0">
                <a:solidFill>
                  <a:schemeClr val="tx1">
                    <a:lumMod val="65000"/>
                    <a:lumOff val="35000"/>
                  </a:schemeClr>
                </a:solidFill>
              </a:rPr>
              <a:t>简单文字概</a:t>
            </a:r>
            <a:endParaRPr lang="en-US" altLang="zh-CN" sz="1200" dirty="0" smtClean="0">
              <a:solidFill>
                <a:schemeClr val="tx1">
                  <a:lumMod val="65000"/>
                  <a:lumOff val="35000"/>
                </a:schemeClr>
              </a:solidFill>
            </a:endParaRPr>
          </a:p>
          <a:p>
            <a:pPr>
              <a:lnSpc>
                <a:spcPct val="150000"/>
              </a:lnSpc>
            </a:pPr>
            <a:r>
              <a:rPr lang="zh-CN" altLang="en-US" sz="1200" dirty="0" smtClean="0">
                <a:solidFill>
                  <a:schemeClr val="tx1">
                    <a:lumMod val="65000"/>
                    <a:lumOff val="35000"/>
                  </a:schemeClr>
                </a:solidFill>
              </a:rPr>
              <a:t>述这里</a:t>
            </a:r>
            <a:r>
              <a:rPr lang="zh-CN" altLang="en-US" sz="1200" dirty="0">
                <a:solidFill>
                  <a:schemeClr val="tx1">
                    <a:lumMod val="65000"/>
                    <a:lumOff val="35000"/>
                  </a:schemeClr>
                </a:solidFill>
              </a:rPr>
              <a:t>输入简单的文字</a:t>
            </a:r>
            <a:r>
              <a:rPr lang="zh-CN" altLang="en-US" sz="1200" dirty="0" smtClean="0">
                <a:solidFill>
                  <a:schemeClr val="tx1">
                    <a:lumMod val="65000"/>
                    <a:lumOff val="35000"/>
                  </a:schemeClr>
                </a:solidFill>
              </a:rPr>
              <a:t>概述这里入简单</a:t>
            </a:r>
            <a:r>
              <a:rPr lang="zh-CN" altLang="en-US" sz="1200" dirty="0">
                <a:solidFill>
                  <a:schemeClr val="tx1">
                    <a:lumMod val="65000"/>
                    <a:lumOff val="35000"/>
                  </a:schemeClr>
                </a:solidFill>
              </a:rPr>
              <a:t>的</a:t>
            </a:r>
            <a:r>
              <a:rPr lang="zh-CN" altLang="en-US" sz="1200" dirty="0" smtClean="0">
                <a:solidFill>
                  <a:schemeClr val="tx1">
                    <a:lumMod val="65000"/>
                    <a:lumOff val="35000"/>
                  </a:schemeClr>
                </a:solidFill>
              </a:rPr>
              <a:t>文字</a:t>
            </a:r>
            <a:endParaRPr lang="en-US" altLang="zh-CN" sz="1200" dirty="0" smtClean="0">
              <a:solidFill>
                <a:schemeClr val="tx1">
                  <a:lumMod val="65000"/>
                  <a:lumOff val="35000"/>
                </a:schemeClr>
              </a:solidFill>
            </a:endParaRPr>
          </a:p>
          <a:p>
            <a:pPr>
              <a:lnSpc>
                <a:spcPct val="150000"/>
              </a:lnSpc>
            </a:pPr>
            <a:r>
              <a:rPr lang="zh-CN" altLang="en-US" sz="1200" dirty="0" smtClean="0">
                <a:solidFill>
                  <a:schemeClr val="tx1">
                    <a:lumMod val="65000"/>
                    <a:lumOff val="35000"/>
                  </a:schemeClr>
                </a:solidFill>
              </a:rPr>
              <a:t>概述这里输入</a:t>
            </a:r>
            <a:r>
              <a:rPr lang="zh-CN" altLang="en-US" sz="1200" dirty="0">
                <a:solidFill>
                  <a:schemeClr val="tx1">
                    <a:lumMod val="65000"/>
                    <a:lumOff val="35000"/>
                  </a:schemeClr>
                </a:solidFill>
              </a:rPr>
              <a:t>述简单的文字</a:t>
            </a:r>
            <a:r>
              <a:rPr lang="zh-CN" altLang="en-US" sz="1200" dirty="0" smtClean="0">
                <a:solidFill>
                  <a:schemeClr val="tx1">
                    <a:lumMod val="65000"/>
                    <a:lumOff val="35000"/>
                  </a:schemeClr>
                </a:solidFill>
              </a:rPr>
              <a:t>概述</a:t>
            </a:r>
            <a:endParaRPr lang="zh-CN" altLang="en-US" sz="1200" dirty="0">
              <a:solidFill>
                <a:schemeClr val="tx1">
                  <a:lumMod val="65000"/>
                  <a:lumOff val="35000"/>
                </a:schemeClr>
              </a:solidFill>
            </a:endParaRPr>
          </a:p>
        </p:txBody>
      </p:sp>
      <p:sp>
        <p:nvSpPr>
          <p:cNvPr id="98" name="TextBox 97"/>
          <p:cNvSpPr txBox="1"/>
          <p:nvPr/>
        </p:nvSpPr>
        <p:spPr>
          <a:xfrm>
            <a:off x="2840569" y="3641457"/>
            <a:ext cx="1197764" cy="261610"/>
          </a:xfrm>
          <a:prstGeom prst="rect">
            <a:avLst/>
          </a:prstGeom>
          <a:noFill/>
        </p:spPr>
        <p:txBody>
          <a:bodyPr wrap="none" rtlCol="0">
            <a:spAutoFit/>
          </a:bodyPr>
          <a:lstStyle/>
          <a:p>
            <a:r>
              <a:rPr lang="zh-CN" altLang="en-US" sz="1100" dirty="0" smtClean="0">
                <a:solidFill>
                  <a:schemeClr val="tx1">
                    <a:lumMod val="85000"/>
                    <a:lumOff val="15000"/>
                  </a:schemeClr>
                </a:solidFill>
              </a:rPr>
              <a:t>计划完成：</a:t>
            </a:r>
            <a:r>
              <a:rPr lang="en-US" altLang="zh-CN" sz="1100" dirty="0" smtClean="0">
                <a:solidFill>
                  <a:schemeClr val="tx1">
                    <a:lumMod val="85000"/>
                    <a:lumOff val="15000"/>
                  </a:schemeClr>
                </a:solidFill>
              </a:rPr>
              <a:t>56</a:t>
            </a:r>
            <a:r>
              <a:rPr lang="zh-CN" altLang="en-US" sz="1100" dirty="0" smtClean="0">
                <a:solidFill>
                  <a:schemeClr val="tx1">
                    <a:lumMod val="85000"/>
                    <a:lumOff val="15000"/>
                  </a:schemeClr>
                </a:solidFill>
              </a:rPr>
              <a:t>％</a:t>
            </a:r>
            <a:endParaRPr lang="zh-CN" altLang="en-US" sz="1100" dirty="0">
              <a:solidFill>
                <a:schemeClr val="tx1">
                  <a:lumMod val="85000"/>
                  <a:lumOff val="15000"/>
                </a:schemeClr>
              </a:solidFill>
            </a:endParaRPr>
          </a:p>
        </p:txBody>
      </p:sp>
      <p:sp>
        <p:nvSpPr>
          <p:cNvPr id="99" name="TextBox 98"/>
          <p:cNvSpPr txBox="1"/>
          <p:nvPr/>
        </p:nvSpPr>
        <p:spPr>
          <a:xfrm>
            <a:off x="2451669" y="4001497"/>
            <a:ext cx="1563248" cy="261610"/>
          </a:xfrm>
          <a:prstGeom prst="rect">
            <a:avLst/>
          </a:prstGeom>
          <a:noFill/>
        </p:spPr>
        <p:txBody>
          <a:bodyPr wrap="none" rtlCol="0">
            <a:spAutoFit/>
          </a:bodyPr>
          <a:lstStyle/>
          <a:p>
            <a:r>
              <a:rPr lang="zh-CN" altLang="en-US" sz="1100" dirty="0" smtClean="0">
                <a:solidFill>
                  <a:schemeClr val="tx1">
                    <a:lumMod val="85000"/>
                    <a:lumOff val="15000"/>
                  </a:schemeClr>
                </a:solidFill>
              </a:rPr>
              <a:t>实际完成数目：</a:t>
            </a:r>
            <a:r>
              <a:rPr lang="en-US" altLang="zh-CN" sz="1100" dirty="0" smtClean="0">
                <a:solidFill>
                  <a:schemeClr val="tx1">
                    <a:lumMod val="85000"/>
                    <a:lumOff val="15000"/>
                  </a:schemeClr>
                </a:solidFill>
              </a:rPr>
              <a:t>820</a:t>
            </a:r>
            <a:r>
              <a:rPr lang="zh-CN" altLang="en-US" sz="1100" dirty="0" smtClean="0">
                <a:solidFill>
                  <a:schemeClr val="tx1">
                    <a:lumMod val="85000"/>
                    <a:lumOff val="15000"/>
                  </a:schemeClr>
                </a:solidFill>
              </a:rPr>
              <a:t>万</a:t>
            </a:r>
            <a:endParaRPr lang="zh-CN" altLang="en-US" sz="1100" dirty="0">
              <a:solidFill>
                <a:schemeClr val="tx1">
                  <a:lumMod val="85000"/>
                  <a:lumOff val="15000"/>
                </a:schemeClr>
              </a:solidFill>
            </a:endParaRPr>
          </a:p>
        </p:txBody>
      </p:sp>
      <p:sp>
        <p:nvSpPr>
          <p:cNvPr id="100" name="TextBox 99"/>
          <p:cNvSpPr txBox="1"/>
          <p:nvPr/>
        </p:nvSpPr>
        <p:spPr>
          <a:xfrm>
            <a:off x="2883717" y="4427848"/>
            <a:ext cx="1140056" cy="261610"/>
          </a:xfrm>
          <a:prstGeom prst="rect">
            <a:avLst/>
          </a:prstGeom>
          <a:noFill/>
        </p:spPr>
        <p:txBody>
          <a:bodyPr wrap="none" rtlCol="0">
            <a:spAutoFit/>
          </a:bodyPr>
          <a:lstStyle/>
          <a:p>
            <a:r>
              <a:rPr lang="zh-CN" altLang="en-US" sz="1100" dirty="0" smtClean="0">
                <a:solidFill>
                  <a:schemeClr val="tx1">
                    <a:lumMod val="85000"/>
                    <a:lumOff val="15000"/>
                  </a:schemeClr>
                </a:solidFill>
              </a:rPr>
              <a:t>回款数：</a:t>
            </a:r>
            <a:r>
              <a:rPr lang="en-US" altLang="zh-CN" sz="1100" dirty="0" smtClean="0">
                <a:solidFill>
                  <a:schemeClr val="tx1">
                    <a:lumMod val="85000"/>
                    <a:lumOff val="15000"/>
                  </a:schemeClr>
                </a:solidFill>
              </a:rPr>
              <a:t>640</a:t>
            </a:r>
            <a:r>
              <a:rPr lang="zh-CN" altLang="en-US" sz="1100" dirty="0" smtClean="0">
                <a:solidFill>
                  <a:schemeClr val="tx1">
                    <a:lumMod val="85000"/>
                    <a:lumOff val="15000"/>
                  </a:schemeClr>
                </a:solidFill>
              </a:rPr>
              <a:t>万</a:t>
            </a:r>
            <a:endParaRPr lang="zh-CN" altLang="en-US" sz="1100" dirty="0">
              <a:solidFill>
                <a:schemeClr val="tx1">
                  <a:lumMod val="85000"/>
                  <a:lumOff val="15000"/>
                </a:schemeClr>
              </a:solidFill>
            </a:endParaRPr>
          </a:p>
        </p:txBody>
      </p:sp>
      <p:sp>
        <p:nvSpPr>
          <p:cNvPr id="104" name="TextBox 103"/>
          <p:cNvSpPr txBox="1"/>
          <p:nvPr/>
        </p:nvSpPr>
        <p:spPr>
          <a:xfrm>
            <a:off x="4851731" y="3659845"/>
            <a:ext cx="1197764" cy="261610"/>
          </a:xfrm>
          <a:prstGeom prst="rect">
            <a:avLst/>
          </a:prstGeom>
          <a:noFill/>
        </p:spPr>
        <p:txBody>
          <a:bodyPr wrap="none" rtlCol="0">
            <a:spAutoFit/>
          </a:bodyPr>
          <a:lstStyle/>
          <a:p>
            <a:r>
              <a:rPr lang="zh-CN" altLang="en-US" sz="1100" dirty="0" smtClean="0">
                <a:solidFill>
                  <a:schemeClr val="tx1">
                    <a:lumMod val="85000"/>
                    <a:lumOff val="15000"/>
                  </a:schemeClr>
                </a:solidFill>
              </a:rPr>
              <a:t>计划完成：</a:t>
            </a:r>
            <a:r>
              <a:rPr lang="en-US" altLang="zh-CN" sz="1100" dirty="0" smtClean="0">
                <a:solidFill>
                  <a:schemeClr val="tx1">
                    <a:lumMod val="85000"/>
                    <a:lumOff val="15000"/>
                  </a:schemeClr>
                </a:solidFill>
              </a:rPr>
              <a:t>56</a:t>
            </a:r>
            <a:r>
              <a:rPr lang="zh-CN" altLang="en-US" sz="1100" dirty="0" smtClean="0">
                <a:solidFill>
                  <a:schemeClr val="tx1">
                    <a:lumMod val="85000"/>
                    <a:lumOff val="15000"/>
                  </a:schemeClr>
                </a:solidFill>
              </a:rPr>
              <a:t>％</a:t>
            </a:r>
            <a:endParaRPr lang="zh-CN" altLang="en-US" sz="1100" dirty="0">
              <a:solidFill>
                <a:schemeClr val="tx1">
                  <a:lumMod val="85000"/>
                  <a:lumOff val="15000"/>
                </a:schemeClr>
              </a:solidFill>
            </a:endParaRPr>
          </a:p>
        </p:txBody>
      </p:sp>
      <p:sp>
        <p:nvSpPr>
          <p:cNvPr id="105" name="TextBox 104"/>
          <p:cNvSpPr txBox="1"/>
          <p:nvPr/>
        </p:nvSpPr>
        <p:spPr>
          <a:xfrm>
            <a:off x="4858875" y="4019885"/>
            <a:ext cx="1563248" cy="261610"/>
          </a:xfrm>
          <a:prstGeom prst="rect">
            <a:avLst/>
          </a:prstGeom>
          <a:noFill/>
        </p:spPr>
        <p:txBody>
          <a:bodyPr wrap="none" rtlCol="0">
            <a:spAutoFit/>
          </a:bodyPr>
          <a:lstStyle/>
          <a:p>
            <a:r>
              <a:rPr lang="zh-CN" altLang="en-US" sz="1100" dirty="0" smtClean="0">
                <a:solidFill>
                  <a:schemeClr val="tx1">
                    <a:lumMod val="85000"/>
                    <a:lumOff val="15000"/>
                  </a:schemeClr>
                </a:solidFill>
              </a:rPr>
              <a:t>实际完成数目：</a:t>
            </a:r>
            <a:r>
              <a:rPr lang="en-US" altLang="zh-CN" sz="1100" dirty="0" smtClean="0">
                <a:solidFill>
                  <a:schemeClr val="tx1">
                    <a:lumMod val="85000"/>
                    <a:lumOff val="15000"/>
                  </a:schemeClr>
                </a:solidFill>
              </a:rPr>
              <a:t>820</a:t>
            </a:r>
            <a:r>
              <a:rPr lang="zh-CN" altLang="en-US" sz="1100" dirty="0" smtClean="0">
                <a:solidFill>
                  <a:schemeClr val="tx1">
                    <a:lumMod val="85000"/>
                    <a:lumOff val="15000"/>
                  </a:schemeClr>
                </a:solidFill>
              </a:rPr>
              <a:t>万</a:t>
            </a:r>
            <a:endParaRPr lang="zh-CN" altLang="en-US" sz="1100" dirty="0">
              <a:solidFill>
                <a:schemeClr val="tx1">
                  <a:lumMod val="85000"/>
                  <a:lumOff val="15000"/>
                </a:schemeClr>
              </a:solidFill>
            </a:endParaRPr>
          </a:p>
        </p:txBody>
      </p:sp>
      <p:sp>
        <p:nvSpPr>
          <p:cNvPr id="106" name="TextBox 105"/>
          <p:cNvSpPr txBox="1"/>
          <p:nvPr/>
        </p:nvSpPr>
        <p:spPr>
          <a:xfrm>
            <a:off x="4870947" y="4414337"/>
            <a:ext cx="1140056" cy="261610"/>
          </a:xfrm>
          <a:prstGeom prst="rect">
            <a:avLst/>
          </a:prstGeom>
          <a:noFill/>
        </p:spPr>
        <p:txBody>
          <a:bodyPr wrap="none" rtlCol="0">
            <a:spAutoFit/>
          </a:bodyPr>
          <a:lstStyle/>
          <a:p>
            <a:r>
              <a:rPr lang="zh-CN" altLang="en-US" sz="1100" dirty="0" smtClean="0">
                <a:solidFill>
                  <a:schemeClr val="tx1">
                    <a:lumMod val="85000"/>
                    <a:lumOff val="15000"/>
                  </a:schemeClr>
                </a:solidFill>
              </a:rPr>
              <a:t>回款数：</a:t>
            </a:r>
            <a:r>
              <a:rPr lang="en-US" altLang="zh-CN" sz="1100" dirty="0" smtClean="0">
                <a:solidFill>
                  <a:schemeClr val="tx1">
                    <a:lumMod val="85000"/>
                    <a:lumOff val="15000"/>
                  </a:schemeClr>
                </a:solidFill>
              </a:rPr>
              <a:t>640</a:t>
            </a:r>
            <a:r>
              <a:rPr lang="zh-CN" altLang="en-US" sz="1100" dirty="0" smtClean="0">
                <a:solidFill>
                  <a:schemeClr val="tx1">
                    <a:lumMod val="85000"/>
                    <a:lumOff val="15000"/>
                  </a:schemeClr>
                </a:solidFill>
              </a:rPr>
              <a:t>万</a:t>
            </a:r>
            <a:endParaRPr lang="zh-CN" altLang="en-US" sz="1100" dirty="0">
              <a:solidFill>
                <a:schemeClr val="tx1">
                  <a:lumMod val="85000"/>
                  <a:lumOff val="15000"/>
                </a:schemeClr>
              </a:solidFill>
            </a:endParaRPr>
          </a:p>
        </p:txBody>
      </p:sp>
      <p:sp>
        <p:nvSpPr>
          <p:cNvPr id="112" name="矩形 111"/>
          <p:cNvSpPr/>
          <p:nvPr/>
        </p:nvSpPr>
        <p:spPr>
          <a:xfrm flipH="1">
            <a:off x="2311250" y="2528080"/>
            <a:ext cx="2012627" cy="414586"/>
          </a:xfrm>
          <a:prstGeom prst="rect">
            <a:avLst/>
          </a:prstGeom>
          <a:ln w="19050">
            <a:noFill/>
          </a:ln>
        </p:spPr>
        <p:txBody>
          <a:bodyPr wrap="square" lIns="68580" tIns="34290" rIns="68580" bIns="34290">
            <a:spAutoFit/>
          </a:bodyPr>
          <a:lstStyle/>
          <a:p>
            <a:r>
              <a:rPr lang="zh-CN" altLang="en-US" sz="2400" dirty="0" smtClean="0">
                <a:gradFill>
                  <a:gsLst>
                    <a:gs pos="0">
                      <a:srgbClr val="0070C0"/>
                    </a:gs>
                    <a:gs pos="50000">
                      <a:srgbClr val="0070C0"/>
                    </a:gs>
                  </a:gsLst>
                  <a:lin ang="5400000" scaled="0"/>
                </a:gradFill>
                <a:latin typeface="方正正中黑简体" panose="02000000000000000000" pitchFamily="2" charset="-122"/>
                <a:ea typeface="方正正中黑简体" panose="02000000000000000000" pitchFamily="2" charset="-122"/>
              </a:rPr>
              <a:t>添加标题</a:t>
            </a:r>
            <a:r>
              <a:rPr lang="zh-CN" altLang="en-US" sz="2400" dirty="0">
                <a:gradFill>
                  <a:gsLst>
                    <a:gs pos="0">
                      <a:srgbClr val="0070C0"/>
                    </a:gs>
                    <a:gs pos="50000">
                      <a:srgbClr val="0070C0"/>
                    </a:gs>
                  </a:gsLst>
                  <a:lin ang="5400000" scaled="0"/>
                </a:gradFill>
                <a:latin typeface="方正正中黑简体" panose="02000000000000000000" pitchFamily="2" charset="-122"/>
                <a:ea typeface="方正正中黑简体" panose="02000000000000000000" pitchFamily="2" charset="-122"/>
              </a:rPr>
              <a:t>内容</a:t>
            </a:r>
            <a:endParaRPr lang="zh-CN" altLang="en-US" sz="2400" dirty="0">
              <a:gradFill>
                <a:gsLst>
                  <a:gs pos="0">
                    <a:srgbClr val="0070C0"/>
                  </a:gs>
                  <a:gs pos="50000">
                    <a:srgbClr val="0070C0"/>
                  </a:gs>
                </a:gsLst>
                <a:lin ang="5400000" scaled="0"/>
              </a:gradFill>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right)">
                                      <p:cBhvr>
                                        <p:cTn id="7" dur="500"/>
                                        <p:tgtEl>
                                          <p:spTgt spid="1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9"/>
                                        </p:tgtEl>
                                        <p:attrNameLst>
                                          <p:attrName>style.visibility</p:attrName>
                                        </p:attrNameLst>
                                      </p:cBhvr>
                                      <p:to>
                                        <p:strVal val="visible"/>
                                      </p:to>
                                    </p:set>
                                    <p:animEffect transition="in" filter="wipe(left)">
                                      <p:cBhvr>
                                        <p:cTn id="10" dur="500"/>
                                        <p:tgtEl>
                                          <p:spTgt spid="109"/>
                                        </p:tgtEl>
                                      </p:cBhvr>
                                    </p:animEffect>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112"/>
                                        </p:tgtEl>
                                        <p:attrNameLst>
                                          <p:attrName>style.visibility</p:attrName>
                                        </p:attrNameLst>
                                      </p:cBhvr>
                                      <p:to>
                                        <p:strVal val="visible"/>
                                      </p:to>
                                    </p:set>
                                    <p:anim calcmode="lin" valueType="num">
                                      <p:cBhvr>
                                        <p:cTn id="14" dur="500" fill="hold"/>
                                        <p:tgtEl>
                                          <p:spTgt spid="112"/>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12"/>
                                        </p:tgtEl>
                                        <p:attrNameLst>
                                          <p:attrName>ppt_y</p:attrName>
                                        </p:attrNameLst>
                                      </p:cBhvr>
                                      <p:tavLst>
                                        <p:tav tm="0">
                                          <p:val>
                                            <p:strVal val="#ppt_y"/>
                                          </p:val>
                                        </p:tav>
                                        <p:tav tm="100000">
                                          <p:val>
                                            <p:strVal val="#ppt_y"/>
                                          </p:val>
                                        </p:tav>
                                      </p:tavLst>
                                    </p:anim>
                                    <p:anim calcmode="lin" valueType="num">
                                      <p:cBhvr>
                                        <p:cTn id="16" dur="500" fill="hold"/>
                                        <p:tgtEl>
                                          <p:spTgt spid="112"/>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12"/>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12"/>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110"/>
                                        </p:tgtEl>
                                        <p:attrNameLst>
                                          <p:attrName>style.visibility</p:attrName>
                                        </p:attrNameLst>
                                      </p:cBhvr>
                                      <p:to>
                                        <p:strVal val="visible"/>
                                      </p:to>
                                    </p:set>
                                    <p:anim calcmode="lin" valueType="num">
                                      <p:cBhvr>
                                        <p:cTn id="21" dur="500" fill="hold"/>
                                        <p:tgtEl>
                                          <p:spTgt spid="110"/>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10"/>
                                        </p:tgtEl>
                                        <p:attrNameLst>
                                          <p:attrName>ppt_y</p:attrName>
                                        </p:attrNameLst>
                                      </p:cBhvr>
                                      <p:tavLst>
                                        <p:tav tm="0">
                                          <p:val>
                                            <p:strVal val="#ppt_y"/>
                                          </p:val>
                                        </p:tav>
                                        <p:tav tm="100000">
                                          <p:val>
                                            <p:strVal val="#ppt_y"/>
                                          </p:val>
                                        </p:tav>
                                      </p:tavLst>
                                    </p:anim>
                                    <p:anim calcmode="lin" valueType="num">
                                      <p:cBhvr>
                                        <p:cTn id="23" dur="500" fill="hold"/>
                                        <p:tgtEl>
                                          <p:spTgt spid="110"/>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10"/>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10"/>
                                        </p:tgtEl>
                                      </p:cBhvr>
                                    </p:animEffect>
                                  </p:childTnLst>
                                </p:cTn>
                              </p:par>
                            </p:childTnLst>
                          </p:cTn>
                        </p:par>
                        <p:par>
                          <p:cTn id="26" fill="hold">
                            <p:stCondLst>
                              <p:cond delay="1250"/>
                            </p:stCondLst>
                            <p:childTnLst>
                              <p:par>
                                <p:cTn id="27" presetID="2" presetClass="entr" presetSubtype="4" fill="hold" grpId="0" nodeType="afterEffect">
                                  <p:stCondLst>
                                    <p:cond delay="0"/>
                                  </p:stCondLst>
                                  <p:childTnLst>
                                    <p:set>
                                      <p:cBhvr>
                                        <p:cTn id="28" dur="1" fill="hold">
                                          <p:stCondLst>
                                            <p:cond delay="0"/>
                                          </p:stCondLst>
                                        </p:cTn>
                                        <p:tgtEl>
                                          <p:spTgt spid="93"/>
                                        </p:tgtEl>
                                        <p:attrNameLst>
                                          <p:attrName>style.visibility</p:attrName>
                                        </p:attrNameLst>
                                      </p:cBhvr>
                                      <p:to>
                                        <p:strVal val="visible"/>
                                      </p:to>
                                    </p:set>
                                    <p:anim calcmode="lin" valueType="num">
                                      <p:cBhvr additive="base">
                                        <p:cTn id="29" dur="500" fill="hold"/>
                                        <p:tgtEl>
                                          <p:spTgt spid="93"/>
                                        </p:tgtEl>
                                        <p:attrNameLst>
                                          <p:attrName>ppt_x</p:attrName>
                                        </p:attrNameLst>
                                      </p:cBhvr>
                                      <p:tavLst>
                                        <p:tav tm="0">
                                          <p:val>
                                            <p:strVal val="#ppt_x"/>
                                          </p:val>
                                        </p:tav>
                                        <p:tav tm="100000">
                                          <p:val>
                                            <p:strVal val="#ppt_x"/>
                                          </p:val>
                                        </p:tav>
                                      </p:tavLst>
                                    </p:anim>
                                    <p:anim calcmode="lin" valueType="num">
                                      <p:cBhvr additive="base">
                                        <p:cTn id="30" dur="500" fill="hold"/>
                                        <p:tgtEl>
                                          <p:spTgt spid="93"/>
                                        </p:tgtEl>
                                        <p:attrNameLst>
                                          <p:attrName>ppt_y</p:attrName>
                                        </p:attrNameLst>
                                      </p:cBhvr>
                                      <p:tavLst>
                                        <p:tav tm="0">
                                          <p:val>
                                            <p:strVal val="1+#ppt_h/2"/>
                                          </p:val>
                                        </p:tav>
                                        <p:tav tm="100000">
                                          <p:val>
                                            <p:strVal val="#ppt_y"/>
                                          </p:val>
                                        </p:tav>
                                      </p:tavLst>
                                    </p:anim>
                                  </p:childTnLst>
                                </p:cTn>
                              </p:par>
                            </p:childTnLst>
                          </p:cTn>
                        </p:par>
                        <p:par>
                          <p:cTn id="31" fill="hold">
                            <p:stCondLst>
                              <p:cond delay="1750"/>
                            </p:stCondLst>
                            <p:childTnLst>
                              <p:par>
                                <p:cTn id="32" presetID="2" presetClass="entr" presetSubtype="4" fill="hold" grpId="0" nodeType="afterEffect">
                                  <p:stCondLst>
                                    <p:cond delay="0"/>
                                  </p:stCondLst>
                                  <p:childTnLst>
                                    <p:set>
                                      <p:cBhvr>
                                        <p:cTn id="33" dur="1" fill="hold">
                                          <p:stCondLst>
                                            <p:cond delay="0"/>
                                          </p:stCondLst>
                                        </p:cTn>
                                        <p:tgtEl>
                                          <p:spTgt spid="94"/>
                                        </p:tgtEl>
                                        <p:attrNameLst>
                                          <p:attrName>style.visibility</p:attrName>
                                        </p:attrNameLst>
                                      </p:cBhvr>
                                      <p:to>
                                        <p:strVal val="visible"/>
                                      </p:to>
                                    </p:set>
                                    <p:anim calcmode="lin" valueType="num">
                                      <p:cBhvr additive="base">
                                        <p:cTn id="34" dur="500" fill="hold"/>
                                        <p:tgtEl>
                                          <p:spTgt spid="94"/>
                                        </p:tgtEl>
                                        <p:attrNameLst>
                                          <p:attrName>ppt_x</p:attrName>
                                        </p:attrNameLst>
                                      </p:cBhvr>
                                      <p:tavLst>
                                        <p:tav tm="0">
                                          <p:val>
                                            <p:strVal val="#ppt_x"/>
                                          </p:val>
                                        </p:tav>
                                        <p:tav tm="100000">
                                          <p:val>
                                            <p:strVal val="#ppt_x"/>
                                          </p:val>
                                        </p:tav>
                                      </p:tavLst>
                                    </p:anim>
                                    <p:anim calcmode="lin" valueType="num">
                                      <p:cBhvr additive="base">
                                        <p:cTn id="35" dur="500" fill="hold"/>
                                        <p:tgtEl>
                                          <p:spTgt spid="94"/>
                                        </p:tgtEl>
                                        <p:attrNameLst>
                                          <p:attrName>ppt_y</p:attrName>
                                        </p:attrNameLst>
                                      </p:cBhvr>
                                      <p:tavLst>
                                        <p:tav tm="0">
                                          <p:val>
                                            <p:strVal val="1+#ppt_h/2"/>
                                          </p:val>
                                        </p:tav>
                                        <p:tav tm="100000">
                                          <p:val>
                                            <p:strVal val="#ppt_y"/>
                                          </p:val>
                                        </p:tav>
                                      </p:tavLst>
                                    </p:anim>
                                  </p:childTnLst>
                                </p:cTn>
                              </p:par>
                              <p:par>
                                <p:cTn id="36" presetID="22" presetClass="entr" presetSubtype="2" fill="hold" grpId="0" nodeType="withEffect">
                                  <p:stCondLst>
                                    <p:cond delay="0"/>
                                  </p:stCondLst>
                                  <p:childTnLst>
                                    <p:set>
                                      <p:cBhvr>
                                        <p:cTn id="37" dur="1" fill="hold">
                                          <p:stCondLst>
                                            <p:cond delay="0"/>
                                          </p:stCondLst>
                                        </p:cTn>
                                        <p:tgtEl>
                                          <p:spTgt spid="98"/>
                                        </p:tgtEl>
                                        <p:attrNameLst>
                                          <p:attrName>style.visibility</p:attrName>
                                        </p:attrNameLst>
                                      </p:cBhvr>
                                      <p:to>
                                        <p:strVal val="visible"/>
                                      </p:to>
                                    </p:set>
                                    <p:animEffect transition="in" filter="wipe(right)">
                                      <p:cBhvr>
                                        <p:cTn id="38" dur="500"/>
                                        <p:tgtEl>
                                          <p:spTgt spid="98"/>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99"/>
                                        </p:tgtEl>
                                        <p:attrNameLst>
                                          <p:attrName>style.visibility</p:attrName>
                                        </p:attrNameLst>
                                      </p:cBhvr>
                                      <p:to>
                                        <p:strVal val="visible"/>
                                      </p:to>
                                    </p:set>
                                    <p:animEffect transition="in" filter="wipe(right)">
                                      <p:cBhvr>
                                        <p:cTn id="41" dur="500"/>
                                        <p:tgtEl>
                                          <p:spTgt spid="99"/>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100"/>
                                        </p:tgtEl>
                                        <p:attrNameLst>
                                          <p:attrName>style.visibility</p:attrName>
                                        </p:attrNameLst>
                                      </p:cBhvr>
                                      <p:to>
                                        <p:strVal val="visible"/>
                                      </p:to>
                                    </p:set>
                                    <p:animEffect transition="in" filter="wipe(right)">
                                      <p:cBhvr>
                                        <p:cTn id="44" dur="500"/>
                                        <p:tgtEl>
                                          <p:spTgt spid="100"/>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wipe(left)">
                                      <p:cBhvr>
                                        <p:cTn id="47" dur="500"/>
                                        <p:tgtEl>
                                          <p:spTgt spid="104"/>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05"/>
                                        </p:tgtEl>
                                        <p:attrNameLst>
                                          <p:attrName>style.visibility</p:attrName>
                                        </p:attrNameLst>
                                      </p:cBhvr>
                                      <p:to>
                                        <p:strVal val="visible"/>
                                      </p:to>
                                    </p:set>
                                    <p:animEffect transition="in" filter="wipe(left)">
                                      <p:cBhvr>
                                        <p:cTn id="50" dur="500"/>
                                        <p:tgtEl>
                                          <p:spTgt spid="105"/>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06"/>
                                        </p:tgtEl>
                                        <p:attrNameLst>
                                          <p:attrName>style.visibility</p:attrName>
                                        </p:attrNameLst>
                                      </p:cBhvr>
                                      <p:to>
                                        <p:strVal val="visible"/>
                                      </p:to>
                                    </p:set>
                                    <p:animEffect transition="in" filter="wipe(left)">
                                      <p:cBhvr>
                                        <p:cTn id="53" dur="500"/>
                                        <p:tgtEl>
                                          <p:spTgt spid="106"/>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07"/>
                                        </p:tgtEl>
                                        <p:attrNameLst>
                                          <p:attrName>style.visibility</p:attrName>
                                        </p:attrNameLst>
                                      </p:cBhvr>
                                      <p:to>
                                        <p:strVal val="visible"/>
                                      </p:to>
                                    </p:set>
                                    <p:animEffect transition="in" filter="wipe(left)">
                                      <p:cBhvr>
                                        <p:cTn id="56" dur="500"/>
                                        <p:tgtEl>
                                          <p:spTgt spid="107"/>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113"/>
                                        </p:tgtEl>
                                        <p:attrNameLst>
                                          <p:attrName>style.visibility</p:attrName>
                                        </p:attrNameLst>
                                      </p:cBhvr>
                                      <p:to>
                                        <p:strVal val="visible"/>
                                      </p:to>
                                    </p:set>
                                    <p:animEffect transition="in" filter="wipe(left)">
                                      <p:cBhvr>
                                        <p:cTn id="59" dur="500"/>
                                        <p:tgtEl>
                                          <p:spTgt spid="113"/>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114"/>
                                        </p:tgtEl>
                                        <p:attrNameLst>
                                          <p:attrName>style.visibility</p:attrName>
                                        </p:attrNameLst>
                                      </p:cBhvr>
                                      <p:to>
                                        <p:strVal val="visible"/>
                                      </p:to>
                                    </p:set>
                                    <p:animEffect transition="in" filter="wipe(left)">
                                      <p:cBhvr>
                                        <p:cTn id="62" dur="500"/>
                                        <p:tgtEl>
                                          <p:spTgt spid="114"/>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115"/>
                                        </p:tgtEl>
                                        <p:attrNameLst>
                                          <p:attrName>style.visibility</p:attrName>
                                        </p:attrNameLst>
                                      </p:cBhvr>
                                      <p:to>
                                        <p:strVal val="visible"/>
                                      </p:to>
                                    </p:set>
                                    <p:animEffect transition="in" filter="wipe(right)">
                                      <p:cBhvr>
                                        <p:cTn id="65" dur="500"/>
                                        <p:tgtEl>
                                          <p:spTgt spid="115"/>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116"/>
                                        </p:tgtEl>
                                        <p:attrNameLst>
                                          <p:attrName>style.visibility</p:attrName>
                                        </p:attrNameLst>
                                      </p:cBhvr>
                                      <p:to>
                                        <p:strVal val="visible"/>
                                      </p:to>
                                    </p:set>
                                    <p:animEffect transition="in" filter="wipe(right)">
                                      <p:cBhvr>
                                        <p:cTn id="68" dur="500"/>
                                        <p:tgtEl>
                                          <p:spTgt spid="116"/>
                                        </p:tgtEl>
                                      </p:cBhvr>
                                    </p:animEffect>
                                  </p:childTnLst>
                                </p:cTn>
                              </p:par>
                              <p:par>
                                <p:cTn id="69" presetID="22" presetClass="entr" presetSubtype="2" fill="hold" grpId="0" nodeType="withEffect">
                                  <p:stCondLst>
                                    <p:cond delay="0"/>
                                  </p:stCondLst>
                                  <p:childTnLst>
                                    <p:set>
                                      <p:cBhvr>
                                        <p:cTn id="70" dur="1" fill="hold">
                                          <p:stCondLst>
                                            <p:cond delay="0"/>
                                          </p:stCondLst>
                                        </p:cTn>
                                        <p:tgtEl>
                                          <p:spTgt spid="117"/>
                                        </p:tgtEl>
                                        <p:attrNameLst>
                                          <p:attrName>style.visibility</p:attrName>
                                        </p:attrNameLst>
                                      </p:cBhvr>
                                      <p:to>
                                        <p:strVal val="visible"/>
                                      </p:to>
                                    </p:set>
                                    <p:animEffect transition="in" filter="wipe(right)">
                                      <p:cBhvr>
                                        <p:cTn id="71"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animBg="1"/>
      <p:bldP spid="113" grpId="0" animBg="1"/>
      <p:bldP spid="114" grpId="0" animBg="1"/>
      <p:bldP spid="115" grpId="0" animBg="1"/>
      <p:bldP spid="116" grpId="0" animBg="1"/>
      <p:bldP spid="117" grpId="0" animBg="1"/>
      <p:bldP spid="111" grpId="0" animBg="1"/>
      <p:bldP spid="109" grpId="0" animBg="1"/>
      <p:bldP spid="110" grpId="0"/>
      <p:bldP spid="93" grpId="0"/>
      <p:bldP spid="94" grpId="0"/>
      <p:bldP spid="98" grpId="0"/>
      <p:bldP spid="99" grpId="0"/>
      <p:bldP spid="100" grpId="0"/>
      <p:bldP spid="104" grpId="0"/>
      <p:bldP spid="105" grpId="0"/>
      <p:bldP spid="106" grpId="0"/>
      <p:bldP spid="11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 name="矩形 135"/>
          <p:cNvSpPr/>
          <p:nvPr/>
        </p:nvSpPr>
        <p:spPr>
          <a:xfrm rot="2700000">
            <a:off x="988688" y="1578614"/>
            <a:ext cx="2698620" cy="2698620"/>
          </a:xfrm>
          <a:prstGeom prst="rect">
            <a:avLst/>
          </a:prstGeom>
          <a:gradFill flip="none" rotWithShape="1">
            <a:gsLst>
              <a:gs pos="0">
                <a:sysClr val="window" lastClr="FFFFFF">
                  <a:lumMod val="85000"/>
                </a:sysClr>
              </a:gs>
              <a:gs pos="100000">
                <a:sysClr val="window" lastClr="FFFFFF"/>
              </a:gs>
            </a:gsLst>
            <a:lin ang="2700000" scaled="1"/>
            <a:tileRect/>
          </a:gradFill>
          <a:ln w="38100" cap="flat" cmpd="sng" algn="ctr">
            <a:gradFill flip="none" rotWithShape="1">
              <a:gsLst>
                <a:gs pos="0">
                  <a:sysClr val="window" lastClr="FFFFFF"/>
                </a:gs>
                <a:gs pos="100000">
                  <a:sysClr val="window" lastClr="FFFFFF">
                    <a:lumMod val="85000"/>
                  </a:sysClr>
                </a:gs>
              </a:gsLst>
              <a:lin ang="2700000" scaled="1"/>
              <a:tileRect/>
            </a:gradFill>
            <a:prstDash val="solid"/>
            <a:miter lim="800000"/>
          </a:ln>
          <a:effectLst>
            <a:outerShdw blurRad="88900" dist="101600" dir="2700000" algn="tl" rotWithShape="0">
              <a:prstClr val="black">
                <a:alpha val="25000"/>
              </a:prstClr>
            </a:outerShdw>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40" name="圆角矩形 139"/>
          <p:cNvSpPr/>
          <p:nvPr/>
        </p:nvSpPr>
        <p:spPr>
          <a:xfrm>
            <a:off x="2476533" y="1523769"/>
            <a:ext cx="1368152" cy="1368151"/>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n w="0">
                <a:solidFill>
                  <a:schemeClr val="tx1"/>
                </a:solidFill>
              </a:ln>
              <a:solidFill>
                <a:srgbClr val="E87071">
                  <a:alpha val="99000"/>
                </a:srgbClr>
              </a:solidFill>
            </a:endParaRPr>
          </a:p>
        </p:txBody>
      </p:sp>
      <p:sp>
        <p:nvSpPr>
          <p:cNvPr id="141" name="矩形 140"/>
          <p:cNvSpPr/>
          <p:nvPr/>
        </p:nvSpPr>
        <p:spPr>
          <a:xfrm>
            <a:off x="2554276" y="1177574"/>
            <a:ext cx="1037249" cy="1862048"/>
          </a:xfrm>
          <a:prstGeom prst="rect">
            <a:avLst/>
          </a:prstGeom>
        </p:spPr>
        <p:txBody>
          <a:bodyPr wrap="square">
            <a:spAutoFit/>
          </a:bodyPr>
          <a:lstStyle/>
          <a:p>
            <a:r>
              <a:rPr lang="en-US" altLang="zh-CN" sz="11500" dirty="0" smtClean="0">
                <a:solidFill>
                  <a:srgbClr val="0070C0">
                    <a:alpha val="99000"/>
                  </a:srgbClr>
                </a:solidFill>
                <a:latin typeface="微软雅黑" panose="020B0503020204020204" pitchFamily="34" charset="-122"/>
                <a:ea typeface="微软雅黑" panose="020B0503020204020204" pitchFamily="34" charset="-122"/>
              </a:rPr>
              <a:t>w</a:t>
            </a:r>
            <a:endParaRPr lang="zh-CN" altLang="en-US" sz="11500" dirty="0">
              <a:solidFill>
                <a:srgbClr val="0070C0">
                  <a:alpha val="99000"/>
                </a:srgbClr>
              </a:solidFill>
              <a:latin typeface="微软雅黑" panose="020B0503020204020204" pitchFamily="34" charset="-122"/>
              <a:ea typeface="微软雅黑" panose="020B0503020204020204" pitchFamily="34" charset="-122"/>
            </a:endParaRPr>
          </a:p>
        </p:txBody>
      </p:sp>
      <p:sp>
        <p:nvSpPr>
          <p:cNvPr id="138" name="圆角矩形 137"/>
          <p:cNvSpPr/>
          <p:nvPr/>
        </p:nvSpPr>
        <p:spPr>
          <a:xfrm>
            <a:off x="852092" y="1523769"/>
            <a:ext cx="1368152" cy="1368151"/>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n w="0">
                <a:solidFill>
                  <a:schemeClr val="tx1"/>
                </a:solidFill>
              </a:ln>
              <a:solidFill>
                <a:srgbClr val="E87071">
                  <a:alpha val="99000"/>
                </a:srgbClr>
              </a:solidFill>
            </a:endParaRPr>
          </a:p>
        </p:txBody>
      </p:sp>
      <p:sp>
        <p:nvSpPr>
          <p:cNvPr id="139" name="矩形 138"/>
          <p:cNvSpPr/>
          <p:nvPr/>
        </p:nvSpPr>
        <p:spPr>
          <a:xfrm>
            <a:off x="1084210" y="987574"/>
            <a:ext cx="1037249" cy="1831398"/>
          </a:xfrm>
          <a:prstGeom prst="rect">
            <a:avLst/>
          </a:prstGeom>
        </p:spPr>
        <p:txBody>
          <a:bodyPr wrap="square">
            <a:spAutoFit/>
          </a:bodyPr>
          <a:lstStyle/>
          <a:p>
            <a:r>
              <a:rPr lang="en-US" altLang="zh-CN" sz="13800" dirty="0" smtClean="0">
                <a:solidFill>
                  <a:srgbClr val="0070C0">
                    <a:alpha val="99000"/>
                  </a:srgbClr>
                </a:solidFill>
                <a:latin typeface="微软雅黑" panose="020B0503020204020204" pitchFamily="34" charset="-122"/>
                <a:ea typeface="微软雅黑" panose="020B0503020204020204" pitchFamily="34" charset="-122"/>
              </a:rPr>
              <a:t>s</a:t>
            </a:r>
            <a:endParaRPr lang="zh-CN" altLang="en-US" sz="13800" dirty="0">
              <a:solidFill>
                <a:srgbClr val="0070C0">
                  <a:alpha val="99000"/>
                </a:srgbClr>
              </a:solidFill>
              <a:latin typeface="微软雅黑" panose="020B0503020204020204" pitchFamily="34" charset="-122"/>
              <a:ea typeface="微软雅黑" panose="020B0503020204020204" pitchFamily="34" charset="-122"/>
            </a:endParaRPr>
          </a:p>
        </p:txBody>
      </p:sp>
      <p:sp>
        <p:nvSpPr>
          <p:cNvPr id="128" name="TextBox 127"/>
          <p:cNvSpPr txBox="1"/>
          <p:nvPr/>
        </p:nvSpPr>
        <p:spPr bwMode="auto">
          <a:xfrm>
            <a:off x="4841855" y="1417858"/>
            <a:ext cx="3546569" cy="461665"/>
          </a:xfrm>
          <a:prstGeom prst="rect">
            <a:avLst/>
          </a:prstGeom>
          <a:noFill/>
        </p:spPr>
        <p:txBody>
          <a:bodyPr wrap="square">
            <a:spAutoFit/>
          </a:bodyPr>
          <a:lstStyle/>
          <a:p>
            <a:r>
              <a:rPr lang="zh-CN" altLang="en-US" sz="1200" dirty="0">
                <a:solidFill>
                  <a:schemeClr val="tx1">
                    <a:lumMod val="75000"/>
                    <a:lumOff val="25000"/>
                  </a:schemeClr>
                </a:solidFill>
              </a:rPr>
              <a:t>这里输入简单的文字概述这里输入简单文字概述简单的文字概述这里输入简单的文字概述这里</a:t>
            </a:r>
            <a:r>
              <a:rPr lang="zh-CN" altLang="en-US" sz="1200" dirty="0" smtClean="0">
                <a:solidFill>
                  <a:schemeClr val="tx1">
                    <a:lumMod val="75000"/>
                    <a:lumOff val="25000"/>
                  </a:schemeClr>
                </a:solidFill>
              </a:rPr>
              <a:t>输入</a:t>
            </a:r>
            <a:endParaRPr lang="zh-CN" altLang="en-US" sz="1200" dirty="0">
              <a:solidFill>
                <a:schemeClr val="tx1">
                  <a:lumMod val="75000"/>
                  <a:lumOff val="25000"/>
                </a:schemeClr>
              </a:solidFill>
              <a:latin typeface="Calibri" panose="020F0502020204030204" pitchFamily="34" charset="0"/>
            </a:endParaRPr>
          </a:p>
        </p:txBody>
      </p:sp>
      <p:sp>
        <p:nvSpPr>
          <p:cNvPr id="129" name="矩形 128"/>
          <p:cNvSpPr/>
          <p:nvPr/>
        </p:nvSpPr>
        <p:spPr bwMode="auto">
          <a:xfrm>
            <a:off x="4856220" y="1051792"/>
            <a:ext cx="2020887" cy="338554"/>
          </a:xfrm>
          <a:prstGeom prst="rect">
            <a:avLst/>
          </a:prstGeom>
        </p:spPr>
        <p:txBody>
          <a:bodyPr>
            <a:spAutoFit/>
          </a:bodyPr>
          <a:lstStyle/>
          <a:p>
            <a:pPr>
              <a:defRPr/>
            </a:pPr>
            <a:r>
              <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rPr>
              <a:t>STRNGTH</a:t>
            </a:r>
            <a:endParaRPr lang="zh-CN" altLang="en-US" sz="1600" b="1" dirty="0">
              <a:solidFill>
                <a:schemeClr val="tx1">
                  <a:lumMod val="75000"/>
                  <a:lumOff val="25000"/>
                </a:schemeClr>
              </a:solidFill>
            </a:endParaRPr>
          </a:p>
        </p:txBody>
      </p:sp>
      <p:sp>
        <p:nvSpPr>
          <p:cNvPr id="130" name="TextBox 129"/>
          <p:cNvSpPr txBox="1"/>
          <p:nvPr/>
        </p:nvSpPr>
        <p:spPr bwMode="auto">
          <a:xfrm>
            <a:off x="4841855" y="2358247"/>
            <a:ext cx="3546569" cy="461665"/>
          </a:xfrm>
          <a:prstGeom prst="rect">
            <a:avLst/>
          </a:prstGeom>
          <a:noFill/>
        </p:spPr>
        <p:txBody>
          <a:bodyPr wrap="square">
            <a:spAutoFit/>
          </a:bodyPr>
          <a:lstStyle/>
          <a:p>
            <a:r>
              <a:rPr lang="zh-CN" altLang="en-US" sz="1200" dirty="0">
                <a:solidFill>
                  <a:schemeClr val="tx1">
                    <a:lumMod val="75000"/>
                    <a:lumOff val="25000"/>
                  </a:schemeClr>
                </a:solidFill>
              </a:rPr>
              <a:t>这里输入简单的文字概述这里输入简单文字概述简单的文字概述这里输入简单的文字概述这里</a:t>
            </a:r>
            <a:r>
              <a:rPr lang="zh-CN" altLang="en-US" sz="1200" dirty="0" smtClean="0">
                <a:solidFill>
                  <a:schemeClr val="tx1">
                    <a:lumMod val="75000"/>
                    <a:lumOff val="25000"/>
                  </a:schemeClr>
                </a:solidFill>
              </a:rPr>
              <a:t>输入</a:t>
            </a:r>
            <a:endParaRPr lang="zh-CN" altLang="en-US" sz="1200" dirty="0">
              <a:solidFill>
                <a:schemeClr val="tx1">
                  <a:lumMod val="75000"/>
                  <a:lumOff val="25000"/>
                </a:schemeClr>
              </a:solidFill>
              <a:latin typeface="Calibri" panose="020F0502020204030204" pitchFamily="34" charset="0"/>
            </a:endParaRPr>
          </a:p>
        </p:txBody>
      </p:sp>
      <p:sp>
        <p:nvSpPr>
          <p:cNvPr id="131" name="矩形 130"/>
          <p:cNvSpPr/>
          <p:nvPr/>
        </p:nvSpPr>
        <p:spPr bwMode="auto">
          <a:xfrm>
            <a:off x="4856220" y="1992181"/>
            <a:ext cx="2020887" cy="338554"/>
          </a:xfrm>
          <a:prstGeom prst="rect">
            <a:avLst/>
          </a:prstGeom>
        </p:spPr>
        <p:txBody>
          <a:bodyPr>
            <a:spAutoFit/>
          </a:bodyPr>
          <a:lstStyle/>
          <a:p>
            <a:pPr>
              <a:defRPr/>
            </a:pPr>
            <a:r>
              <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rPr>
              <a:t>WEAKNESS</a:t>
            </a:r>
            <a:endParaRPr lang="zh-CN" altLang="en-US" sz="1600" b="1" dirty="0">
              <a:solidFill>
                <a:schemeClr val="tx1">
                  <a:lumMod val="75000"/>
                  <a:lumOff val="25000"/>
                </a:schemeClr>
              </a:solidFill>
            </a:endParaRPr>
          </a:p>
        </p:txBody>
      </p:sp>
      <p:sp>
        <p:nvSpPr>
          <p:cNvPr id="132" name="TextBox 131"/>
          <p:cNvSpPr txBox="1"/>
          <p:nvPr/>
        </p:nvSpPr>
        <p:spPr bwMode="auto">
          <a:xfrm>
            <a:off x="4841855" y="3366359"/>
            <a:ext cx="3546569" cy="461665"/>
          </a:xfrm>
          <a:prstGeom prst="rect">
            <a:avLst/>
          </a:prstGeom>
          <a:noFill/>
        </p:spPr>
        <p:txBody>
          <a:bodyPr wrap="square">
            <a:spAutoFit/>
          </a:bodyPr>
          <a:lstStyle/>
          <a:p>
            <a:r>
              <a:rPr lang="zh-CN" altLang="en-US" sz="1200" dirty="0">
                <a:solidFill>
                  <a:schemeClr val="tx1">
                    <a:lumMod val="75000"/>
                    <a:lumOff val="25000"/>
                  </a:schemeClr>
                </a:solidFill>
              </a:rPr>
              <a:t>这里输入简单的文字概述这里输入简单文字概述简单的文字概述这里输入简单的文字概述这里</a:t>
            </a:r>
            <a:r>
              <a:rPr lang="zh-CN" altLang="en-US" sz="1200" dirty="0" smtClean="0">
                <a:solidFill>
                  <a:schemeClr val="tx1">
                    <a:lumMod val="75000"/>
                    <a:lumOff val="25000"/>
                  </a:schemeClr>
                </a:solidFill>
              </a:rPr>
              <a:t>输入</a:t>
            </a:r>
            <a:endParaRPr lang="zh-CN" altLang="en-US" sz="1200" dirty="0">
              <a:solidFill>
                <a:schemeClr val="tx1">
                  <a:lumMod val="75000"/>
                  <a:lumOff val="25000"/>
                </a:schemeClr>
              </a:solidFill>
              <a:latin typeface="Calibri" panose="020F0502020204030204" pitchFamily="34" charset="0"/>
            </a:endParaRPr>
          </a:p>
        </p:txBody>
      </p:sp>
      <p:sp>
        <p:nvSpPr>
          <p:cNvPr id="133" name="矩形 132"/>
          <p:cNvSpPr/>
          <p:nvPr/>
        </p:nvSpPr>
        <p:spPr bwMode="auto">
          <a:xfrm>
            <a:off x="4856220" y="3000293"/>
            <a:ext cx="2020887" cy="338554"/>
          </a:xfrm>
          <a:prstGeom prst="rect">
            <a:avLst/>
          </a:prstGeom>
        </p:spPr>
        <p:txBody>
          <a:bodyPr>
            <a:spAutoFit/>
          </a:bodyPr>
          <a:lstStyle/>
          <a:p>
            <a:pPr>
              <a:defRPr/>
            </a:pPr>
            <a:r>
              <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rPr>
              <a:t>OPPORTUNITY</a:t>
            </a:r>
            <a:endParaRPr lang="zh-CN" altLang="en-US" sz="1600" b="1" dirty="0">
              <a:solidFill>
                <a:schemeClr val="tx1">
                  <a:lumMod val="75000"/>
                  <a:lumOff val="25000"/>
                </a:schemeClr>
              </a:solidFill>
            </a:endParaRPr>
          </a:p>
        </p:txBody>
      </p:sp>
      <p:sp>
        <p:nvSpPr>
          <p:cNvPr id="134" name="TextBox 133"/>
          <p:cNvSpPr txBox="1"/>
          <p:nvPr/>
        </p:nvSpPr>
        <p:spPr bwMode="auto">
          <a:xfrm>
            <a:off x="4841855" y="4374471"/>
            <a:ext cx="3546569" cy="461665"/>
          </a:xfrm>
          <a:prstGeom prst="rect">
            <a:avLst/>
          </a:prstGeom>
          <a:noFill/>
        </p:spPr>
        <p:txBody>
          <a:bodyPr wrap="square">
            <a:spAutoFit/>
          </a:bodyPr>
          <a:lstStyle/>
          <a:p>
            <a:r>
              <a:rPr lang="zh-CN" altLang="en-US" sz="1200" dirty="0">
                <a:solidFill>
                  <a:schemeClr val="tx1">
                    <a:lumMod val="75000"/>
                    <a:lumOff val="25000"/>
                  </a:schemeClr>
                </a:solidFill>
              </a:rPr>
              <a:t>这里输入简单的文字概述这里输入简单文字概述简单的文字概述这里输入简单的文字概述这里</a:t>
            </a:r>
            <a:r>
              <a:rPr lang="zh-CN" altLang="en-US" sz="1200" dirty="0" smtClean="0">
                <a:solidFill>
                  <a:schemeClr val="tx1">
                    <a:lumMod val="75000"/>
                    <a:lumOff val="25000"/>
                  </a:schemeClr>
                </a:solidFill>
              </a:rPr>
              <a:t>输入</a:t>
            </a:r>
            <a:endParaRPr lang="zh-CN" altLang="en-US" sz="1200" dirty="0">
              <a:solidFill>
                <a:schemeClr val="tx1">
                  <a:lumMod val="75000"/>
                  <a:lumOff val="25000"/>
                </a:schemeClr>
              </a:solidFill>
              <a:latin typeface="Calibri" panose="020F0502020204030204" pitchFamily="34" charset="0"/>
            </a:endParaRPr>
          </a:p>
        </p:txBody>
      </p:sp>
      <p:sp>
        <p:nvSpPr>
          <p:cNvPr id="135" name="矩形 134"/>
          <p:cNvSpPr/>
          <p:nvPr/>
        </p:nvSpPr>
        <p:spPr bwMode="auto">
          <a:xfrm>
            <a:off x="4856220" y="4008405"/>
            <a:ext cx="2020887" cy="338554"/>
          </a:xfrm>
          <a:prstGeom prst="rect">
            <a:avLst/>
          </a:prstGeom>
        </p:spPr>
        <p:txBody>
          <a:bodyPr>
            <a:spAutoFit/>
          </a:bodyPr>
          <a:lstStyle/>
          <a:p>
            <a:pPr>
              <a:defRPr/>
            </a:pPr>
            <a:r>
              <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rPr>
              <a:t>TREAT</a:t>
            </a:r>
            <a:endParaRPr lang="zh-CN" altLang="en-US" sz="1600" b="1" dirty="0">
              <a:solidFill>
                <a:schemeClr val="tx1">
                  <a:lumMod val="75000"/>
                  <a:lumOff val="25000"/>
                </a:schemeClr>
              </a:solidFill>
            </a:endParaRPr>
          </a:p>
        </p:txBody>
      </p:sp>
      <p:sp>
        <p:nvSpPr>
          <p:cNvPr id="144" name="圆角矩形 143"/>
          <p:cNvSpPr/>
          <p:nvPr/>
        </p:nvSpPr>
        <p:spPr>
          <a:xfrm>
            <a:off x="880022" y="3035936"/>
            <a:ext cx="1368152" cy="1368151"/>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n w="0">
                <a:solidFill>
                  <a:schemeClr val="tx1"/>
                </a:solidFill>
              </a:ln>
              <a:solidFill>
                <a:srgbClr val="E87071">
                  <a:alpha val="99000"/>
                </a:srgbClr>
              </a:solidFill>
            </a:endParaRPr>
          </a:p>
        </p:txBody>
      </p:sp>
      <p:sp>
        <p:nvSpPr>
          <p:cNvPr id="145" name="矩形 144"/>
          <p:cNvSpPr/>
          <p:nvPr/>
        </p:nvSpPr>
        <p:spPr>
          <a:xfrm>
            <a:off x="969640" y="2963928"/>
            <a:ext cx="1037249" cy="1569660"/>
          </a:xfrm>
          <a:prstGeom prst="rect">
            <a:avLst/>
          </a:prstGeom>
        </p:spPr>
        <p:txBody>
          <a:bodyPr wrap="square">
            <a:spAutoFit/>
          </a:bodyPr>
          <a:lstStyle/>
          <a:p>
            <a:r>
              <a:rPr lang="en-US" altLang="zh-CN" sz="9600" dirty="0" smtClean="0">
                <a:solidFill>
                  <a:srgbClr val="0070C0">
                    <a:alpha val="99000"/>
                  </a:srgbClr>
                </a:solidFill>
                <a:latin typeface="方正大黑简体" pitchFamily="2" charset="-122"/>
                <a:ea typeface="方正大黑简体" pitchFamily="2" charset="-122"/>
              </a:rPr>
              <a:t>O</a:t>
            </a:r>
            <a:endParaRPr lang="zh-CN" altLang="en-US" sz="9600" dirty="0">
              <a:solidFill>
                <a:srgbClr val="0070C0">
                  <a:alpha val="99000"/>
                </a:srgbClr>
              </a:solidFill>
              <a:latin typeface="方正大黑简体" pitchFamily="2" charset="-122"/>
              <a:ea typeface="方正大黑简体" pitchFamily="2" charset="-122"/>
            </a:endParaRPr>
          </a:p>
        </p:txBody>
      </p:sp>
      <p:sp>
        <p:nvSpPr>
          <p:cNvPr id="142" name="圆角矩形 141"/>
          <p:cNvSpPr/>
          <p:nvPr/>
        </p:nvSpPr>
        <p:spPr>
          <a:xfrm>
            <a:off x="2476533" y="3035936"/>
            <a:ext cx="1368152" cy="1368151"/>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n w="0">
                <a:solidFill>
                  <a:schemeClr val="tx1"/>
                </a:solidFill>
              </a:ln>
              <a:solidFill>
                <a:srgbClr val="E87071">
                  <a:alpha val="99000"/>
                </a:srgbClr>
              </a:solidFill>
            </a:endParaRPr>
          </a:p>
        </p:txBody>
      </p:sp>
      <p:sp>
        <p:nvSpPr>
          <p:cNvPr id="143" name="矩形 142"/>
          <p:cNvSpPr/>
          <p:nvPr/>
        </p:nvSpPr>
        <p:spPr>
          <a:xfrm>
            <a:off x="2684901" y="2998491"/>
            <a:ext cx="1037249" cy="1569660"/>
          </a:xfrm>
          <a:prstGeom prst="rect">
            <a:avLst/>
          </a:prstGeom>
        </p:spPr>
        <p:txBody>
          <a:bodyPr wrap="square">
            <a:spAutoFit/>
          </a:bodyPr>
          <a:lstStyle/>
          <a:p>
            <a:r>
              <a:rPr lang="en-US" altLang="zh-CN" sz="9600" dirty="0" smtClean="0">
                <a:solidFill>
                  <a:srgbClr val="0070C0">
                    <a:alpha val="99000"/>
                  </a:srgbClr>
                </a:solidFill>
                <a:latin typeface="方正大黑简体" pitchFamily="2" charset="-122"/>
                <a:ea typeface="方正大黑简体" pitchFamily="2" charset="-122"/>
              </a:rPr>
              <a:t>T</a:t>
            </a:r>
            <a:endParaRPr lang="zh-CN" altLang="en-US" sz="9600" dirty="0">
              <a:solidFill>
                <a:srgbClr val="0070C0">
                  <a:alpha val="99000"/>
                </a:srgbClr>
              </a:solidFill>
              <a:latin typeface="方正大黑简体" pitchFamily="2" charset="-122"/>
              <a:ea typeface="方正大黑简体" pitchFamily="2"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36"/>
                                        </p:tgtEl>
                                        <p:attrNameLst>
                                          <p:attrName>style.visibility</p:attrName>
                                        </p:attrNameLst>
                                      </p:cBhvr>
                                      <p:to>
                                        <p:strVal val="visible"/>
                                      </p:to>
                                    </p:set>
                                    <p:anim calcmode="lin" valueType="num">
                                      <p:cBhvr>
                                        <p:cTn id="7" dur="1000" fill="hold"/>
                                        <p:tgtEl>
                                          <p:spTgt spid="136"/>
                                        </p:tgtEl>
                                        <p:attrNameLst>
                                          <p:attrName>ppt_w</p:attrName>
                                        </p:attrNameLst>
                                      </p:cBhvr>
                                      <p:tavLst>
                                        <p:tav tm="0">
                                          <p:val>
                                            <p:fltVal val="0"/>
                                          </p:val>
                                        </p:tav>
                                        <p:tav tm="100000">
                                          <p:val>
                                            <p:strVal val="#ppt_w"/>
                                          </p:val>
                                        </p:tav>
                                      </p:tavLst>
                                    </p:anim>
                                    <p:anim calcmode="lin" valueType="num">
                                      <p:cBhvr>
                                        <p:cTn id="8" dur="1000" fill="hold"/>
                                        <p:tgtEl>
                                          <p:spTgt spid="136"/>
                                        </p:tgtEl>
                                        <p:attrNameLst>
                                          <p:attrName>ppt_h</p:attrName>
                                        </p:attrNameLst>
                                      </p:cBhvr>
                                      <p:tavLst>
                                        <p:tav tm="0">
                                          <p:val>
                                            <p:fltVal val="0"/>
                                          </p:val>
                                        </p:tav>
                                        <p:tav tm="100000">
                                          <p:val>
                                            <p:strVal val="#ppt_h"/>
                                          </p:val>
                                        </p:tav>
                                      </p:tavLst>
                                    </p:anim>
                                    <p:anim calcmode="lin" valueType="num">
                                      <p:cBhvr>
                                        <p:cTn id="9" dur="1000" fill="hold"/>
                                        <p:tgtEl>
                                          <p:spTgt spid="136"/>
                                        </p:tgtEl>
                                        <p:attrNameLst>
                                          <p:attrName>style.rotation</p:attrName>
                                        </p:attrNameLst>
                                      </p:cBhvr>
                                      <p:tavLst>
                                        <p:tav tm="0">
                                          <p:val>
                                            <p:fltVal val="90"/>
                                          </p:val>
                                        </p:tav>
                                        <p:tav tm="100000">
                                          <p:val>
                                            <p:fltVal val="0"/>
                                          </p:val>
                                        </p:tav>
                                      </p:tavLst>
                                    </p:anim>
                                    <p:animEffect transition="in" filter="fade">
                                      <p:cBhvr>
                                        <p:cTn id="10" dur="1000"/>
                                        <p:tgtEl>
                                          <p:spTgt spid="136"/>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138"/>
                                        </p:tgtEl>
                                        <p:attrNameLst>
                                          <p:attrName>style.visibility</p:attrName>
                                        </p:attrNameLst>
                                      </p:cBhvr>
                                      <p:to>
                                        <p:strVal val="visible"/>
                                      </p:to>
                                    </p:set>
                                    <p:animEffect transition="in" filter="fade">
                                      <p:cBhvr>
                                        <p:cTn id="14" dur="1000"/>
                                        <p:tgtEl>
                                          <p:spTgt spid="138"/>
                                        </p:tgtEl>
                                      </p:cBhvr>
                                    </p:animEffect>
                                    <p:anim calcmode="lin" valueType="num">
                                      <p:cBhvr>
                                        <p:cTn id="15" dur="1000" fill="hold"/>
                                        <p:tgtEl>
                                          <p:spTgt spid="138"/>
                                        </p:tgtEl>
                                        <p:attrNameLst>
                                          <p:attrName>ppt_x</p:attrName>
                                        </p:attrNameLst>
                                      </p:cBhvr>
                                      <p:tavLst>
                                        <p:tav tm="0">
                                          <p:val>
                                            <p:strVal val="#ppt_x"/>
                                          </p:val>
                                        </p:tav>
                                        <p:tav tm="100000">
                                          <p:val>
                                            <p:strVal val="#ppt_x"/>
                                          </p:val>
                                        </p:tav>
                                      </p:tavLst>
                                    </p:anim>
                                    <p:anim calcmode="lin" valueType="num">
                                      <p:cBhvr>
                                        <p:cTn id="16" dur="1000" fill="hold"/>
                                        <p:tgtEl>
                                          <p:spTgt spid="138"/>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40"/>
                                        </p:tgtEl>
                                        <p:attrNameLst>
                                          <p:attrName>style.visibility</p:attrName>
                                        </p:attrNameLst>
                                      </p:cBhvr>
                                      <p:to>
                                        <p:strVal val="visible"/>
                                      </p:to>
                                    </p:set>
                                    <p:animEffect transition="in" filter="fade">
                                      <p:cBhvr>
                                        <p:cTn id="19" dur="1000"/>
                                        <p:tgtEl>
                                          <p:spTgt spid="140"/>
                                        </p:tgtEl>
                                      </p:cBhvr>
                                    </p:animEffect>
                                    <p:anim calcmode="lin" valueType="num">
                                      <p:cBhvr>
                                        <p:cTn id="20" dur="1000" fill="hold"/>
                                        <p:tgtEl>
                                          <p:spTgt spid="140"/>
                                        </p:tgtEl>
                                        <p:attrNameLst>
                                          <p:attrName>ppt_x</p:attrName>
                                        </p:attrNameLst>
                                      </p:cBhvr>
                                      <p:tavLst>
                                        <p:tav tm="0">
                                          <p:val>
                                            <p:strVal val="#ppt_x"/>
                                          </p:val>
                                        </p:tav>
                                        <p:tav tm="100000">
                                          <p:val>
                                            <p:strVal val="#ppt_x"/>
                                          </p:val>
                                        </p:tav>
                                      </p:tavLst>
                                    </p:anim>
                                    <p:anim calcmode="lin" valueType="num">
                                      <p:cBhvr>
                                        <p:cTn id="21" dur="1000" fill="hold"/>
                                        <p:tgtEl>
                                          <p:spTgt spid="14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44"/>
                                        </p:tgtEl>
                                        <p:attrNameLst>
                                          <p:attrName>style.visibility</p:attrName>
                                        </p:attrNameLst>
                                      </p:cBhvr>
                                      <p:to>
                                        <p:strVal val="visible"/>
                                      </p:to>
                                    </p:set>
                                    <p:animEffect transition="in" filter="fade">
                                      <p:cBhvr>
                                        <p:cTn id="24" dur="1000"/>
                                        <p:tgtEl>
                                          <p:spTgt spid="144"/>
                                        </p:tgtEl>
                                      </p:cBhvr>
                                    </p:animEffect>
                                    <p:anim calcmode="lin" valueType="num">
                                      <p:cBhvr>
                                        <p:cTn id="25" dur="1000" fill="hold"/>
                                        <p:tgtEl>
                                          <p:spTgt spid="144"/>
                                        </p:tgtEl>
                                        <p:attrNameLst>
                                          <p:attrName>ppt_x</p:attrName>
                                        </p:attrNameLst>
                                      </p:cBhvr>
                                      <p:tavLst>
                                        <p:tav tm="0">
                                          <p:val>
                                            <p:strVal val="#ppt_x"/>
                                          </p:val>
                                        </p:tav>
                                        <p:tav tm="100000">
                                          <p:val>
                                            <p:strVal val="#ppt_x"/>
                                          </p:val>
                                        </p:tav>
                                      </p:tavLst>
                                    </p:anim>
                                    <p:anim calcmode="lin" valueType="num">
                                      <p:cBhvr>
                                        <p:cTn id="26" dur="1000" fill="hold"/>
                                        <p:tgtEl>
                                          <p:spTgt spid="14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42"/>
                                        </p:tgtEl>
                                        <p:attrNameLst>
                                          <p:attrName>style.visibility</p:attrName>
                                        </p:attrNameLst>
                                      </p:cBhvr>
                                      <p:to>
                                        <p:strVal val="visible"/>
                                      </p:to>
                                    </p:set>
                                    <p:animEffect transition="in" filter="fade">
                                      <p:cBhvr>
                                        <p:cTn id="29" dur="1000"/>
                                        <p:tgtEl>
                                          <p:spTgt spid="142"/>
                                        </p:tgtEl>
                                      </p:cBhvr>
                                    </p:animEffect>
                                    <p:anim calcmode="lin" valueType="num">
                                      <p:cBhvr>
                                        <p:cTn id="30" dur="1000" fill="hold"/>
                                        <p:tgtEl>
                                          <p:spTgt spid="142"/>
                                        </p:tgtEl>
                                        <p:attrNameLst>
                                          <p:attrName>ppt_x</p:attrName>
                                        </p:attrNameLst>
                                      </p:cBhvr>
                                      <p:tavLst>
                                        <p:tav tm="0">
                                          <p:val>
                                            <p:strVal val="#ppt_x"/>
                                          </p:val>
                                        </p:tav>
                                        <p:tav tm="100000">
                                          <p:val>
                                            <p:strVal val="#ppt_x"/>
                                          </p:val>
                                        </p:tav>
                                      </p:tavLst>
                                    </p:anim>
                                    <p:anim calcmode="lin" valueType="num">
                                      <p:cBhvr>
                                        <p:cTn id="31" dur="1000" fill="hold"/>
                                        <p:tgtEl>
                                          <p:spTgt spid="142"/>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53" presetClass="entr" presetSubtype="16" fill="hold" grpId="0" nodeType="afterEffect">
                                  <p:stCondLst>
                                    <p:cond delay="0"/>
                                  </p:stCondLst>
                                  <p:childTnLst>
                                    <p:set>
                                      <p:cBhvr>
                                        <p:cTn id="34" dur="1" fill="hold">
                                          <p:stCondLst>
                                            <p:cond delay="0"/>
                                          </p:stCondLst>
                                        </p:cTn>
                                        <p:tgtEl>
                                          <p:spTgt spid="139"/>
                                        </p:tgtEl>
                                        <p:attrNameLst>
                                          <p:attrName>style.visibility</p:attrName>
                                        </p:attrNameLst>
                                      </p:cBhvr>
                                      <p:to>
                                        <p:strVal val="visible"/>
                                      </p:to>
                                    </p:set>
                                    <p:anim calcmode="lin" valueType="num">
                                      <p:cBhvr>
                                        <p:cTn id="35" dur="500" fill="hold"/>
                                        <p:tgtEl>
                                          <p:spTgt spid="139"/>
                                        </p:tgtEl>
                                        <p:attrNameLst>
                                          <p:attrName>ppt_w</p:attrName>
                                        </p:attrNameLst>
                                      </p:cBhvr>
                                      <p:tavLst>
                                        <p:tav tm="0">
                                          <p:val>
                                            <p:fltVal val="0"/>
                                          </p:val>
                                        </p:tav>
                                        <p:tav tm="100000">
                                          <p:val>
                                            <p:strVal val="#ppt_w"/>
                                          </p:val>
                                        </p:tav>
                                      </p:tavLst>
                                    </p:anim>
                                    <p:anim calcmode="lin" valueType="num">
                                      <p:cBhvr>
                                        <p:cTn id="36" dur="500" fill="hold"/>
                                        <p:tgtEl>
                                          <p:spTgt spid="139"/>
                                        </p:tgtEl>
                                        <p:attrNameLst>
                                          <p:attrName>ppt_h</p:attrName>
                                        </p:attrNameLst>
                                      </p:cBhvr>
                                      <p:tavLst>
                                        <p:tav tm="0">
                                          <p:val>
                                            <p:fltVal val="0"/>
                                          </p:val>
                                        </p:tav>
                                        <p:tav tm="100000">
                                          <p:val>
                                            <p:strVal val="#ppt_h"/>
                                          </p:val>
                                        </p:tav>
                                      </p:tavLst>
                                    </p:anim>
                                    <p:animEffect transition="in" filter="fade">
                                      <p:cBhvr>
                                        <p:cTn id="37" dur="500"/>
                                        <p:tgtEl>
                                          <p:spTgt spid="139"/>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41"/>
                                        </p:tgtEl>
                                        <p:attrNameLst>
                                          <p:attrName>style.visibility</p:attrName>
                                        </p:attrNameLst>
                                      </p:cBhvr>
                                      <p:to>
                                        <p:strVal val="visible"/>
                                      </p:to>
                                    </p:set>
                                    <p:anim calcmode="lin" valueType="num">
                                      <p:cBhvr>
                                        <p:cTn id="40" dur="500" fill="hold"/>
                                        <p:tgtEl>
                                          <p:spTgt spid="141"/>
                                        </p:tgtEl>
                                        <p:attrNameLst>
                                          <p:attrName>ppt_w</p:attrName>
                                        </p:attrNameLst>
                                      </p:cBhvr>
                                      <p:tavLst>
                                        <p:tav tm="0">
                                          <p:val>
                                            <p:fltVal val="0"/>
                                          </p:val>
                                        </p:tav>
                                        <p:tav tm="100000">
                                          <p:val>
                                            <p:strVal val="#ppt_w"/>
                                          </p:val>
                                        </p:tav>
                                      </p:tavLst>
                                    </p:anim>
                                    <p:anim calcmode="lin" valueType="num">
                                      <p:cBhvr>
                                        <p:cTn id="41" dur="500" fill="hold"/>
                                        <p:tgtEl>
                                          <p:spTgt spid="141"/>
                                        </p:tgtEl>
                                        <p:attrNameLst>
                                          <p:attrName>ppt_h</p:attrName>
                                        </p:attrNameLst>
                                      </p:cBhvr>
                                      <p:tavLst>
                                        <p:tav tm="0">
                                          <p:val>
                                            <p:fltVal val="0"/>
                                          </p:val>
                                        </p:tav>
                                        <p:tav tm="100000">
                                          <p:val>
                                            <p:strVal val="#ppt_h"/>
                                          </p:val>
                                        </p:tav>
                                      </p:tavLst>
                                    </p:anim>
                                    <p:animEffect transition="in" filter="fade">
                                      <p:cBhvr>
                                        <p:cTn id="42" dur="500"/>
                                        <p:tgtEl>
                                          <p:spTgt spid="141"/>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43"/>
                                        </p:tgtEl>
                                        <p:attrNameLst>
                                          <p:attrName>style.visibility</p:attrName>
                                        </p:attrNameLst>
                                      </p:cBhvr>
                                      <p:to>
                                        <p:strVal val="visible"/>
                                      </p:to>
                                    </p:set>
                                    <p:anim calcmode="lin" valueType="num">
                                      <p:cBhvr>
                                        <p:cTn id="45" dur="500" fill="hold"/>
                                        <p:tgtEl>
                                          <p:spTgt spid="143"/>
                                        </p:tgtEl>
                                        <p:attrNameLst>
                                          <p:attrName>ppt_w</p:attrName>
                                        </p:attrNameLst>
                                      </p:cBhvr>
                                      <p:tavLst>
                                        <p:tav tm="0">
                                          <p:val>
                                            <p:fltVal val="0"/>
                                          </p:val>
                                        </p:tav>
                                        <p:tav tm="100000">
                                          <p:val>
                                            <p:strVal val="#ppt_w"/>
                                          </p:val>
                                        </p:tav>
                                      </p:tavLst>
                                    </p:anim>
                                    <p:anim calcmode="lin" valueType="num">
                                      <p:cBhvr>
                                        <p:cTn id="46" dur="500" fill="hold"/>
                                        <p:tgtEl>
                                          <p:spTgt spid="143"/>
                                        </p:tgtEl>
                                        <p:attrNameLst>
                                          <p:attrName>ppt_h</p:attrName>
                                        </p:attrNameLst>
                                      </p:cBhvr>
                                      <p:tavLst>
                                        <p:tav tm="0">
                                          <p:val>
                                            <p:fltVal val="0"/>
                                          </p:val>
                                        </p:tav>
                                        <p:tav tm="100000">
                                          <p:val>
                                            <p:strVal val="#ppt_h"/>
                                          </p:val>
                                        </p:tav>
                                      </p:tavLst>
                                    </p:anim>
                                    <p:animEffect transition="in" filter="fade">
                                      <p:cBhvr>
                                        <p:cTn id="47" dur="500"/>
                                        <p:tgtEl>
                                          <p:spTgt spid="143"/>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45"/>
                                        </p:tgtEl>
                                        <p:attrNameLst>
                                          <p:attrName>style.visibility</p:attrName>
                                        </p:attrNameLst>
                                      </p:cBhvr>
                                      <p:to>
                                        <p:strVal val="visible"/>
                                      </p:to>
                                    </p:set>
                                    <p:anim calcmode="lin" valueType="num">
                                      <p:cBhvr>
                                        <p:cTn id="50" dur="500" fill="hold"/>
                                        <p:tgtEl>
                                          <p:spTgt spid="145"/>
                                        </p:tgtEl>
                                        <p:attrNameLst>
                                          <p:attrName>ppt_w</p:attrName>
                                        </p:attrNameLst>
                                      </p:cBhvr>
                                      <p:tavLst>
                                        <p:tav tm="0">
                                          <p:val>
                                            <p:fltVal val="0"/>
                                          </p:val>
                                        </p:tav>
                                        <p:tav tm="100000">
                                          <p:val>
                                            <p:strVal val="#ppt_w"/>
                                          </p:val>
                                        </p:tav>
                                      </p:tavLst>
                                    </p:anim>
                                    <p:anim calcmode="lin" valueType="num">
                                      <p:cBhvr>
                                        <p:cTn id="51" dur="500" fill="hold"/>
                                        <p:tgtEl>
                                          <p:spTgt spid="145"/>
                                        </p:tgtEl>
                                        <p:attrNameLst>
                                          <p:attrName>ppt_h</p:attrName>
                                        </p:attrNameLst>
                                      </p:cBhvr>
                                      <p:tavLst>
                                        <p:tav tm="0">
                                          <p:val>
                                            <p:fltVal val="0"/>
                                          </p:val>
                                        </p:tav>
                                        <p:tav tm="100000">
                                          <p:val>
                                            <p:strVal val="#ppt_h"/>
                                          </p:val>
                                        </p:tav>
                                      </p:tavLst>
                                    </p:anim>
                                    <p:animEffect transition="in" filter="fade">
                                      <p:cBhvr>
                                        <p:cTn id="52" dur="500"/>
                                        <p:tgtEl>
                                          <p:spTgt spid="145"/>
                                        </p:tgtEl>
                                      </p:cBhvr>
                                    </p:animEffect>
                                  </p:childTnLst>
                                </p:cTn>
                              </p:par>
                            </p:childTnLst>
                          </p:cTn>
                        </p:par>
                        <p:par>
                          <p:cTn id="53" fill="hold">
                            <p:stCondLst>
                              <p:cond delay="2500"/>
                            </p:stCondLst>
                            <p:childTnLst>
                              <p:par>
                                <p:cTn id="54" presetID="42" presetClass="entr" presetSubtype="0" fill="hold" grpId="0" nodeType="afterEffect">
                                  <p:stCondLst>
                                    <p:cond delay="0"/>
                                  </p:stCondLst>
                                  <p:childTnLst>
                                    <p:set>
                                      <p:cBhvr>
                                        <p:cTn id="55" dur="1" fill="hold">
                                          <p:stCondLst>
                                            <p:cond delay="0"/>
                                          </p:stCondLst>
                                        </p:cTn>
                                        <p:tgtEl>
                                          <p:spTgt spid="129"/>
                                        </p:tgtEl>
                                        <p:attrNameLst>
                                          <p:attrName>style.visibility</p:attrName>
                                        </p:attrNameLst>
                                      </p:cBhvr>
                                      <p:to>
                                        <p:strVal val="visible"/>
                                      </p:to>
                                    </p:set>
                                    <p:animEffect transition="in" filter="fade">
                                      <p:cBhvr>
                                        <p:cTn id="56" dur="1000"/>
                                        <p:tgtEl>
                                          <p:spTgt spid="129"/>
                                        </p:tgtEl>
                                      </p:cBhvr>
                                    </p:animEffect>
                                    <p:anim calcmode="lin" valueType="num">
                                      <p:cBhvr>
                                        <p:cTn id="57" dur="1000" fill="hold"/>
                                        <p:tgtEl>
                                          <p:spTgt spid="129"/>
                                        </p:tgtEl>
                                        <p:attrNameLst>
                                          <p:attrName>ppt_x</p:attrName>
                                        </p:attrNameLst>
                                      </p:cBhvr>
                                      <p:tavLst>
                                        <p:tav tm="0">
                                          <p:val>
                                            <p:strVal val="#ppt_x"/>
                                          </p:val>
                                        </p:tav>
                                        <p:tav tm="100000">
                                          <p:val>
                                            <p:strVal val="#ppt_x"/>
                                          </p:val>
                                        </p:tav>
                                      </p:tavLst>
                                    </p:anim>
                                    <p:anim calcmode="lin" valueType="num">
                                      <p:cBhvr>
                                        <p:cTn id="58" dur="1000" fill="hold"/>
                                        <p:tgtEl>
                                          <p:spTgt spid="129"/>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28"/>
                                        </p:tgtEl>
                                        <p:attrNameLst>
                                          <p:attrName>style.visibility</p:attrName>
                                        </p:attrNameLst>
                                      </p:cBhvr>
                                      <p:to>
                                        <p:strVal val="visible"/>
                                      </p:to>
                                    </p:set>
                                    <p:animEffect transition="in" filter="fade">
                                      <p:cBhvr>
                                        <p:cTn id="61" dur="1000"/>
                                        <p:tgtEl>
                                          <p:spTgt spid="128"/>
                                        </p:tgtEl>
                                      </p:cBhvr>
                                    </p:animEffect>
                                    <p:anim calcmode="lin" valueType="num">
                                      <p:cBhvr>
                                        <p:cTn id="62" dur="1000" fill="hold"/>
                                        <p:tgtEl>
                                          <p:spTgt spid="128"/>
                                        </p:tgtEl>
                                        <p:attrNameLst>
                                          <p:attrName>ppt_x</p:attrName>
                                        </p:attrNameLst>
                                      </p:cBhvr>
                                      <p:tavLst>
                                        <p:tav tm="0">
                                          <p:val>
                                            <p:strVal val="#ppt_x"/>
                                          </p:val>
                                        </p:tav>
                                        <p:tav tm="100000">
                                          <p:val>
                                            <p:strVal val="#ppt_x"/>
                                          </p:val>
                                        </p:tav>
                                      </p:tavLst>
                                    </p:anim>
                                    <p:anim calcmode="lin" valueType="num">
                                      <p:cBhvr>
                                        <p:cTn id="63" dur="1000" fill="hold"/>
                                        <p:tgtEl>
                                          <p:spTgt spid="128"/>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31"/>
                                        </p:tgtEl>
                                        <p:attrNameLst>
                                          <p:attrName>style.visibility</p:attrName>
                                        </p:attrNameLst>
                                      </p:cBhvr>
                                      <p:to>
                                        <p:strVal val="visible"/>
                                      </p:to>
                                    </p:set>
                                    <p:animEffect transition="in" filter="fade">
                                      <p:cBhvr>
                                        <p:cTn id="66" dur="1000"/>
                                        <p:tgtEl>
                                          <p:spTgt spid="131"/>
                                        </p:tgtEl>
                                      </p:cBhvr>
                                    </p:animEffect>
                                    <p:anim calcmode="lin" valueType="num">
                                      <p:cBhvr>
                                        <p:cTn id="67" dur="1000" fill="hold"/>
                                        <p:tgtEl>
                                          <p:spTgt spid="131"/>
                                        </p:tgtEl>
                                        <p:attrNameLst>
                                          <p:attrName>ppt_x</p:attrName>
                                        </p:attrNameLst>
                                      </p:cBhvr>
                                      <p:tavLst>
                                        <p:tav tm="0">
                                          <p:val>
                                            <p:strVal val="#ppt_x"/>
                                          </p:val>
                                        </p:tav>
                                        <p:tav tm="100000">
                                          <p:val>
                                            <p:strVal val="#ppt_x"/>
                                          </p:val>
                                        </p:tav>
                                      </p:tavLst>
                                    </p:anim>
                                    <p:anim calcmode="lin" valueType="num">
                                      <p:cBhvr>
                                        <p:cTn id="68" dur="1000" fill="hold"/>
                                        <p:tgtEl>
                                          <p:spTgt spid="131"/>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30"/>
                                        </p:tgtEl>
                                        <p:attrNameLst>
                                          <p:attrName>style.visibility</p:attrName>
                                        </p:attrNameLst>
                                      </p:cBhvr>
                                      <p:to>
                                        <p:strVal val="visible"/>
                                      </p:to>
                                    </p:set>
                                    <p:animEffect transition="in" filter="fade">
                                      <p:cBhvr>
                                        <p:cTn id="71" dur="1000"/>
                                        <p:tgtEl>
                                          <p:spTgt spid="130"/>
                                        </p:tgtEl>
                                      </p:cBhvr>
                                    </p:animEffect>
                                    <p:anim calcmode="lin" valueType="num">
                                      <p:cBhvr>
                                        <p:cTn id="72" dur="1000" fill="hold"/>
                                        <p:tgtEl>
                                          <p:spTgt spid="130"/>
                                        </p:tgtEl>
                                        <p:attrNameLst>
                                          <p:attrName>ppt_x</p:attrName>
                                        </p:attrNameLst>
                                      </p:cBhvr>
                                      <p:tavLst>
                                        <p:tav tm="0">
                                          <p:val>
                                            <p:strVal val="#ppt_x"/>
                                          </p:val>
                                        </p:tav>
                                        <p:tav tm="100000">
                                          <p:val>
                                            <p:strVal val="#ppt_x"/>
                                          </p:val>
                                        </p:tav>
                                      </p:tavLst>
                                    </p:anim>
                                    <p:anim calcmode="lin" valueType="num">
                                      <p:cBhvr>
                                        <p:cTn id="73" dur="1000" fill="hold"/>
                                        <p:tgtEl>
                                          <p:spTgt spid="130"/>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33"/>
                                        </p:tgtEl>
                                        <p:attrNameLst>
                                          <p:attrName>style.visibility</p:attrName>
                                        </p:attrNameLst>
                                      </p:cBhvr>
                                      <p:to>
                                        <p:strVal val="visible"/>
                                      </p:to>
                                    </p:set>
                                    <p:animEffect transition="in" filter="fade">
                                      <p:cBhvr>
                                        <p:cTn id="76" dur="1000"/>
                                        <p:tgtEl>
                                          <p:spTgt spid="133"/>
                                        </p:tgtEl>
                                      </p:cBhvr>
                                    </p:animEffect>
                                    <p:anim calcmode="lin" valueType="num">
                                      <p:cBhvr>
                                        <p:cTn id="77" dur="1000" fill="hold"/>
                                        <p:tgtEl>
                                          <p:spTgt spid="133"/>
                                        </p:tgtEl>
                                        <p:attrNameLst>
                                          <p:attrName>ppt_x</p:attrName>
                                        </p:attrNameLst>
                                      </p:cBhvr>
                                      <p:tavLst>
                                        <p:tav tm="0">
                                          <p:val>
                                            <p:strVal val="#ppt_x"/>
                                          </p:val>
                                        </p:tav>
                                        <p:tav tm="100000">
                                          <p:val>
                                            <p:strVal val="#ppt_x"/>
                                          </p:val>
                                        </p:tav>
                                      </p:tavLst>
                                    </p:anim>
                                    <p:anim calcmode="lin" valueType="num">
                                      <p:cBhvr>
                                        <p:cTn id="78" dur="1000" fill="hold"/>
                                        <p:tgtEl>
                                          <p:spTgt spid="133"/>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32"/>
                                        </p:tgtEl>
                                        <p:attrNameLst>
                                          <p:attrName>style.visibility</p:attrName>
                                        </p:attrNameLst>
                                      </p:cBhvr>
                                      <p:to>
                                        <p:strVal val="visible"/>
                                      </p:to>
                                    </p:set>
                                    <p:animEffect transition="in" filter="fade">
                                      <p:cBhvr>
                                        <p:cTn id="81" dur="1000"/>
                                        <p:tgtEl>
                                          <p:spTgt spid="132"/>
                                        </p:tgtEl>
                                      </p:cBhvr>
                                    </p:animEffect>
                                    <p:anim calcmode="lin" valueType="num">
                                      <p:cBhvr>
                                        <p:cTn id="82" dur="1000" fill="hold"/>
                                        <p:tgtEl>
                                          <p:spTgt spid="132"/>
                                        </p:tgtEl>
                                        <p:attrNameLst>
                                          <p:attrName>ppt_x</p:attrName>
                                        </p:attrNameLst>
                                      </p:cBhvr>
                                      <p:tavLst>
                                        <p:tav tm="0">
                                          <p:val>
                                            <p:strVal val="#ppt_x"/>
                                          </p:val>
                                        </p:tav>
                                        <p:tav tm="100000">
                                          <p:val>
                                            <p:strVal val="#ppt_x"/>
                                          </p:val>
                                        </p:tav>
                                      </p:tavLst>
                                    </p:anim>
                                    <p:anim calcmode="lin" valueType="num">
                                      <p:cBhvr>
                                        <p:cTn id="83" dur="1000" fill="hold"/>
                                        <p:tgtEl>
                                          <p:spTgt spid="132"/>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35"/>
                                        </p:tgtEl>
                                        <p:attrNameLst>
                                          <p:attrName>style.visibility</p:attrName>
                                        </p:attrNameLst>
                                      </p:cBhvr>
                                      <p:to>
                                        <p:strVal val="visible"/>
                                      </p:to>
                                    </p:set>
                                    <p:animEffect transition="in" filter="fade">
                                      <p:cBhvr>
                                        <p:cTn id="86" dur="1000"/>
                                        <p:tgtEl>
                                          <p:spTgt spid="135"/>
                                        </p:tgtEl>
                                      </p:cBhvr>
                                    </p:animEffect>
                                    <p:anim calcmode="lin" valueType="num">
                                      <p:cBhvr>
                                        <p:cTn id="87" dur="1000" fill="hold"/>
                                        <p:tgtEl>
                                          <p:spTgt spid="135"/>
                                        </p:tgtEl>
                                        <p:attrNameLst>
                                          <p:attrName>ppt_x</p:attrName>
                                        </p:attrNameLst>
                                      </p:cBhvr>
                                      <p:tavLst>
                                        <p:tav tm="0">
                                          <p:val>
                                            <p:strVal val="#ppt_x"/>
                                          </p:val>
                                        </p:tav>
                                        <p:tav tm="100000">
                                          <p:val>
                                            <p:strVal val="#ppt_x"/>
                                          </p:val>
                                        </p:tav>
                                      </p:tavLst>
                                    </p:anim>
                                    <p:anim calcmode="lin" valueType="num">
                                      <p:cBhvr>
                                        <p:cTn id="88" dur="1000" fill="hold"/>
                                        <p:tgtEl>
                                          <p:spTgt spid="135"/>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34"/>
                                        </p:tgtEl>
                                        <p:attrNameLst>
                                          <p:attrName>style.visibility</p:attrName>
                                        </p:attrNameLst>
                                      </p:cBhvr>
                                      <p:to>
                                        <p:strVal val="visible"/>
                                      </p:to>
                                    </p:set>
                                    <p:animEffect transition="in" filter="fade">
                                      <p:cBhvr>
                                        <p:cTn id="91" dur="1000"/>
                                        <p:tgtEl>
                                          <p:spTgt spid="134"/>
                                        </p:tgtEl>
                                      </p:cBhvr>
                                    </p:animEffect>
                                    <p:anim calcmode="lin" valueType="num">
                                      <p:cBhvr>
                                        <p:cTn id="92" dur="1000" fill="hold"/>
                                        <p:tgtEl>
                                          <p:spTgt spid="134"/>
                                        </p:tgtEl>
                                        <p:attrNameLst>
                                          <p:attrName>ppt_x</p:attrName>
                                        </p:attrNameLst>
                                      </p:cBhvr>
                                      <p:tavLst>
                                        <p:tav tm="0">
                                          <p:val>
                                            <p:strVal val="#ppt_x"/>
                                          </p:val>
                                        </p:tav>
                                        <p:tav tm="100000">
                                          <p:val>
                                            <p:strVal val="#ppt_x"/>
                                          </p:val>
                                        </p:tav>
                                      </p:tavLst>
                                    </p:anim>
                                    <p:anim calcmode="lin" valueType="num">
                                      <p:cBhvr>
                                        <p:cTn id="93" dur="1000" fill="hold"/>
                                        <p:tgtEl>
                                          <p:spTgt spid="1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P spid="140" grpId="0" animBg="1"/>
      <p:bldP spid="141" grpId="0"/>
      <p:bldP spid="138" grpId="0" animBg="1"/>
      <p:bldP spid="139" grpId="0"/>
      <p:bldP spid="128" grpId="0"/>
      <p:bldP spid="129" grpId="0"/>
      <p:bldP spid="130" grpId="0"/>
      <p:bldP spid="131" grpId="0"/>
      <p:bldP spid="132" grpId="0"/>
      <p:bldP spid="133" grpId="0"/>
      <p:bldP spid="134" grpId="0"/>
      <p:bldP spid="135" grpId="0"/>
      <p:bldP spid="144" grpId="0" animBg="1"/>
      <p:bldP spid="145" grpId="0"/>
      <p:bldP spid="142" grpId="0" animBg="1"/>
      <p:bldP spid="14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6" name="组合 95"/>
          <p:cNvGrpSpPr/>
          <p:nvPr/>
        </p:nvGrpSpPr>
        <p:grpSpPr>
          <a:xfrm>
            <a:off x="1467641" y="1221422"/>
            <a:ext cx="1670567" cy="1674318"/>
            <a:chOff x="1467641" y="1221422"/>
            <a:chExt cx="1670567" cy="1674318"/>
          </a:xfrm>
        </p:grpSpPr>
        <p:sp>
          <p:nvSpPr>
            <p:cNvPr id="92" name="椭圆 91"/>
            <p:cNvSpPr/>
            <p:nvPr/>
          </p:nvSpPr>
          <p:spPr>
            <a:xfrm>
              <a:off x="1557170" y="1298897"/>
              <a:ext cx="1491507" cy="1491508"/>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95250">
              <a:gradFill flip="none" rotWithShape="1">
                <a:gsLst>
                  <a:gs pos="0">
                    <a:schemeClr val="bg1"/>
                  </a:gs>
                  <a:gs pos="100000">
                    <a:schemeClr val="bg1">
                      <a:lumMod val="7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grpSp>
          <p:nvGrpSpPr>
            <p:cNvPr id="56" name="组合 55"/>
            <p:cNvGrpSpPr/>
            <p:nvPr/>
          </p:nvGrpSpPr>
          <p:grpSpPr>
            <a:xfrm>
              <a:off x="1467641" y="1221422"/>
              <a:ext cx="1670567" cy="1674318"/>
              <a:chOff x="800752" y="1176303"/>
              <a:chExt cx="2227424" cy="2232424"/>
            </a:xfrm>
          </p:grpSpPr>
          <p:sp>
            <p:nvSpPr>
              <p:cNvPr id="60" name="椭圆 1"/>
              <p:cNvSpPr/>
              <p:nvPr/>
            </p:nvSpPr>
            <p:spPr>
              <a:xfrm>
                <a:off x="800752" y="1176303"/>
                <a:ext cx="2227424" cy="2232424"/>
              </a:xfrm>
              <a:custGeom>
                <a:avLst/>
                <a:gdLst/>
                <a:ahLst/>
                <a:cxnLst/>
                <a:rect l="l" t="t" r="r" b="b"/>
                <a:pathLst>
                  <a:path w="2373418" h="2378746">
                    <a:moveTo>
                      <a:pt x="1189373" y="0"/>
                    </a:moveTo>
                    <a:lnTo>
                      <a:pt x="1189373" y="287688"/>
                    </a:lnTo>
                    <a:cubicBezTo>
                      <a:pt x="691386" y="287688"/>
                      <a:pt x="287688" y="691386"/>
                      <a:pt x="287688" y="1189373"/>
                    </a:cubicBezTo>
                    <a:cubicBezTo>
                      <a:pt x="287688" y="1687360"/>
                      <a:pt x="691386" y="2091058"/>
                      <a:pt x="1189373" y="2091058"/>
                    </a:cubicBezTo>
                    <a:cubicBezTo>
                      <a:pt x="1651642" y="2091058"/>
                      <a:pt x="2032663" y="1743194"/>
                      <a:pt x="2084369" y="1294891"/>
                    </a:cubicBezTo>
                    <a:lnTo>
                      <a:pt x="2373418" y="1294891"/>
                    </a:lnTo>
                    <a:cubicBezTo>
                      <a:pt x="2320695" y="1902370"/>
                      <a:pt x="1810666" y="2378746"/>
                      <a:pt x="1189373" y="2378746"/>
                    </a:cubicBezTo>
                    <a:cubicBezTo>
                      <a:pt x="532500" y="2378746"/>
                      <a:pt x="0" y="1846246"/>
                      <a:pt x="0" y="1189373"/>
                    </a:cubicBezTo>
                    <a:cubicBezTo>
                      <a:pt x="0" y="532500"/>
                      <a:pt x="532500" y="0"/>
                      <a:pt x="1189373" y="0"/>
                    </a:cubicBezTo>
                    <a:close/>
                  </a:path>
                </a:pathLst>
              </a:custGeom>
              <a:solidFill>
                <a:srgbClr val="0F97C7"/>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58" name="TextBox 57"/>
              <p:cNvSpPr txBox="1"/>
              <p:nvPr/>
            </p:nvSpPr>
            <p:spPr>
              <a:xfrm>
                <a:off x="1476331" y="1844450"/>
                <a:ext cx="783432" cy="492443"/>
              </a:xfrm>
              <a:prstGeom prst="rect">
                <a:avLst/>
              </a:prstGeom>
              <a:noFill/>
            </p:spPr>
            <p:txBody>
              <a:bodyPr wrap="none" rtlCol="0">
                <a:spAutoFit/>
              </a:bodyPr>
              <a:lstStyle/>
              <a:p>
                <a:r>
                  <a:rPr lang="en-US" altLang="zh-CN" sz="1800" dirty="0">
                    <a:latin typeface="方正大黑简体" pitchFamily="2" charset="-122"/>
                    <a:ea typeface="方正大黑简体" pitchFamily="2" charset="-122"/>
                  </a:rPr>
                  <a:t>76%</a:t>
                </a:r>
                <a:endParaRPr lang="zh-CN" altLang="en-US" sz="1800" dirty="0">
                  <a:latin typeface="方正大黑简体" pitchFamily="2" charset="-122"/>
                  <a:ea typeface="方正大黑简体" pitchFamily="2" charset="-122"/>
                </a:endParaRPr>
              </a:p>
            </p:txBody>
          </p:sp>
          <p:sp>
            <p:nvSpPr>
              <p:cNvPr id="59" name="TextBox 58"/>
              <p:cNvSpPr txBox="1"/>
              <p:nvPr/>
            </p:nvSpPr>
            <p:spPr>
              <a:xfrm>
                <a:off x="1178074" y="2217723"/>
                <a:ext cx="1203749" cy="410369"/>
              </a:xfrm>
              <a:prstGeom prst="rect">
                <a:avLst/>
              </a:prstGeom>
              <a:noFill/>
            </p:spPr>
            <p:txBody>
              <a:bodyPr wrap="none" rtlCol="0">
                <a:spAutoFit/>
              </a:bodyPr>
              <a:lstStyle/>
              <a:p>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grpSp>
        <p:nvGrpSpPr>
          <p:cNvPr id="82" name="组合 81"/>
          <p:cNvGrpSpPr/>
          <p:nvPr/>
        </p:nvGrpSpPr>
        <p:grpSpPr>
          <a:xfrm>
            <a:off x="1530729" y="2955519"/>
            <a:ext cx="1648660" cy="1470543"/>
            <a:chOff x="1530729" y="2955519"/>
            <a:chExt cx="1648660" cy="1470543"/>
          </a:xfrm>
        </p:grpSpPr>
        <p:sp>
          <p:nvSpPr>
            <p:cNvPr id="81" name="圆角矩形 80"/>
            <p:cNvSpPr/>
            <p:nvPr/>
          </p:nvSpPr>
          <p:spPr>
            <a:xfrm rot="5400000">
              <a:off x="2317864" y="2180895"/>
              <a:ext cx="45719" cy="1594967"/>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88900" dist="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64" name="矩形 63"/>
            <p:cNvSpPr/>
            <p:nvPr/>
          </p:nvSpPr>
          <p:spPr>
            <a:xfrm>
              <a:off x="1530729" y="3073383"/>
              <a:ext cx="1648660" cy="1352679"/>
            </a:xfrm>
            <a:prstGeom prst="rect">
              <a:avLst/>
            </a:prstGeom>
          </p:spPr>
          <p:txBody>
            <a:bodyPr wrap="square">
              <a:spAutoFit/>
            </a:bodyPr>
            <a:lstStyle/>
            <a:p>
              <a:pPr>
                <a:lnSpc>
                  <a:spcPct val="130000"/>
                </a:lnSpc>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您的内容打在这里，或者通过复制您的文本后，在此框中选择粘贴，并选择只保留您的内容打在这里，或者通过复制您的文本后，在此框中选择粘贴，并选择只保留</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30000"/>
                </a:lnSpc>
              </a:pP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97" name="组合 96"/>
          <p:cNvGrpSpPr/>
          <p:nvPr/>
        </p:nvGrpSpPr>
        <p:grpSpPr>
          <a:xfrm>
            <a:off x="3534412" y="1235351"/>
            <a:ext cx="1582762" cy="1582915"/>
            <a:chOff x="3534412" y="1235351"/>
            <a:chExt cx="1582762" cy="1582915"/>
          </a:xfrm>
        </p:grpSpPr>
        <p:sp>
          <p:nvSpPr>
            <p:cNvPr id="94" name="椭圆 93"/>
            <p:cNvSpPr/>
            <p:nvPr/>
          </p:nvSpPr>
          <p:spPr>
            <a:xfrm>
              <a:off x="3534412" y="1235351"/>
              <a:ext cx="1491507" cy="1491508"/>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95250">
              <a:gradFill flip="none" rotWithShape="1">
                <a:gsLst>
                  <a:gs pos="0">
                    <a:schemeClr val="bg1"/>
                  </a:gs>
                  <a:gs pos="100000">
                    <a:schemeClr val="bg1">
                      <a:lumMod val="7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grpSp>
          <p:nvGrpSpPr>
            <p:cNvPr id="65" name="组合 64"/>
            <p:cNvGrpSpPr/>
            <p:nvPr/>
          </p:nvGrpSpPr>
          <p:grpSpPr>
            <a:xfrm>
              <a:off x="3550550" y="1645058"/>
              <a:ext cx="1566624" cy="1173208"/>
              <a:chOff x="3577963" y="1741150"/>
              <a:chExt cx="2088831" cy="1564277"/>
            </a:xfrm>
          </p:grpSpPr>
          <p:sp>
            <p:nvSpPr>
              <p:cNvPr id="67" name="椭圆 1"/>
              <p:cNvSpPr/>
              <p:nvPr/>
            </p:nvSpPr>
            <p:spPr>
              <a:xfrm>
                <a:off x="3577963" y="2288243"/>
                <a:ext cx="2088831" cy="1017184"/>
              </a:xfrm>
              <a:custGeom>
                <a:avLst/>
                <a:gdLst/>
                <a:ahLst/>
                <a:cxnLst/>
                <a:rect l="l" t="t" r="r" b="b"/>
                <a:pathLst>
                  <a:path w="2088831" h="1017184">
                    <a:moveTo>
                      <a:pt x="1817562" y="0"/>
                    </a:moveTo>
                    <a:lnTo>
                      <a:pt x="2088831" y="0"/>
                    </a:lnTo>
                    <a:cubicBezTo>
                      <a:pt x="2039351" y="570111"/>
                      <a:pt x="1560695" y="1017184"/>
                      <a:pt x="977619" y="1017184"/>
                    </a:cubicBezTo>
                    <a:cubicBezTo>
                      <a:pt x="556457" y="1017184"/>
                      <a:pt x="189775" y="783931"/>
                      <a:pt x="0" y="439399"/>
                    </a:cubicBezTo>
                    <a:lnTo>
                      <a:pt x="248210" y="323051"/>
                    </a:lnTo>
                    <a:cubicBezTo>
                      <a:pt x="391494" y="577373"/>
                      <a:pt x="664725" y="747193"/>
                      <a:pt x="977619" y="747193"/>
                    </a:cubicBezTo>
                    <a:cubicBezTo>
                      <a:pt x="1411453" y="747193"/>
                      <a:pt x="1769037" y="420726"/>
                      <a:pt x="1817562" y="0"/>
                    </a:cubicBezTo>
                    <a:close/>
                  </a:path>
                </a:pathLst>
              </a:custGeom>
              <a:solidFill>
                <a:srgbClr val="0F97C7"/>
              </a:solidFill>
              <a:ln>
                <a:solidFill>
                  <a:srgbClr val="0F97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TextBox 67"/>
              <p:cNvSpPr txBox="1"/>
              <p:nvPr/>
            </p:nvSpPr>
            <p:spPr>
              <a:xfrm>
                <a:off x="4109678" y="1741150"/>
                <a:ext cx="861775" cy="492443"/>
              </a:xfrm>
              <a:prstGeom prst="rect">
                <a:avLst/>
              </a:prstGeom>
              <a:noFill/>
            </p:spPr>
            <p:txBody>
              <a:bodyPr wrap="none" rtlCol="0">
                <a:spAutoFit/>
              </a:bodyPr>
              <a:lstStyle/>
              <a:p>
                <a:r>
                  <a:rPr lang="en-US" altLang="zh-CN" sz="1800" dirty="0">
                    <a:latin typeface="方正大黑简体" pitchFamily="2" charset="-122"/>
                    <a:ea typeface="方正大黑简体" pitchFamily="2" charset="-122"/>
                  </a:rPr>
                  <a:t>48%</a:t>
                </a:r>
                <a:endParaRPr lang="zh-CN" altLang="en-US" sz="1800" dirty="0">
                  <a:latin typeface="方正大黑简体" pitchFamily="2" charset="-122"/>
                  <a:ea typeface="方正大黑简体" pitchFamily="2" charset="-122"/>
                </a:endParaRPr>
              </a:p>
            </p:txBody>
          </p:sp>
          <p:sp>
            <p:nvSpPr>
              <p:cNvPr id="69" name="TextBox 68"/>
              <p:cNvSpPr txBox="1"/>
              <p:nvPr/>
            </p:nvSpPr>
            <p:spPr>
              <a:xfrm>
                <a:off x="3826842" y="2209059"/>
                <a:ext cx="1203748" cy="410369"/>
              </a:xfrm>
              <a:prstGeom prst="rect">
                <a:avLst/>
              </a:prstGeom>
              <a:noFill/>
            </p:spPr>
            <p:txBody>
              <a:bodyPr wrap="none" rtlCol="0">
                <a:spAutoFit/>
              </a:bodyPr>
              <a:lstStyle/>
              <a:p>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grpSp>
        <p:nvGrpSpPr>
          <p:cNvPr id="98" name="组合 97"/>
          <p:cNvGrpSpPr/>
          <p:nvPr/>
        </p:nvGrpSpPr>
        <p:grpSpPr>
          <a:xfrm>
            <a:off x="5501167" y="1235351"/>
            <a:ext cx="1591656" cy="1582914"/>
            <a:chOff x="5501167" y="1235351"/>
            <a:chExt cx="1591656" cy="1582914"/>
          </a:xfrm>
        </p:grpSpPr>
        <p:sp>
          <p:nvSpPr>
            <p:cNvPr id="95" name="椭圆 94"/>
            <p:cNvSpPr/>
            <p:nvPr/>
          </p:nvSpPr>
          <p:spPr>
            <a:xfrm>
              <a:off x="5601316" y="1235351"/>
              <a:ext cx="1491507" cy="1491508"/>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95250">
              <a:gradFill flip="none" rotWithShape="1">
                <a:gsLst>
                  <a:gs pos="0">
                    <a:schemeClr val="bg1"/>
                  </a:gs>
                  <a:gs pos="100000">
                    <a:schemeClr val="bg1">
                      <a:lumMod val="7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grpSp>
          <p:nvGrpSpPr>
            <p:cNvPr id="73" name="组合 72"/>
            <p:cNvGrpSpPr/>
            <p:nvPr/>
          </p:nvGrpSpPr>
          <p:grpSpPr>
            <a:xfrm>
              <a:off x="5501167" y="1645057"/>
              <a:ext cx="1230909" cy="1173208"/>
              <a:chOff x="6178788" y="1741150"/>
              <a:chExt cx="1641212" cy="1564277"/>
            </a:xfrm>
          </p:grpSpPr>
          <p:sp>
            <p:nvSpPr>
              <p:cNvPr id="74" name="椭圆 1"/>
              <p:cNvSpPr/>
              <p:nvPr/>
            </p:nvSpPr>
            <p:spPr>
              <a:xfrm>
                <a:off x="6178788" y="2276645"/>
                <a:ext cx="1173991" cy="1028782"/>
              </a:xfrm>
              <a:custGeom>
                <a:avLst/>
                <a:gdLst/>
                <a:ahLst/>
                <a:cxnLst/>
                <a:rect l="l" t="t" r="r" b="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rgbClr val="0F97C7"/>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76" name="TextBox 75"/>
              <p:cNvSpPr txBox="1"/>
              <p:nvPr/>
            </p:nvSpPr>
            <p:spPr>
              <a:xfrm>
                <a:off x="6958100" y="1741150"/>
                <a:ext cx="861775" cy="492443"/>
              </a:xfrm>
              <a:prstGeom prst="rect">
                <a:avLst/>
              </a:prstGeom>
              <a:noFill/>
            </p:spPr>
            <p:txBody>
              <a:bodyPr wrap="none" rtlCol="0">
                <a:spAutoFit/>
              </a:bodyPr>
              <a:lstStyle/>
              <a:p>
                <a:r>
                  <a:rPr lang="en-US" altLang="zh-CN" sz="1800" dirty="0">
                    <a:latin typeface="方正大黑简体" pitchFamily="2" charset="-122"/>
                    <a:ea typeface="方正大黑简体" pitchFamily="2" charset="-122"/>
                  </a:rPr>
                  <a:t>22%</a:t>
                </a:r>
                <a:endParaRPr lang="zh-CN" altLang="en-US" sz="1800" dirty="0">
                  <a:latin typeface="方正大黑简体" pitchFamily="2" charset="-122"/>
                  <a:ea typeface="方正大黑简体" pitchFamily="2" charset="-122"/>
                </a:endParaRPr>
              </a:p>
            </p:txBody>
          </p:sp>
          <p:sp>
            <p:nvSpPr>
              <p:cNvPr id="77" name="TextBox 76"/>
              <p:cNvSpPr txBox="1"/>
              <p:nvPr/>
            </p:nvSpPr>
            <p:spPr>
              <a:xfrm>
                <a:off x="6616252" y="2159620"/>
                <a:ext cx="1203748" cy="410369"/>
              </a:xfrm>
              <a:prstGeom prst="rect">
                <a:avLst/>
              </a:prstGeom>
              <a:noFill/>
            </p:spPr>
            <p:txBody>
              <a:bodyPr wrap="none" rtlCol="0">
                <a:spAutoFit/>
              </a:bodyPr>
              <a:lstStyle/>
              <a:p>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grpSp>
        <p:nvGrpSpPr>
          <p:cNvPr id="83" name="组合 82"/>
          <p:cNvGrpSpPr/>
          <p:nvPr/>
        </p:nvGrpSpPr>
        <p:grpSpPr>
          <a:xfrm>
            <a:off x="3468512" y="2955519"/>
            <a:ext cx="1648660" cy="1470543"/>
            <a:chOff x="1530729" y="2955519"/>
            <a:chExt cx="1648660" cy="1470543"/>
          </a:xfrm>
        </p:grpSpPr>
        <p:sp>
          <p:nvSpPr>
            <p:cNvPr id="84" name="圆角矩形 83"/>
            <p:cNvSpPr/>
            <p:nvPr/>
          </p:nvSpPr>
          <p:spPr>
            <a:xfrm rot="5400000">
              <a:off x="2317864" y="2180895"/>
              <a:ext cx="45719" cy="1594967"/>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88900" dist="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85" name="矩形 84"/>
            <p:cNvSpPr/>
            <p:nvPr/>
          </p:nvSpPr>
          <p:spPr>
            <a:xfrm>
              <a:off x="1530729" y="3073383"/>
              <a:ext cx="1648660" cy="1352679"/>
            </a:xfrm>
            <a:prstGeom prst="rect">
              <a:avLst/>
            </a:prstGeom>
          </p:spPr>
          <p:txBody>
            <a:bodyPr wrap="square">
              <a:spAutoFit/>
            </a:bodyPr>
            <a:lstStyle/>
            <a:p>
              <a:pPr>
                <a:lnSpc>
                  <a:spcPct val="130000"/>
                </a:lnSpc>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您的内容打在这里，或者通过复制您的文本后，在此框中选择粘贴，并选择只保留您的内容打在这里，或者通过复制您的文本后，在此框中选择粘贴，并选择只保留</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30000"/>
                </a:lnSpc>
              </a:pP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86" name="组合 85"/>
          <p:cNvGrpSpPr/>
          <p:nvPr/>
        </p:nvGrpSpPr>
        <p:grpSpPr>
          <a:xfrm>
            <a:off x="5444163" y="2955519"/>
            <a:ext cx="1648660" cy="1470543"/>
            <a:chOff x="1530729" y="2955519"/>
            <a:chExt cx="1648660" cy="1470543"/>
          </a:xfrm>
        </p:grpSpPr>
        <p:sp>
          <p:nvSpPr>
            <p:cNvPr id="87" name="圆角矩形 86"/>
            <p:cNvSpPr/>
            <p:nvPr/>
          </p:nvSpPr>
          <p:spPr>
            <a:xfrm rot="5400000">
              <a:off x="2317864" y="2180895"/>
              <a:ext cx="45719" cy="1594967"/>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88900" dist="254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88" name="矩形 87"/>
            <p:cNvSpPr/>
            <p:nvPr/>
          </p:nvSpPr>
          <p:spPr>
            <a:xfrm>
              <a:off x="1530729" y="3073383"/>
              <a:ext cx="1648660" cy="1352679"/>
            </a:xfrm>
            <a:prstGeom prst="rect">
              <a:avLst/>
            </a:prstGeom>
          </p:spPr>
          <p:txBody>
            <a:bodyPr wrap="square">
              <a:spAutoFit/>
            </a:bodyPr>
            <a:lstStyle/>
            <a:p>
              <a:pPr>
                <a:lnSpc>
                  <a:spcPct val="130000"/>
                </a:lnSpc>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您的内容打在这里，或者通过复制您的文本后，在此框中选择粘贴，并选择只保留您的内容打在这里，或者通过复制您的文本后，在此框中选择粘贴，并选择只保留</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30000"/>
                </a:lnSpc>
              </a:pP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96"/>
                                        </p:tgtEl>
                                        <p:attrNameLst>
                                          <p:attrName>style.visibility</p:attrName>
                                        </p:attrNameLst>
                                      </p:cBhvr>
                                      <p:to>
                                        <p:strVal val="visible"/>
                                      </p:to>
                                    </p:set>
                                    <p:anim calcmode="lin" valueType="num">
                                      <p:cBhvr>
                                        <p:cTn id="7" dur="1000" fill="hold"/>
                                        <p:tgtEl>
                                          <p:spTgt spid="96"/>
                                        </p:tgtEl>
                                        <p:attrNameLst>
                                          <p:attrName>ppt_w</p:attrName>
                                        </p:attrNameLst>
                                      </p:cBhvr>
                                      <p:tavLst>
                                        <p:tav tm="0">
                                          <p:val>
                                            <p:fltVal val="0"/>
                                          </p:val>
                                        </p:tav>
                                        <p:tav tm="100000">
                                          <p:val>
                                            <p:strVal val="#ppt_w"/>
                                          </p:val>
                                        </p:tav>
                                      </p:tavLst>
                                    </p:anim>
                                    <p:anim calcmode="lin" valueType="num">
                                      <p:cBhvr>
                                        <p:cTn id="8" dur="1000" fill="hold"/>
                                        <p:tgtEl>
                                          <p:spTgt spid="96"/>
                                        </p:tgtEl>
                                        <p:attrNameLst>
                                          <p:attrName>ppt_h</p:attrName>
                                        </p:attrNameLst>
                                      </p:cBhvr>
                                      <p:tavLst>
                                        <p:tav tm="0">
                                          <p:val>
                                            <p:fltVal val="0"/>
                                          </p:val>
                                        </p:tav>
                                        <p:tav tm="100000">
                                          <p:val>
                                            <p:strVal val="#ppt_h"/>
                                          </p:val>
                                        </p:tav>
                                      </p:tavLst>
                                    </p:anim>
                                    <p:anim calcmode="lin" valueType="num">
                                      <p:cBhvr>
                                        <p:cTn id="9" dur="1000" fill="hold"/>
                                        <p:tgtEl>
                                          <p:spTgt spid="96"/>
                                        </p:tgtEl>
                                        <p:attrNameLst>
                                          <p:attrName>style.rotation</p:attrName>
                                        </p:attrNameLst>
                                      </p:cBhvr>
                                      <p:tavLst>
                                        <p:tav tm="0">
                                          <p:val>
                                            <p:fltVal val="360"/>
                                          </p:val>
                                        </p:tav>
                                        <p:tav tm="100000">
                                          <p:val>
                                            <p:fltVal val="0"/>
                                          </p:val>
                                        </p:tav>
                                      </p:tavLst>
                                    </p:anim>
                                    <p:animEffect transition="in" filter="fade">
                                      <p:cBhvr>
                                        <p:cTn id="10" dur="1000"/>
                                        <p:tgtEl>
                                          <p:spTgt spid="96"/>
                                        </p:tgtEl>
                                      </p:cBhvr>
                                    </p:animEffect>
                                  </p:childTnLst>
                                </p:cTn>
                              </p:par>
                              <p:par>
                                <p:cTn id="11" presetID="47" presetClass="entr" presetSubtype="0" fill="hold" nodeType="withEffect">
                                  <p:stCondLst>
                                    <p:cond delay="1000"/>
                                  </p:stCondLst>
                                  <p:childTnLst>
                                    <p:set>
                                      <p:cBhvr>
                                        <p:cTn id="12" dur="1" fill="hold">
                                          <p:stCondLst>
                                            <p:cond delay="0"/>
                                          </p:stCondLst>
                                        </p:cTn>
                                        <p:tgtEl>
                                          <p:spTgt spid="82"/>
                                        </p:tgtEl>
                                        <p:attrNameLst>
                                          <p:attrName>style.visibility</p:attrName>
                                        </p:attrNameLst>
                                      </p:cBhvr>
                                      <p:to>
                                        <p:strVal val="visible"/>
                                      </p:to>
                                    </p:set>
                                    <p:animEffect transition="in" filter="fade">
                                      <p:cBhvr>
                                        <p:cTn id="13" dur="1000"/>
                                        <p:tgtEl>
                                          <p:spTgt spid="82"/>
                                        </p:tgtEl>
                                      </p:cBhvr>
                                    </p:animEffect>
                                    <p:anim calcmode="lin" valueType="num">
                                      <p:cBhvr>
                                        <p:cTn id="14" dur="1000" fill="hold"/>
                                        <p:tgtEl>
                                          <p:spTgt spid="82"/>
                                        </p:tgtEl>
                                        <p:attrNameLst>
                                          <p:attrName>ppt_x</p:attrName>
                                        </p:attrNameLst>
                                      </p:cBhvr>
                                      <p:tavLst>
                                        <p:tav tm="0">
                                          <p:val>
                                            <p:strVal val="#ppt_x"/>
                                          </p:val>
                                        </p:tav>
                                        <p:tav tm="100000">
                                          <p:val>
                                            <p:strVal val="#ppt_x"/>
                                          </p:val>
                                        </p:tav>
                                      </p:tavLst>
                                    </p:anim>
                                    <p:anim calcmode="lin" valueType="num">
                                      <p:cBhvr>
                                        <p:cTn id="15" dur="1000" fill="hold"/>
                                        <p:tgtEl>
                                          <p:spTgt spid="82"/>
                                        </p:tgtEl>
                                        <p:attrNameLst>
                                          <p:attrName>ppt_y</p:attrName>
                                        </p:attrNameLst>
                                      </p:cBhvr>
                                      <p:tavLst>
                                        <p:tav tm="0">
                                          <p:val>
                                            <p:strVal val="#ppt_y-.1"/>
                                          </p:val>
                                        </p:tav>
                                        <p:tav tm="100000">
                                          <p:val>
                                            <p:strVal val="#ppt_y"/>
                                          </p:val>
                                        </p:tav>
                                      </p:tavLst>
                                    </p:anim>
                                  </p:childTnLst>
                                </p:cTn>
                              </p:par>
                              <p:par>
                                <p:cTn id="16" presetID="49" presetClass="entr" presetSubtype="0" decel="100000" fill="hold" nodeType="withEffect">
                                  <p:stCondLst>
                                    <p:cond delay="1000"/>
                                  </p:stCondLst>
                                  <p:childTnLst>
                                    <p:set>
                                      <p:cBhvr>
                                        <p:cTn id="17" dur="1" fill="hold">
                                          <p:stCondLst>
                                            <p:cond delay="0"/>
                                          </p:stCondLst>
                                        </p:cTn>
                                        <p:tgtEl>
                                          <p:spTgt spid="97"/>
                                        </p:tgtEl>
                                        <p:attrNameLst>
                                          <p:attrName>style.visibility</p:attrName>
                                        </p:attrNameLst>
                                      </p:cBhvr>
                                      <p:to>
                                        <p:strVal val="visible"/>
                                      </p:to>
                                    </p:set>
                                    <p:anim calcmode="lin" valueType="num">
                                      <p:cBhvr>
                                        <p:cTn id="18" dur="1000" fill="hold"/>
                                        <p:tgtEl>
                                          <p:spTgt spid="97"/>
                                        </p:tgtEl>
                                        <p:attrNameLst>
                                          <p:attrName>ppt_w</p:attrName>
                                        </p:attrNameLst>
                                      </p:cBhvr>
                                      <p:tavLst>
                                        <p:tav tm="0">
                                          <p:val>
                                            <p:fltVal val="0"/>
                                          </p:val>
                                        </p:tav>
                                        <p:tav tm="100000">
                                          <p:val>
                                            <p:strVal val="#ppt_w"/>
                                          </p:val>
                                        </p:tav>
                                      </p:tavLst>
                                    </p:anim>
                                    <p:anim calcmode="lin" valueType="num">
                                      <p:cBhvr>
                                        <p:cTn id="19" dur="1000" fill="hold"/>
                                        <p:tgtEl>
                                          <p:spTgt spid="97"/>
                                        </p:tgtEl>
                                        <p:attrNameLst>
                                          <p:attrName>ppt_h</p:attrName>
                                        </p:attrNameLst>
                                      </p:cBhvr>
                                      <p:tavLst>
                                        <p:tav tm="0">
                                          <p:val>
                                            <p:fltVal val="0"/>
                                          </p:val>
                                        </p:tav>
                                        <p:tav tm="100000">
                                          <p:val>
                                            <p:strVal val="#ppt_h"/>
                                          </p:val>
                                        </p:tav>
                                      </p:tavLst>
                                    </p:anim>
                                    <p:anim calcmode="lin" valueType="num">
                                      <p:cBhvr>
                                        <p:cTn id="20" dur="1000" fill="hold"/>
                                        <p:tgtEl>
                                          <p:spTgt spid="97"/>
                                        </p:tgtEl>
                                        <p:attrNameLst>
                                          <p:attrName>style.rotation</p:attrName>
                                        </p:attrNameLst>
                                      </p:cBhvr>
                                      <p:tavLst>
                                        <p:tav tm="0">
                                          <p:val>
                                            <p:fltVal val="360"/>
                                          </p:val>
                                        </p:tav>
                                        <p:tav tm="100000">
                                          <p:val>
                                            <p:fltVal val="0"/>
                                          </p:val>
                                        </p:tav>
                                      </p:tavLst>
                                    </p:anim>
                                    <p:animEffect transition="in" filter="fade">
                                      <p:cBhvr>
                                        <p:cTn id="21" dur="1000"/>
                                        <p:tgtEl>
                                          <p:spTgt spid="97"/>
                                        </p:tgtEl>
                                      </p:cBhvr>
                                    </p:animEffect>
                                  </p:childTnLst>
                                </p:cTn>
                              </p:par>
                              <p:par>
                                <p:cTn id="22" presetID="47" presetClass="entr" presetSubtype="0" fill="hold" nodeType="withEffect">
                                  <p:stCondLst>
                                    <p:cond delay="2000"/>
                                  </p:stCondLst>
                                  <p:childTnLst>
                                    <p:set>
                                      <p:cBhvr>
                                        <p:cTn id="23" dur="1" fill="hold">
                                          <p:stCondLst>
                                            <p:cond delay="0"/>
                                          </p:stCondLst>
                                        </p:cTn>
                                        <p:tgtEl>
                                          <p:spTgt spid="83"/>
                                        </p:tgtEl>
                                        <p:attrNameLst>
                                          <p:attrName>style.visibility</p:attrName>
                                        </p:attrNameLst>
                                      </p:cBhvr>
                                      <p:to>
                                        <p:strVal val="visible"/>
                                      </p:to>
                                    </p:set>
                                    <p:animEffect transition="in" filter="fade">
                                      <p:cBhvr>
                                        <p:cTn id="24" dur="1000"/>
                                        <p:tgtEl>
                                          <p:spTgt spid="83"/>
                                        </p:tgtEl>
                                      </p:cBhvr>
                                    </p:animEffect>
                                    <p:anim calcmode="lin" valueType="num">
                                      <p:cBhvr>
                                        <p:cTn id="25" dur="1000" fill="hold"/>
                                        <p:tgtEl>
                                          <p:spTgt spid="83"/>
                                        </p:tgtEl>
                                        <p:attrNameLst>
                                          <p:attrName>ppt_x</p:attrName>
                                        </p:attrNameLst>
                                      </p:cBhvr>
                                      <p:tavLst>
                                        <p:tav tm="0">
                                          <p:val>
                                            <p:strVal val="#ppt_x"/>
                                          </p:val>
                                        </p:tav>
                                        <p:tav tm="100000">
                                          <p:val>
                                            <p:strVal val="#ppt_x"/>
                                          </p:val>
                                        </p:tav>
                                      </p:tavLst>
                                    </p:anim>
                                    <p:anim calcmode="lin" valueType="num">
                                      <p:cBhvr>
                                        <p:cTn id="26" dur="1000" fill="hold"/>
                                        <p:tgtEl>
                                          <p:spTgt spid="83"/>
                                        </p:tgtEl>
                                        <p:attrNameLst>
                                          <p:attrName>ppt_y</p:attrName>
                                        </p:attrNameLst>
                                      </p:cBhvr>
                                      <p:tavLst>
                                        <p:tav tm="0">
                                          <p:val>
                                            <p:strVal val="#ppt_y-.1"/>
                                          </p:val>
                                        </p:tav>
                                        <p:tav tm="100000">
                                          <p:val>
                                            <p:strVal val="#ppt_y"/>
                                          </p:val>
                                        </p:tav>
                                      </p:tavLst>
                                    </p:anim>
                                  </p:childTnLst>
                                </p:cTn>
                              </p:par>
                              <p:par>
                                <p:cTn id="27" presetID="49" presetClass="entr" presetSubtype="0" decel="100000" fill="hold" nodeType="withEffect">
                                  <p:stCondLst>
                                    <p:cond delay="2000"/>
                                  </p:stCondLst>
                                  <p:childTnLst>
                                    <p:set>
                                      <p:cBhvr>
                                        <p:cTn id="28" dur="1" fill="hold">
                                          <p:stCondLst>
                                            <p:cond delay="0"/>
                                          </p:stCondLst>
                                        </p:cTn>
                                        <p:tgtEl>
                                          <p:spTgt spid="98"/>
                                        </p:tgtEl>
                                        <p:attrNameLst>
                                          <p:attrName>style.visibility</p:attrName>
                                        </p:attrNameLst>
                                      </p:cBhvr>
                                      <p:to>
                                        <p:strVal val="visible"/>
                                      </p:to>
                                    </p:set>
                                    <p:anim calcmode="lin" valueType="num">
                                      <p:cBhvr>
                                        <p:cTn id="29" dur="1000" fill="hold"/>
                                        <p:tgtEl>
                                          <p:spTgt spid="98"/>
                                        </p:tgtEl>
                                        <p:attrNameLst>
                                          <p:attrName>ppt_w</p:attrName>
                                        </p:attrNameLst>
                                      </p:cBhvr>
                                      <p:tavLst>
                                        <p:tav tm="0">
                                          <p:val>
                                            <p:fltVal val="0"/>
                                          </p:val>
                                        </p:tav>
                                        <p:tav tm="100000">
                                          <p:val>
                                            <p:strVal val="#ppt_w"/>
                                          </p:val>
                                        </p:tav>
                                      </p:tavLst>
                                    </p:anim>
                                    <p:anim calcmode="lin" valueType="num">
                                      <p:cBhvr>
                                        <p:cTn id="30" dur="1000" fill="hold"/>
                                        <p:tgtEl>
                                          <p:spTgt spid="98"/>
                                        </p:tgtEl>
                                        <p:attrNameLst>
                                          <p:attrName>ppt_h</p:attrName>
                                        </p:attrNameLst>
                                      </p:cBhvr>
                                      <p:tavLst>
                                        <p:tav tm="0">
                                          <p:val>
                                            <p:fltVal val="0"/>
                                          </p:val>
                                        </p:tav>
                                        <p:tav tm="100000">
                                          <p:val>
                                            <p:strVal val="#ppt_h"/>
                                          </p:val>
                                        </p:tav>
                                      </p:tavLst>
                                    </p:anim>
                                    <p:anim calcmode="lin" valueType="num">
                                      <p:cBhvr>
                                        <p:cTn id="31" dur="1000" fill="hold"/>
                                        <p:tgtEl>
                                          <p:spTgt spid="98"/>
                                        </p:tgtEl>
                                        <p:attrNameLst>
                                          <p:attrName>style.rotation</p:attrName>
                                        </p:attrNameLst>
                                      </p:cBhvr>
                                      <p:tavLst>
                                        <p:tav tm="0">
                                          <p:val>
                                            <p:fltVal val="360"/>
                                          </p:val>
                                        </p:tav>
                                        <p:tav tm="100000">
                                          <p:val>
                                            <p:fltVal val="0"/>
                                          </p:val>
                                        </p:tav>
                                      </p:tavLst>
                                    </p:anim>
                                    <p:animEffect transition="in" filter="fade">
                                      <p:cBhvr>
                                        <p:cTn id="32" dur="1000"/>
                                        <p:tgtEl>
                                          <p:spTgt spid="98"/>
                                        </p:tgtEl>
                                      </p:cBhvr>
                                    </p:animEffect>
                                  </p:childTnLst>
                                </p:cTn>
                              </p:par>
                              <p:par>
                                <p:cTn id="33" presetID="47" presetClass="entr" presetSubtype="0" fill="hold" nodeType="withEffect">
                                  <p:stCondLst>
                                    <p:cond delay="3000"/>
                                  </p:stCondLst>
                                  <p:childTnLst>
                                    <p:set>
                                      <p:cBhvr>
                                        <p:cTn id="34" dur="1" fill="hold">
                                          <p:stCondLst>
                                            <p:cond delay="0"/>
                                          </p:stCondLst>
                                        </p:cTn>
                                        <p:tgtEl>
                                          <p:spTgt spid="86"/>
                                        </p:tgtEl>
                                        <p:attrNameLst>
                                          <p:attrName>style.visibility</p:attrName>
                                        </p:attrNameLst>
                                      </p:cBhvr>
                                      <p:to>
                                        <p:strVal val="visible"/>
                                      </p:to>
                                    </p:set>
                                    <p:animEffect transition="in" filter="fade">
                                      <p:cBhvr>
                                        <p:cTn id="35" dur="1000"/>
                                        <p:tgtEl>
                                          <p:spTgt spid="86"/>
                                        </p:tgtEl>
                                      </p:cBhvr>
                                    </p:animEffect>
                                    <p:anim calcmode="lin" valueType="num">
                                      <p:cBhvr>
                                        <p:cTn id="36" dur="1000" fill="hold"/>
                                        <p:tgtEl>
                                          <p:spTgt spid="86"/>
                                        </p:tgtEl>
                                        <p:attrNameLst>
                                          <p:attrName>ppt_x</p:attrName>
                                        </p:attrNameLst>
                                      </p:cBhvr>
                                      <p:tavLst>
                                        <p:tav tm="0">
                                          <p:val>
                                            <p:strVal val="#ppt_x"/>
                                          </p:val>
                                        </p:tav>
                                        <p:tav tm="100000">
                                          <p:val>
                                            <p:strVal val="#ppt_x"/>
                                          </p:val>
                                        </p:tav>
                                      </p:tavLst>
                                    </p:anim>
                                    <p:anim calcmode="lin" valueType="num">
                                      <p:cBhvr>
                                        <p:cTn id="37"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 name="圆角矩形 72"/>
          <p:cNvSpPr/>
          <p:nvPr/>
        </p:nvSpPr>
        <p:spPr>
          <a:xfrm>
            <a:off x="2876173" y="2953662"/>
            <a:ext cx="3832317" cy="72000"/>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139700" dist="50800" dir="2700000" sx="97000" sy="97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29" name="椭圆 28"/>
          <p:cNvSpPr/>
          <p:nvPr/>
        </p:nvSpPr>
        <p:spPr>
          <a:xfrm>
            <a:off x="3802635" y="508093"/>
            <a:ext cx="1699825" cy="1699826"/>
          </a:xfrm>
          <a:prstGeom prst="ellipse">
            <a:avLst/>
          </a:prstGeom>
          <a:gradFill>
            <a:gsLst>
              <a:gs pos="100000">
                <a:schemeClr val="bg1">
                  <a:lumMod val="95000"/>
                </a:schemeClr>
              </a:gs>
              <a:gs pos="0">
                <a:schemeClr val="bg1">
                  <a:lumMod val="75000"/>
                </a:schemeClr>
              </a:gs>
            </a:gsLst>
            <a:lin ang="2700000" scaled="1"/>
          </a:gradFill>
          <a:ln w="444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32" name="TextBox 31"/>
          <p:cNvSpPr txBox="1"/>
          <p:nvPr/>
        </p:nvSpPr>
        <p:spPr>
          <a:xfrm>
            <a:off x="3950235" y="621144"/>
            <a:ext cx="1463537" cy="1446550"/>
          </a:xfrm>
          <a:prstGeom prst="rect">
            <a:avLst/>
          </a:prstGeom>
          <a:noFill/>
        </p:spPr>
        <p:txBody>
          <a:bodyPr wrap="square" rtlCol="0">
            <a:spAutoFit/>
          </a:bodyPr>
          <a:lstStyle>
            <a:defPPr>
              <a:defRPr lang="zh-CN"/>
            </a:defPPr>
            <a:lvl1pPr>
              <a:defRPr sz="12000">
                <a:solidFill>
                  <a:schemeClr val="accent2"/>
                </a:solidFill>
                <a:latin typeface="Impact" panose="020B0806030902050204" pitchFamily="34" charset="0"/>
              </a:defRPr>
            </a:lvl1pPr>
          </a:lstStyle>
          <a:p>
            <a:r>
              <a:rPr lang="en-US" altLang="zh-CN" sz="8800" dirty="0" smtClean="0">
                <a:solidFill>
                  <a:srgbClr val="0070C0"/>
                </a:solidFill>
              </a:rPr>
              <a:t>03</a:t>
            </a:r>
            <a:endParaRPr lang="zh-CN" altLang="en-US" sz="8800" dirty="0">
              <a:solidFill>
                <a:srgbClr val="0070C0"/>
              </a:solidFill>
            </a:endParaRPr>
          </a:p>
        </p:txBody>
      </p:sp>
      <p:sp>
        <p:nvSpPr>
          <p:cNvPr id="33" name="TextBox 32"/>
          <p:cNvSpPr txBox="1"/>
          <p:nvPr/>
        </p:nvSpPr>
        <p:spPr>
          <a:xfrm>
            <a:off x="3577300" y="2408570"/>
            <a:ext cx="2339102" cy="523220"/>
          </a:xfrm>
          <a:prstGeom prst="rect">
            <a:avLst/>
          </a:prstGeom>
          <a:noFill/>
        </p:spPr>
        <p:txBody>
          <a:bodyPr wrap="none" rtlCol="0">
            <a:spAutoFit/>
          </a:bodyPr>
          <a:lstStyle/>
          <a:p>
            <a:r>
              <a:rPr lang="zh-CN" altLang="en-US" sz="2800" b="1"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成功项目展示</a:t>
            </a:r>
            <a:endParaRPr lang="zh-CN" altLang="en-US" sz="2800" b="1"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nvGrpSpPr>
          <p:cNvPr id="36" name="组合 35"/>
          <p:cNvGrpSpPr/>
          <p:nvPr/>
        </p:nvGrpSpPr>
        <p:grpSpPr>
          <a:xfrm>
            <a:off x="3641787" y="3128069"/>
            <a:ext cx="1154356" cy="307777"/>
            <a:chOff x="1694389" y="3210530"/>
            <a:chExt cx="1154356" cy="307777"/>
          </a:xfrm>
        </p:grpSpPr>
        <p:sp>
          <p:nvSpPr>
            <p:cNvPr id="41" name="矩形 40"/>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TextBox 45"/>
            <p:cNvSpPr txBox="1"/>
            <p:nvPr/>
          </p:nvSpPr>
          <p:spPr>
            <a:xfrm>
              <a:off x="1766397" y="3210530"/>
              <a:ext cx="1082348"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成功项目一</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47" name="组合 46"/>
          <p:cNvGrpSpPr/>
          <p:nvPr/>
        </p:nvGrpSpPr>
        <p:grpSpPr>
          <a:xfrm>
            <a:off x="5043232" y="3128069"/>
            <a:ext cx="1154356" cy="307777"/>
            <a:chOff x="1694389" y="3537387"/>
            <a:chExt cx="1154356" cy="307777"/>
          </a:xfrm>
        </p:grpSpPr>
        <p:sp>
          <p:nvSpPr>
            <p:cNvPr id="61" name="矩形 60"/>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TextBox 61"/>
            <p:cNvSpPr txBox="1"/>
            <p:nvPr/>
          </p:nvSpPr>
          <p:spPr>
            <a:xfrm>
              <a:off x="1766397" y="3537387"/>
              <a:ext cx="1082348"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成功项目二</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63" name="组合 62"/>
          <p:cNvGrpSpPr/>
          <p:nvPr/>
        </p:nvGrpSpPr>
        <p:grpSpPr>
          <a:xfrm>
            <a:off x="3641787" y="3488109"/>
            <a:ext cx="1154356" cy="307777"/>
            <a:chOff x="1694389" y="3875941"/>
            <a:chExt cx="1154356" cy="307777"/>
          </a:xfrm>
        </p:grpSpPr>
        <p:sp>
          <p:nvSpPr>
            <p:cNvPr id="66" name="矩形 65"/>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8" name="TextBox 67"/>
            <p:cNvSpPr txBox="1"/>
            <p:nvPr/>
          </p:nvSpPr>
          <p:spPr>
            <a:xfrm>
              <a:off x="1766397" y="3875941"/>
              <a:ext cx="1082348"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成功项目三</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69" name="组合 68"/>
          <p:cNvGrpSpPr/>
          <p:nvPr/>
        </p:nvGrpSpPr>
        <p:grpSpPr>
          <a:xfrm>
            <a:off x="5043232" y="3488109"/>
            <a:ext cx="1154356" cy="307777"/>
            <a:chOff x="1694389" y="4211992"/>
            <a:chExt cx="1154356" cy="307777"/>
          </a:xfrm>
        </p:grpSpPr>
        <p:sp>
          <p:nvSpPr>
            <p:cNvPr id="71" name="矩形 70"/>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2" name="TextBox 71"/>
            <p:cNvSpPr txBox="1"/>
            <p:nvPr/>
          </p:nvSpPr>
          <p:spPr>
            <a:xfrm>
              <a:off x="1766397" y="4211992"/>
              <a:ext cx="1082348"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成功项目四</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sp>
        <p:nvSpPr>
          <p:cNvPr id="74" name="椭圆 73"/>
          <p:cNvSpPr>
            <a:spLocks noChangeAspect="1"/>
          </p:cNvSpPr>
          <p:nvPr/>
        </p:nvSpPr>
        <p:spPr>
          <a:xfrm>
            <a:off x="605489" y="4849584"/>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6" name="椭圆 75"/>
          <p:cNvSpPr>
            <a:spLocks noChangeAspect="1"/>
          </p:cNvSpPr>
          <p:nvPr/>
        </p:nvSpPr>
        <p:spPr>
          <a:xfrm>
            <a:off x="3108160" y="4386255"/>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7" name="椭圆 76"/>
          <p:cNvSpPr>
            <a:spLocks noChangeAspect="1"/>
          </p:cNvSpPr>
          <p:nvPr/>
        </p:nvSpPr>
        <p:spPr>
          <a:xfrm>
            <a:off x="4850804" y="4702595"/>
            <a:ext cx="632419" cy="632419"/>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8" name="椭圆 77"/>
          <p:cNvSpPr>
            <a:spLocks noChangeAspect="1"/>
          </p:cNvSpPr>
          <p:nvPr/>
        </p:nvSpPr>
        <p:spPr>
          <a:xfrm>
            <a:off x="3335534" y="4702596"/>
            <a:ext cx="1083993" cy="1083993"/>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9" name="椭圆 78"/>
          <p:cNvSpPr>
            <a:spLocks noChangeAspect="1"/>
          </p:cNvSpPr>
          <p:nvPr/>
        </p:nvSpPr>
        <p:spPr>
          <a:xfrm>
            <a:off x="1358744" y="4349310"/>
            <a:ext cx="1098532" cy="1098532"/>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0" name="椭圆 79"/>
          <p:cNvSpPr>
            <a:spLocks noChangeAspect="1"/>
          </p:cNvSpPr>
          <p:nvPr/>
        </p:nvSpPr>
        <p:spPr>
          <a:xfrm>
            <a:off x="7394889" y="4011910"/>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1" name="椭圆 80"/>
          <p:cNvSpPr>
            <a:spLocks noChangeAspect="1"/>
          </p:cNvSpPr>
          <p:nvPr/>
        </p:nvSpPr>
        <p:spPr>
          <a:xfrm>
            <a:off x="6609416" y="4218749"/>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2" name="椭圆 81"/>
          <p:cNvSpPr>
            <a:spLocks noChangeAspect="1"/>
          </p:cNvSpPr>
          <p:nvPr/>
        </p:nvSpPr>
        <p:spPr>
          <a:xfrm>
            <a:off x="5968304" y="4860257"/>
            <a:ext cx="418580" cy="41858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4" name="椭圆 83"/>
          <p:cNvSpPr>
            <a:spLocks noChangeAspect="1"/>
          </p:cNvSpPr>
          <p:nvPr/>
        </p:nvSpPr>
        <p:spPr>
          <a:xfrm>
            <a:off x="7740352" y="4022563"/>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5" name="椭圆 84"/>
          <p:cNvSpPr>
            <a:spLocks noChangeAspect="1"/>
          </p:cNvSpPr>
          <p:nvPr/>
        </p:nvSpPr>
        <p:spPr>
          <a:xfrm>
            <a:off x="2627784" y="4212582"/>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6" name="椭圆 85"/>
          <p:cNvSpPr>
            <a:spLocks noChangeAspect="1"/>
          </p:cNvSpPr>
          <p:nvPr/>
        </p:nvSpPr>
        <p:spPr>
          <a:xfrm>
            <a:off x="5614240" y="4520525"/>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strVal val="4/3*#ppt_w"/>
                                          </p:val>
                                        </p:tav>
                                        <p:tav tm="100000">
                                          <p:val>
                                            <p:strVal val="#ppt_w"/>
                                          </p:val>
                                        </p:tav>
                                      </p:tavLst>
                                    </p:anim>
                                    <p:anim calcmode="lin" valueType="num">
                                      <p:cBhvr>
                                        <p:cTn id="8" dur="500" fill="hold"/>
                                        <p:tgtEl>
                                          <p:spTgt spid="29"/>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wipe(left)">
                                      <p:cBhvr>
                                        <p:cTn id="17" dur="500"/>
                                        <p:tgtEl>
                                          <p:spTgt spid="73"/>
                                        </p:tgtEl>
                                      </p:cBhvr>
                                    </p:animEffect>
                                  </p:childTnLst>
                                </p:cTn>
                              </p:par>
                            </p:childTnLst>
                          </p:cTn>
                        </p:par>
                        <p:par>
                          <p:cTn id="18" fill="hold">
                            <p:stCondLst>
                              <p:cond delay="500"/>
                            </p:stCondLst>
                            <p:childTnLst>
                              <p:par>
                                <p:cTn id="19" presetID="12" presetClass="entr" presetSubtype="1"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p:tgtEl>
                                          <p:spTgt spid="33"/>
                                        </p:tgtEl>
                                        <p:attrNameLst>
                                          <p:attrName>ppt_y</p:attrName>
                                        </p:attrNameLst>
                                      </p:cBhvr>
                                      <p:tavLst>
                                        <p:tav tm="0">
                                          <p:val>
                                            <p:strVal val="#ppt_y-#ppt_h*1.125000"/>
                                          </p:val>
                                        </p:tav>
                                        <p:tav tm="100000">
                                          <p:val>
                                            <p:strVal val="#ppt_y"/>
                                          </p:val>
                                        </p:tav>
                                      </p:tavLst>
                                    </p:anim>
                                    <p:animEffect transition="in" filter="wipe(down)">
                                      <p:cBhvr>
                                        <p:cTn id="22" dur="500"/>
                                        <p:tgtEl>
                                          <p:spTgt spid="33"/>
                                        </p:tgtEl>
                                      </p:cBhvr>
                                    </p:animEffect>
                                  </p:childTnLst>
                                </p:cTn>
                              </p:par>
                              <p:par>
                                <p:cTn id="23" presetID="42" presetClass="entr" presetSubtype="0" fill="hold" nodeType="withEffect">
                                  <p:stCondLst>
                                    <p:cond delay="2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40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anim calcmode="lin" valueType="num">
                                      <p:cBhvr>
                                        <p:cTn id="31" dur="500" fill="hold"/>
                                        <p:tgtEl>
                                          <p:spTgt spid="47"/>
                                        </p:tgtEl>
                                        <p:attrNameLst>
                                          <p:attrName>ppt_x</p:attrName>
                                        </p:attrNameLst>
                                      </p:cBhvr>
                                      <p:tavLst>
                                        <p:tav tm="0">
                                          <p:val>
                                            <p:strVal val="#ppt_x"/>
                                          </p:val>
                                        </p:tav>
                                        <p:tav tm="100000">
                                          <p:val>
                                            <p:strVal val="#ppt_x"/>
                                          </p:val>
                                        </p:tav>
                                      </p:tavLst>
                                    </p:anim>
                                    <p:anim calcmode="lin" valueType="num">
                                      <p:cBhvr>
                                        <p:cTn id="32" dur="500" fill="hold"/>
                                        <p:tgtEl>
                                          <p:spTgt spid="4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60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anim calcmode="lin" valueType="num">
                                      <p:cBhvr>
                                        <p:cTn id="36" dur="500" fill="hold"/>
                                        <p:tgtEl>
                                          <p:spTgt spid="63"/>
                                        </p:tgtEl>
                                        <p:attrNameLst>
                                          <p:attrName>ppt_x</p:attrName>
                                        </p:attrNameLst>
                                      </p:cBhvr>
                                      <p:tavLst>
                                        <p:tav tm="0">
                                          <p:val>
                                            <p:strVal val="#ppt_x"/>
                                          </p:val>
                                        </p:tav>
                                        <p:tav tm="100000">
                                          <p:val>
                                            <p:strVal val="#ppt_x"/>
                                          </p:val>
                                        </p:tav>
                                      </p:tavLst>
                                    </p:anim>
                                    <p:anim calcmode="lin" valueType="num">
                                      <p:cBhvr>
                                        <p:cTn id="37" dur="500" fill="hold"/>
                                        <p:tgtEl>
                                          <p:spTgt spid="63"/>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800"/>
                                  </p:stCondLst>
                                  <p:childTnLst>
                                    <p:set>
                                      <p:cBhvr>
                                        <p:cTn id="39" dur="1" fill="hold">
                                          <p:stCondLst>
                                            <p:cond delay="0"/>
                                          </p:stCondLst>
                                        </p:cTn>
                                        <p:tgtEl>
                                          <p:spTgt spid="69"/>
                                        </p:tgtEl>
                                        <p:attrNameLst>
                                          <p:attrName>style.visibility</p:attrName>
                                        </p:attrNameLst>
                                      </p:cBhvr>
                                      <p:to>
                                        <p:strVal val="visible"/>
                                      </p:to>
                                    </p:set>
                                    <p:animEffect transition="in" filter="fade">
                                      <p:cBhvr>
                                        <p:cTn id="40" dur="500"/>
                                        <p:tgtEl>
                                          <p:spTgt spid="69"/>
                                        </p:tgtEl>
                                      </p:cBhvr>
                                    </p:animEffect>
                                    <p:anim calcmode="lin" valueType="num">
                                      <p:cBhvr>
                                        <p:cTn id="41" dur="500" fill="hold"/>
                                        <p:tgtEl>
                                          <p:spTgt spid="69"/>
                                        </p:tgtEl>
                                        <p:attrNameLst>
                                          <p:attrName>ppt_x</p:attrName>
                                        </p:attrNameLst>
                                      </p:cBhvr>
                                      <p:tavLst>
                                        <p:tav tm="0">
                                          <p:val>
                                            <p:strVal val="#ppt_x"/>
                                          </p:val>
                                        </p:tav>
                                        <p:tav tm="100000">
                                          <p:val>
                                            <p:strVal val="#ppt_x"/>
                                          </p:val>
                                        </p:tav>
                                      </p:tavLst>
                                    </p:anim>
                                    <p:anim calcmode="lin" valueType="num">
                                      <p:cBhvr>
                                        <p:cTn id="42" dur="500" fill="hold"/>
                                        <p:tgtEl>
                                          <p:spTgt spid="69"/>
                                        </p:tgtEl>
                                        <p:attrNameLst>
                                          <p:attrName>ppt_y</p:attrName>
                                        </p:attrNameLst>
                                      </p:cBhvr>
                                      <p:tavLst>
                                        <p:tav tm="0">
                                          <p:val>
                                            <p:strVal val="#ppt_y+.1"/>
                                          </p:val>
                                        </p:tav>
                                        <p:tav tm="100000">
                                          <p:val>
                                            <p:strVal val="#ppt_y"/>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74"/>
                                        </p:tgtEl>
                                        <p:attrNameLst>
                                          <p:attrName>style.visibility</p:attrName>
                                        </p:attrNameLst>
                                      </p:cBhvr>
                                      <p:to>
                                        <p:strVal val="visible"/>
                                      </p:to>
                                    </p:set>
                                    <p:anim calcmode="lin" valueType="num">
                                      <p:cBhvr>
                                        <p:cTn id="45" dur="1000" fill="hold"/>
                                        <p:tgtEl>
                                          <p:spTgt spid="74"/>
                                        </p:tgtEl>
                                        <p:attrNameLst>
                                          <p:attrName>ppt_w</p:attrName>
                                        </p:attrNameLst>
                                      </p:cBhvr>
                                      <p:tavLst>
                                        <p:tav tm="0">
                                          <p:val>
                                            <p:fltVal val="0"/>
                                          </p:val>
                                        </p:tav>
                                        <p:tav tm="100000">
                                          <p:val>
                                            <p:strVal val="#ppt_w"/>
                                          </p:val>
                                        </p:tav>
                                      </p:tavLst>
                                    </p:anim>
                                    <p:anim calcmode="lin" valueType="num">
                                      <p:cBhvr>
                                        <p:cTn id="46" dur="1000" fill="hold"/>
                                        <p:tgtEl>
                                          <p:spTgt spid="74"/>
                                        </p:tgtEl>
                                        <p:attrNameLst>
                                          <p:attrName>ppt_h</p:attrName>
                                        </p:attrNameLst>
                                      </p:cBhvr>
                                      <p:tavLst>
                                        <p:tav tm="0">
                                          <p:val>
                                            <p:fltVal val="0"/>
                                          </p:val>
                                        </p:tav>
                                        <p:tav tm="100000">
                                          <p:val>
                                            <p:strVal val="#ppt_h"/>
                                          </p:val>
                                        </p:tav>
                                      </p:tavLst>
                                    </p:anim>
                                    <p:anim calcmode="lin" valueType="num">
                                      <p:cBhvr>
                                        <p:cTn id="47" dur="1000" fill="hold"/>
                                        <p:tgtEl>
                                          <p:spTgt spid="7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74"/>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500"/>
                                  </p:stCondLst>
                                  <p:childTnLst>
                                    <p:set>
                                      <p:cBhvr>
                                        <p:cTn id="50" dur="1" fill="hold">
                                          <p:stCondLst>
                                            <p:cond delay="0"/>
                                          </p:stCondLst>
                                        </p:cTn>
                                        <p:tgtEl>
                                          <p:spTgt spid="76"/>
                                        </p:tgtEl>
                                        <p:attrNameLst>
                                          <p:attrName>style.visibility</p:attrName>
                                        </p:attrNameLst>
                                      </p:cBhvr>
                                      <p:to>
                                        <p:strVal val="visible"/>
                                      </p:to>
                                    </p:set>
                                    <p:anim calcmode="lin" valueType="num">
                                      <p:cBhvr>
                                        <p:cTn id="51" dur="1000" fill="hold"/>
                                        <p:tgtEl>
                                          <p:spTgt spid="76"/>
                                        </p:tgtEl>
                                        <p:attrNameLst>
                                          <p:attrName>ppt_w</p:attrName>
                                        </p:attrNameLst>
                                      </p:cBhvr>
                                      <p:tavLst>
                                        <p:tav tm="0">
                                          <p:val>
                                            <p:fltVal val="0"/>
                                          </p:val>
                                        </p:tav>
                                        <p:tav tm="100000">
                                          <p:val>
                                            <p:strVal val="#ppt_w"/>
                                          </p:val>
                                        </p:tav>
                                      </p:tavLst>
                                    </p:anim>
                                    <p:anim calcmode="lin" valueType="num">
                                      <p:cBhvr>
                                        <p:cTn id="52" dur="1000" fill="hold"/>
                                        <p:tgtEl>
                                          <p:spTgt spid="76"/>
                                        </p:tgtEl>
                                        <p:attrNameLst>
                                          <p:attrName>ppt_h</p:attrName>
                                        </p:attrNameLst>
                                      </p:cBhvr>
                                      <p:tavLst>
                                        <p:tav tm="0">
                                          <p:val>
                                            <p:fltVal val="0"/>
                                          </p:val>
                                        </p:tav>
                                        <p:tav tm="100000">
                                          <p:val>
                                            <p:strVal val="#ppt_h"/>
                                          </p:val>
                                        </p:tav>
                                      </p:tavLst>
                                    </p:anim>
                                    <p:anim calcmode="lin" valueType="num">
                                      <p:cBhvr>
                                        <p:cTn id="53" dur="1000" fill="hold"/>
                                        <p:tgtEl>
                                          <p:spTgt spid="76"/>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76"/>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750"/>
                                  </p:stCondLst>
                                  <p:childTnLst>
                                    <p:set>
                                      <p:cBhvr>
                                        <p:cTn id="56" dur="1" fill="hold">
                                          <p:stCondLst>
                                            <p:cond delay="0"/>
                                          </p:stCondLst>
                                        </p:cTn>
                                        <p:tgtEl>
                                          <p:spTgt spid="77"/>
                                        </p:tgtEl>
                                        <p:attrNameLst>
                                          <p:attrName>style.visibility</p:attrName>
                                        </p:attrNameLst>
                                      </p:cBhvr>
                                      <p:to>
                                        <p:strVal val="visible"/>
                                      </p:to>
                                    </p:set>
                                    <p:anim calcmode="lin" valueType="num">
                                      <p:cBhvr>
                                        <p:cTn id="57" dur="1000" fill="hold"/>
                                        <p:tgtEl>
                                          <p:spTgt spid="77"/>
                                        </p:tgtEl>
                                        <p:attrNameLst>
                                          <p:attrName>ppt_w</p:attrName>
                                        </p:attrNameLst>
                                      </p:cBhvr>
                                      <p:tavLst>
                                        <p:tav tm="0">
                                          <p:val>
                                            <p:fltVal val="0"/>
                                          </p:val>
                                        </p:tav>
                                        <p:tav tm="100000">
                                          <p:val>
                                            <p:strVal val="#ppt_w"/>
                                          </p:val>
                                        </p:tav>
                                      </p:tavLst>
                                    </p:anim>
                                    <p:anim calcmode="lin" valueType="num">
                                      <p:cBhvr>
                                        <p:cTn id="58" dur="1000" fill="hold"/>
                                        <p:tgtEl>
                                          <p:spTgt spid="77"/>
                                        </p:tgtEl>
                                        <p:attrNameLst>
                                          <p:attrName>ppt_h</p:attrName>
                                        </p:attrNameLst>
                                      </p:cBhvr>
                                      <p:tavLst>
                                        <p:tav tm="0">
                                          <p:val>
                                            <p:fltVal val="0"/>
                                          </p:val>
                                        </p:tav>
                                        <p:tav tm="100000">
                                          <p:val>
                                            <p:strVal val="#ppt_h"/>
                                          </p:val>
                                        </p:tav>
                                      </p:tavLst>
                                    </p:anim>
                                    <p:anim calcmode="lin" valueType="num">
                                      <p:cBhvr>
                                        <p:cTn id="59" dur="1000" fill="hold"/>
                                        <p:tgtEl>
                                          <p:spTgt spid="77"/>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77"/>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grpId="0" nodeType="withEffect">
                                  <p:stCondLst>
                                    <p:cond delay="100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79"/>
                                        </p:tgtEl>
                                        <p:attrNameLst>
                                          <p:attrName>ppt_y</p:attrName>
                                        </p:attrNameLst>
                                      </p:cBhvr>
                                      <p:tavLst>
                                        <p:tav tm="0" fmla="#ppt_y+(sin(-2*pi*(1-$))*-#ppt_x+cos(-2*pi*(1-$))*(1-#ppt_y))*(1-$)">
                                          <p:val>
                                            <p:fltVal val="0"/>
                                          </p:val>
                                        </p:tav>
                                        <p:tav tm="100000">
                                          <p:val>
                                            <p:fltVal val="1"/>
                                          </p:val>
                                        </p:tav>
                                      </p:tavLst>
                                    </p:anim>
                                  </p:childTnLst>
                                </p:cTn>
                              </p:par>
                              <p:par>
                                <p:cTn id="67" presetID="15" presetClass="entr" presetSubtype="0" fill="hold" grpId="0" nodeType="withEffect">
                                  <p:stCondLst>
                                    <p:cond delay="1250"/>
                                  </p:stCondLst>
                                  <p:childTnLst>
                                    <p:set>
                                      <p:cBhvr>
                                        <p:cTn id="68" dur="1" fill="hold">
                                          <p:stCondLst>
                                            <p:cond delay="0"/>
                                          </p:stCondLst>
                                        </p:cTn>
                                        <p:tgtEl>
                                          <p:spTgt spid="78"/>
                                        </p:tgtEl>
                                        <p:attrNameLst>
                                          <p:attrName>style.visibility</p:attrName>
                                        </p:attrNameLst>
                                      </p:cBhvr>
                                      <p:to>
                                        <p:strVal val="visible"/>
                                      </p:to>
                                    </p:set>
                                    <p:anim calcmode="lin" valueType="num">
                                      <p:cBhvr>
                                        <p:cTn id="69" dur="1000" fill="hold"/>
                                        <p:tgtEl>
                                          <p:spTgt spid="78"/>
                                        </p:tgtEl>
                                        <p:attrNameLst>
                                          <p:attrName>ppt_w</p:attrName>
                                        </p:attrNameLst>
                                      </p:cBhvr>
                                      <p:tavLst>
                                        <p:tav tm="0">
                                          <p:val>
                                            <p:fltVal val="0"/>
                                          </p:val>
                                        </p:tav>
                                        <p:tav tm="100000">
                                          <p:val>
                                            <p:strVal val="#ppt_w"/>
                                          </p:val>
                                        </p:tav>
                                      </p:tavLst>
                                    </p:anim>
                                    <p:anim calcmode="lin" valueType="num">
                                      <p:cBhvr>
                                        <p:cTn id="70" dur="1000" fill="hold"/>
                                        <p:tgtEl>
                                          <p:spTgt spid="78"/>
                                        </p:tgtEl>
                                        <p:attrNameLst>
                                          <p:attrName>ppt_h</p:attrName>
                                        </p:attrNameLst>
                                      </p:cBhvr>
                                      <p:tavLst>
                                        <p:tav tm="0">
                                          <p:val>
                                            <p:fltVal val="0"/>
                                          </p:val>
                                        </p:tav>
                                        <p:tav tm="100000">
                                          <p:val>
                                            <p:strVal val="#ppt_h"/>
                                          </p:val>
                                        </p:tav>
                                      </p:tavLst>
                                    </p:anim>
                                    <p:anim calcmode="lin" valueType="num">
                                      <p:cBhvr>
                                        <p:cTn id="71" dur="1000" fill="hold"/>
                                        <p:tgtEl>
                                          <p:spTgt spid="78"/>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78"/>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grpId="0" nodeType="withEffect">
                                  <p:stCondLst>
                                    <p:cond delay="0"/>
                                  </p:stCondLst>
                                  <p:childTnLst>
                                    <p:set>
                                      <p:cBhvr>
                                        <p:cTn id="74" dur="1" fill="hold">
                                          <p:stCondLst>
                                            <p:cond delay="0"/>
                                          </p:stCondLst>
                                        </p:cTn>
                                        <p:tgtEl>
                                          <p:spTgt spid="80"/>
                                        </p:tgtEl>
                                        <p:attrNameLst>
                                          <p:attrName>style.visibility</p:attrName>
                                        </p:attrNameLst>
                                      </p:cBhvr>
                                      <p:to>
                                        <p:strVal val="visible"/>
                                      </p:to>
                                    </p:set>
                                    <p:anim calcmode="lin" valueType="num">
                                      <p:cBhvr>
                                        <p:cTn id="75" dur="1000" fill="hold"/>
                                        <p:tgtEl>
                                          <p:spTgt spid="80"/>
                                        </p:tgtEl>
                                        <p:attrNameLst>
                                          <p:attrName>ppt_w</p:attrName>
                                        </p:attrNameLst>
                                      </p:cBhvr>
                                      <p:tavLst>
                                        <p:tav tm="0">
                                          <p:val>
                                            <p:fltVal val="0"/>
                                          </p:val>
                                        </p:tav>
                                        <p:tav tm="100000">
                                          <p:val>
                                            <p:strVal val="#ppt_w"/>
                                          </p:val>
                                        </p:tav>
                                      </p:tavLst>
                                    </p:anim>
                                    <p:anim calcmode="lin" valueType="num">
                                      <p:cBhvr>
                                        <p:cTn id="76" dur="1000" fill="hold"/>
                                        <p:tgtEl>
                                          <p:spTgt spid="80"/>
                                        </p:tgtEl>
                                        <p:attrNameLst>
                                          <p:attrName>ppt_h</p:attrName>
                                        </p:attrNameLst>
                                      </p:cBhvr>
                                      <p:tavLst>
                                        <p:tav tm="0">
                                          <p:val>
                                            <p:fltVal val="0"/>
                                          </p:val>
                                        </p:tav>
                                        <p:tav tm="100000">
                                          <p:val>
                                            <p:strVal val="#ppt_h"/>
                                          </p:val>
                                        </p:tav>
                                      </p:tavLst>
                                    </p:anim>
                                    <p:anim calcmode="lin" valueType="num">
                                      <p:cBhvr>
                                        <p:cTn id="77" dur="1000" fill="hold"/>
                                        <p:tgtEl>
                                          <p:spTgt spid="80"/>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80"/>
                                        </p:tgtEl>
                                        <p:attrNameLst>
                                          <p:attrName>ppt_y</p:attrName>
                                        </p:attrNameLst>
                                      </p:cBhvr>
                                      <p:tavLst>
                                        <p:tav tm="0" fmla="#ppt_y+(sin(-2*pi*(1-$))*-#ppt_x+cos(-2*pi*(1-$))*(1-#ppt_y))*(1-$)">
                                          <p:val>
                                            <p:fltVal val="0"/>
                                          </p:val>
                                        </p:tav>
                                        <p:tav tm="100000">
                                          <p:val>
                                            <p:fltVal val="1"/>
                                          </p:val>
                                        </p:tav>
                                      </p:tavLst>
                                    </p:anim>
                                  </p:childTnLst>
                                </p:cTn>
                              </p:par>
                              <p:par>
                                <p:cTn id="79" presetID="15" presetClass="entr" presetSubtype="0" fill="hold" grpId="0" nodeType="withEffect">
                                  <p:stCondLst>
                                    <p:cond delay="250"/>
                                  </p:stCondLst>
                                  <p:childTnLst>
                                    <p:set>
                                      <p:cBhvr>
                                        <p:cTn id="80" dur="1" fill="hold">
                                          <p:stCondLst>
                                            <p:cond delay="0"/>
                                          </p:stCondLst>
                                        </p:cTn>
                                        <p:tgtEl>
                                          <p:spTgt spid="81"/>
                                        </p:tgtEl>
                                        <p:attrNameLst>
                                          <p:attrName>style.visibility</p:attrName>
                                        </p:attrNameLst>
                                      </p:cBhvr>
                                      <p:to>
                                        <p:strVal val="visible"/>
                                      </p:to>
                                    </p:set>
                                    <p:anim calcmode="lin" valueType="num">
                                      <p:cBhvr>
                                        <p:cTn id="81" dur="1000" fill="hold"/>
                                        <p:tgtEl>
                                          <p:spTgt spid="81"/>
                                        </p:tgtEl>
                                        <p:attrNameLst>
                                          <p:attrName>ppt_w</p:attrName>
                                        </p:attrNameLst>
                                      </p:cBhvr>
                                      <p:tavLst>
                                        <p:tav tm="0">
                                          <p:val>
                                            <p:fltVal val="0"/>
                                          </p:val>
                                        </p:tav>
                                        <p:tav tm="100000">
                                          <p:val>
                                            <p:strVal val="#ppt_w"/>
                                          </p:val>
                                        </p:tav>
                                      </p:tavLst>
                                    </p:anim>
                                    <p:anim calcmode="lin" valueType="num">
                                      <p:cBhvr>
                                        <p:cTn id="82" dur="1000" fill="hold"/>
                                        <p:tgtEl>
                                          <p:spTgt spid="81"/>
                                        </p:tgtEl>
                                        <p:attrNameLst>
                                          <p:attrName>ppt_h</p:attrName>
                                        </p:attrNameLst>
                                      </p:cBhvr>
                                      <p:tavLst>
                                        <p:tav tm="0">
                                          <p:val>
                                            <p:fltVal val="0"/>
                                          </p:val>
                                        </p:tav>
                                        <p:tav tm="100000">
                                          <p:val>
                                            <p:strVal val="#ppt_h"/>
                                          </p:val>
                                        </p:tav>
                                      </p:tavLst>
                                    </p:anim>
                                    <p:anim calcmode="lin" valueType="num">
                                      <p:cBhvr>
                                        <p:cTn id="83" dur="1000" fill="hold"/>
                                        <p:tgtEl>
                                          <p:spTgt spid="81"/>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81"/>
                                        </p:tgtEl>
                                        <p:attrNameLst>
                                          <p:attrName>ppt_y</p:attrName>
                                        </p:attrNameLst>
                                      </p:cBhvr>
                                      <p:tavLst>
                                        <p:tav tm="0" fmla="#ppt_y+(sin(-2*pi*(1-$))*-#ppt_x+cos(-2*pi*(1-$))*(1-#ppt_y))*(1-$)">
                                          <p:val>
                                            <p:fltVal val="0"/>
                                          </p:val>
                                        </p:tav>
                                        <p:tav tm="100000">
                                          <p:val>
                                            <p:fltVal val="1"/>
                                          </p:val>
                                        </p:tav>
                                      </p:tavLst>
                                    </p:anim>
                                  </p:childTnLst>
                                </p:cTn>
                              </p:par>
                              <p:par>
                                <p:cTn id="85" presetID="15" presetClass="entr" presetSubtype="0" fill="hold" grpId="0" nodeType="withEffect">
                                  <p:stCondLst>
                                    <p:cond delay="500"/>
                                  </p:stCondLst>
                                  <p:childTnLst>
                                    <p:set>
                                      <p:cBhvr>
                                        <p:cTn id="86" dur="1" fill="hold">
                                          <p:stCondLst>
                                            <p:cond delay="0"/>
                                          </p:stCondLst>
                                        </p:cTn>
                                        <p:tgtEl>
                                          <p:spTgt spid="82"/>
                                        </p:tgtEl>
                                        <p:attrNameLst>
                                          <p:attrName>style.visibility</p:attrName>
                                        </p:attrNameLst>
                                      </p:cBhvr>
                                      <p:to>
                                        <p:strVal val="visible"/>
                                      </p:to>
                                    </p:set>
                                    <p:anim calcmode="lin" valueType="num">
                                      <p:cBhvr>
                                        <p:cTn id="87" dur="1000" fill="hold"/>
                                        <p:tgtEl>
                                          <p:spTgt spid="82"/>
                                        </p:tgtEl>
                                        <p:attrNameLst>
                                          <p:attrName>ppt_w</p:attrName>
                                        </p:attrNameLst>
                                      </p:cBhvr>
                                      <p:tavLst>
                                        <p:tav tm="0">
                                          <p:val>
                                            <p:fltVal val="0"/>
                                          </p:val>
                                        </p:tav>
                                        <p:tav tm="100000">
                                          <p:val>
                                            <p:strVal val="#ppt_w"/>
                                          </p:val>
                                        </p:tav>
                                      </p:tavLst>
                                    </p:anim>
                                    <p:anim calcmode="lin" valueType="num">
                                      <p:cBhvr>
                                        <p:cTn id="88" dur="1000" fill="hold"/>
                                        <p:tgtEl>
                                          <p:spTgt spid="82"/>
                                        </p:tgtEl>
                                        <p:attrNameLst>
                                          <p:attrName>ppt_h</p:attrName>
                                        </p:attrNameLst>
                                      </p:cBhvr>
                                      <p:tavLst>
                                        <p:tav tm="0">
                                          <p:val>
                                            <p:fltVal val="0"/>
                                          </p:val>
                                        </p:tav>
                                        <p:tav tm="100000">
                                          <p:val>
                                            <p:strVal val="#ppt_h"/>
                                          </p:val>
                                        </p:tav>
                                      </p:tavLst>
                                    </p:anim>
                                    <p:anim calcmode="lin" valueType="num">
                                      <p:cBhvr>
                                        <p:cTn id="89"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82"/>
                                        </p:tgtEl>
                                        <p:attrNameLst>
                                          <p:attrName>ppt_y</p:attrName>
                                        </p:attrNameLst>
                                      </p:cBhvr>
                                      <p:tavLst>
                                        <p:tav tm="0" fmla="#ppt_y+(sin(-2*pi*(1-$))*-#ppt_x+cos(-2*pi*(1-$))*(1-#ppt_y))*(1-$)">
                                          <p:val>
                                            <p:fltVal val="0"/>
                                          </p:val>
                                        </p:tav>
                                        <p:tav tm="100000">
                                          <p:val>
                                            <p:fltVal val="1"/>
                                          </p:val>
                                        </p:tav>
                                      </p:tavLst>
                                    </p:anim>
                                  </p:childTnLst>
                                </p:cTn>
                              </p:par>
                              <p:par>
                                <p:cTn id="91" presetID="15" presetClass="entr" presetSubtype="0" fill="hold" grpId="0" nodeType="withEffect">
                                  <p:stCondLst>
                                    <p:cond delay="1000"/>
                                  </p:stCondLst>
                                  <p:childTnLst>
                                    <p:set>
                                      <p:cBhvr>
                                        <p:cTn id="92" dur="1" fill="hold">
                                          <p:stCondLst>
                                            <p:cond delay="0"/>
                                          </p:stCondLst>
                                        </p:cTn>
                                        <p:tgtEl>
                                          <p:spTgt spid="84"/>
                                        </p:tgtEl>
                                        <p:attrNameLst>
                                          <p:attrName>style.visibility</p:attrName>
                                        </p:attrNameLst>
                                      </p:cBhvr>
                                      <p:to>
                                        <p:strVal val="visible"/>
                                      </p:to>
                                    </p:set>
                                    <p:anim calcmode="lin" valueType="num">
                                      <p:cBhvr>
                                        <p:cTn id="93" dur="1000" fill="hold"/>
                                        <p:tgtEl>
                                          <p:spTgt spid="84"/>
                                        </p:tgtEl>
                                        <p:attrNameLst>
                                          <p:attrName>ppt_w</p:attrName>
                                        </p:attrNameLst>
                                      </p:cBhvr>
                                      <p:tavLst>
                                        <p:tav tm="0">
                                          <p:val>
                                            <p:fltVal val="0"/>
                                          </p:val>
                                        </p:tav>
                                        <p:tav tm="100000">
                                          <p:val>
                                            <p:strVal val="#ppt_w"/>
                                          </p:val>
                                        </p:tav>
                                      </p:tavLst>
                                    </p:anim>
                                    <p:anim calcmode="lin" valueType="num">
                                      <p:cBhvr>
                                        <p:cTn id="94" dur="1000" fill="hold"/>
                                        <p:tgtEl>
                                          <p:spTgt spid="84"/>
                                        </p:tgtEl>
                                        <p:attrNameLst>
                                          <p:attrName>ppt_h</p:attrName>
                                        </p:attrNameLst>
                                      </p:cBhvr>
                                      <p:tavLst>
                                        <p:tav tm="0">
                                          <p:val>
                                            <p:fltVal val="0"/>
                                          </p:val>
                                        </p:tav>
                                        <p:tav tm="100000">
                                          <p:val>
                                            <p:strVal val="#ppt_h"/>
                                          </p:val>
                                        </p:tav>
                                      </p:tavLst>
                                    </p:anim>
                                    <p:anim calcmode="lin" valueType="num">
                                      <p:cBhvr>
                                        <p:cTn id="95" dur="1000" fill="hold"/>
                                        <p:tgtEl>
                                          <p:spTgt spid="84"/>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84"/>
                                        </p:tgtEl>
                                        <p:attrNameLst>
                                          <p:attrName>ppt_y</p:attrName>
                                        </p:attrNameLst>
                                      </p:cBhvr>
                                      <p:tavLst>
                                        <p:tav tm="0" fmla="#ppt_y+(sin(-2*pi*(1-$))*-#ppt_x+cos(-2*pi*(1-$))*(1-#ppt_y))*(1-$)">
                                          <p:val>
                                            <p:fltVal val="0"/>
                                          </p:val>
                                        </p:tav>
                                        <p:tav tm="100000">
                                          <p:val>
                                            <p:fltVal val="1"/>
                                          </p:val>
                                        </p:tav>
                                      </p:tavLst>
                                    </p:anim>
                                  </p:childTnLst>
                                </p:cTn>
                              </p:par>
                              <p:par>
                                <p:cTn id="97" presetID="15" presetClass="entr" presetSubtype="0"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p:cTn id="99" dur="1000" fill="hold"/>
                                        <p:tgtEl>
                                          <p:spTgt spid="85"/>
                                        </p:tgtEl>
                                        <p:attrNameLst>
                                          <p:attrName>ppt_w</p:attrName>
                                        </p:attrNameLst>
                                      </p:cBhvr>
                                      <p:tavLst>
                                        <p:tav tm="0">
                                          <p:val>
                                            <p:fltVal val="0"/>
                                          </p:val>
                                        </p:tav>
                                        <p:tav tm="100000">
                                          <p:val>
                                            <p:strVal val="#ppt_w"/>
                                          </p:val>
                                        </p:tav>
                                      </p:tavLst>
                                    </p:anim>
                                    <p:anim calcmode="lin" valueType="num">
                                      <p:cBhvr>
                                        <p:cTn id="100" dur="1000" fill="hold"/>
                                        <p:tgtEl>
                                          <p:spTgt spid="85"/>
                                        </p:tgtEl>
                                        <p:attrNameLst>
                                          <p:attrName>ppt_h</p:attrName>
                                        </p:attrNameLst>
                                      </p:cBhvr>
                                      <p:tavLst>
                                        <p:tav tm="0">
                                          <p:val>
                                            <p:fltVal val="0"/>
                                          </p:val>
                                        </p:tav>
                                        <p:tav tm="100000">
                                          <p:val>
                                            <p:strVal val="#ppt_h"/>
                                          </p:val>
                                        </p:tav>
                                      </p:tavLst>
                                    </p:anim>
                                    <p:anim calcmode="lin" valueType="num">
                                      <p:cBhvr>
                                        <p:cTn id="101" dur="1000" fill="hold"/>
                                        <p:tgtEl>
                                          <p:spTgt spid="85"/>
                                        </p:tgtEl>
                                        <p:attrNameLst>
                                          <p:attrName>ppt_x</p:attrName>
                                        </p:attrNameLst>
                                      </p:cBhvr>
                                      <p:tavLst>
                                        <p:tav tm="0" fmla="#ppt_x+(cos(-2*pi*(1-$))*-#ppt_x-sin(-2*pi*(1-$))*(1-#ppt_y))*(1-$)">
                                          <p:val>
                                            <p:fltVal val="0"/>
                                          </p:val>
                                        </p:tav>
                                        <p:tav tm="100000">
                                          <p:val>
                                            <p:fltVal val="1"/>
                                          </p:val>
                                        </p:tav>
                                      </p:tavLst>
                                    </p:anim>
                                    <p:anim calcmode="lin" valueType="num">
                                      <p:cBhvr>
                                        <p:cTn id="102" dur="1000" fill="hold"/>
                                        <p:tgtEl>
                                          <p:spTgt spid="85"/>
                                        </p:tgtEl>
                                        <p:attrNameLst>
                                          <p:attrName>ppt_y</p:attrName>
                                        </p:attrNameLst>
                                      </p:cBhvr>
                                      <p:tavLst>
                                        <p:tav tm="0" fmla="#ppt_y+(sin(-2*pi*(1-$))*-#ppt_x+cos(-2*pi*(1-$))*(1-#ppt_y))*(1-$)">
                                          <p:val>
                                            <p:fltVal val="0"/>
                                          </p:val>
                                        </p:tav>
                                        <p:tav tm="100000">
                                          <p:val>
                                            <p:fltVal val="1"/>
                                          </p:val>
                                        </p:tav>
                                      </p:tavLst>
                                    </p:anim>
                                  </p:childTnLst>
                                </p:cTn>
                              </p:par>
                              <p:par>
                                <p:cTn id="103" presetID="15" presetClass="entr" presetSubtype="0" fill="hold" grpId="0" nodeType="withEffect">
                                  <p:stCondLst>
                                    <p:cond delay="0"/>
                                  </p:stCondLst>
                                  <p:childTnLst>
                                    <p:set>
                                      <p:cBhvr>
                                        <p:cTn id="104" dur="1" fill="hold">
                                          <p:stCondLst>
                                            <p:cond delay="0"/>
                                          </p:stCondLst>
                                        </p:cTn>
                                        <p:tgtEl>
                                          <p:spTgt spid="86"/>
                                        </p:tgtEl>
                                        <p:attrNameLst>
                                          <p:attrName>style.visibility</p:attrName>
                                        </p:attrNameLst>
                                      </p:cBhvr>
                                      <p:to>
                                        <p:strVal val="visible"/>
                                      </p:to>
                                    </p:set>
                                    <p:anim calcmode="lin" valueType="num">
                                      <p:cBhvr>
                                        <p:cTn id="105" dur="1000" fill="hold"/>
                                        <p:tgtEl>
                                          <p:spTgt spid="86"/>
                                        </p:tgtEl>
                                        <p:attrNameLst>
                                          <p:attrName>ppt_w</p:attrName>
                                        </p:attrNameLst>
                                      </p:cBhvr>
                                      <p:tavLst>
                                        <p:tav tm="0">
                                          <p:val>
                                            <p:fltVal val="0"/>
                                          </p:val>
                                        </p:tav>
                                        <p:tav tm="100000">
                                          <p:val>
                                            <p:strVal val="#ppt_w"/>
                                          </p:val>
                                        </p:tav>
                                      </p:tavLst>
                                    </p:anim>
                                    <p:anim calcmode="lin" valueType="num">
                                      <p:cBhvr>
                                        <p:cTn id="106" dur="1000" fill="hold"/>
                                        <p:tgtEl>
                                          <p:spTgt spid="86"/>
                                        </p:tgtEl>
                                        <p:attrNameLst>
                                          <p:attrName>ppt_h</p:attrName>
                                        </p:attrNameLst>
                                      </p:cBhvr>
                                      <p:tavLst>
                                        <p:tav tm="0">
                                          <p:val>
                                            <p:fltVal val="0"/>
                                          </p:val>
                                        </p:tav>
                                        <p:tav tm="100000">
                                          <p:val>
                                            <p:strVal val="#ppt_h"/>
                                          </p:val>
                                        </p:tav>
                                      </p:tavLst>
                                    </p:anim>
                                    <p:anim calcmode="lin" valueType="num">
                                      <p:cBhvr>
                                        <p:cTn id="107" dur="1000" fill="hold"/>
                                        <p:tgtEl>
                                          <p:spTgt spid="86"/>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86"/>
                                        </p:tgtEl>
                                        <p:attrNameLst>
                                          <p:attrName>ppt_y</p:attrName>
                                        </p:attrNameLst>
                                      </p:cBhvr>
                                      <p:tavLst>
                                        <p:tav tm="0" fmla="#ppt_y+(sin(-2*pi*(1-$))*-#ppt_x+cos(-2*pi*(1-$))*(1-#ppt_y))*(1-$)">
                                          <p:val>
                                            <p:fltVal val="0"/>
                                          </p:val>
                                        </p:tav>
                                        <p:tav tm="100000">
                                          <p:val>
                                            <p:fltVal val="1"/>
                                          </p:val>
                                        </p:tav>
                                      </p:tavLst>
                                    </p:anim>
                                  </p:childTnLst>
                                </p:cTn>
                              </p:par>
                              <p:par>
                                <p:cTn id="109" presetID="27" presetClass="emph" presetSubtype="0" fill="remove" grpId="1" nodeType="withEffect">
                                  <p:stCondLst>
                                    <p:cond delay="2750"/>
                                  </p:stCondLst>
                                  <p:childTnLst>
                                    <p:animClr clrSpc="rgb" dir="cw">
                                      <p:cBhvr override="childStyle">
                                        <p:cTn id="110" dur="375" autoRev="1" fill="remove"/>
                                        <p:tgtEl>
                                          <p:spTgt spid="77"/>
                                        </p:tgtEl>
                                        <p:attrNameLst>
                                          <p:attrName>style.color</p:attrName>
                                        </p:attrNameLst>
                                      </p:cBhvr>
                                      <p:to>
                                        <a:schemeClr val="bg1"/>
                                      </p:to>
                                    </p:animClr>
                                    <p:animClr clrSpc="rgb" dir="cw">
                                      <p:cBhvr>
                                        <p:cTn id="111" dur="375" autoRev="1" fill="remove"/>
                                        <p:tgtEl>
                                          <p:spTgt spid="77"/>
                                        </p:tgtEl>
                                        <p:attrNameLst>
                                          <p:attrName>fillcolor</p:attrName>
                                        </p:attrNameLst>
                                      </p:cBhvr>
                                      <p:to>
                                        <a:schemeClr val="bg1"/>
                                      </p:to>
                                    </p:animClr>
                                    <p:set>
                                      <p:cBhvr>
                                        <p:cTn id="112" dur="375" autoRev="1" fill="remove"/>
                                        <p:tgtEl>
                                          <p:spTgt spid="77"/>
                                        </p:tgtEl>
                                        <p:attrNameLst>
                                          <p:attrName>fill.type</p:attrName>
                                        </p:attrNameLst>
                                      </p:cBhvr>
                                      <p:to>
                                        <p:strVal val="solid"/>
                                      </p:to>
                                    </p:set>
                                    <p:set>
                                      <p:cBhvr>
                                        <p:cTn id="113" dur="375" autoRev="1" fill="remove"/>
                                        <p:tgtEl>
                                          <p:spTgt spid="77"/>
                                        </p:tgtEl>
                                        <p:attrNameLst>
                                          <p:attrName>fill.on</p:attrName>
                                        </p:attrNameLst>
                                      </p:cBhvr>
                                      <p:to>
                                        <p:strVal val="true"/>
                                      </p:to>
                                    </p:set>
                                  </p:childTnLst>
                                </p:cTn>
                              </p:par>
                              <p:par>
                                <p:cTn id="114" presetID="27" presetClass="emph" presetSubtype="0" fill="remove" grpId="1" nodeType="withEffect">
                                  <p:stCondLst>
                                    <p:cond delay="2500"/>
                                  </p:stCondLst>
                                  <p:childTnLst>
                                    <p:animClr clrSpc="rgb" dir="cw">
                                      <p:cBhvr override="childStyle">
                                        <p:cTn id="115" dur="375" autoRev="1" fill="remove"/>
                                        <p:tgtEl>
                                          <p:spTgt spid="79"/>
                                        </p:tgtEl>
                                        <p:attrNameLst>
                                          <p:attrName>style.color</p:attrName>
                                        </p:attrNameLst>
                                      </p:cBhvr>
                                      <p:to>
                                        <a:schemeClr val="bg1"/>
                                      </p:to>
                                    </p:animClr>
                                    <p:animClr clrSpc="rgb" dir="cw">
                                      <p:cBhvr>
                                        <p:cTn id="116" dur="375" autoRev="1" fill="remove"/>
                                        <p:tgtEl>
                                          <p:spTgt spid="79"/>
                                        </p:tgtEl>
                                        <p:attrNameLst>
                                          <p:attrName>fillcolor</p:attrName>
                                        </p:attrNameLst>
                                      </p:cBhvr>
                                      <p:to>
                                        <a:schemeClr val="bg1"/>
                                      </p:to>
                                    </p:animClr>
                                    <p:set>
                                      <p:cBhvr>
                                        <p:cTn id="117" dur="375" autoRev="1" fill="remove"/>
                                        <p:tgtEl>
                                          <p:spTgt spid="79"/>
                                        </p:tgtEl>
                                        <p:attrNameLst>
                                          <p:attrName>fill.type</p:attrName>
                                        </p:attrNameLst>
                                      </p:cBhvr>
                                      <p:to>
                                        <p:strVal val="solid"/>
                                      </p:to>
                                    </p:set>
                                    <p:set>
                                      <p:cBhvr>
                                        <p:cTn id="118" dur="375" autoRev="1" fill="remove"/>
                                        <p:tgtEl>
                                          <p:spTgt spid="79"/>
                                        </p:tgtEl>
                                        <p:attrNameLst>
                                          <p:attrName>fill.on</p:attrName>
                                        </p:attrNameLst>
                                      </p:cBhvr>
                                      <p:to>
                                        <p:strVal val="true"/>
                                      </p:to>
                                    </p:set>
                                  </p:childTnLst>
                                </p:cTn>
                              </p:par>
                              <p:par>
                                <p:cTn id="119" presetID="27" presetClass="emph" presetSubtype="0" fill="remove" grpId="1" nodeType="withEffect">
                                  <p:stCondLst>
                                    <p:cond delay="2250"/>
                                  </p:stCondLst>
                                  <p:childTnLst>
                                    <p:animClr clrSpc="rgb" dir="cw">
                                      <p:cBhvr override="childStyle">
                                        <p:cTn id="120" dur="375" autoRev="1" fill="remove"/>
                                        <p:tgtEl>
                                          <p:spTgt spid="78"/>
                                        </p:tgtEl>
                                        <p:attrNameLst>
                                          <p:attrName>style.color</p:attrName>
                                        </p:attrNameLst>
                                      </p:cBhvr>
                                      <p:to>
                                        <a:schemeClr val="bg1"/>
                                      </p:to>
                                    </p:animClr>
                                    <p:animClr clrSpc="rgb" dir="cw">
                                      <p:cBhvr>
                                        <p:cTn id="121" dur="375" autoRev="1" fill="remove"/>
                                        <p:tgtEl>
                                          <p:spTgt spid="78"/>
                                        </p:tgtEl>
                                        <p:attrNameLst>
                                          <p:attrName>fillcolor</p:attrName>
                                        </p:attrNameLst>
                                      </p:cBhvr>
                                      <p:to>
                                        <a:schemeClr val="bg1"/>
                                      </p:to>
                                    </p:animClr>
                                    <p:set>
                                      <p:cBhvr>
                                        <p:cTn id="122" dur="375" autoRev="1" fill="remove"/>
                                        <p:tgtEl>
                                          <p:spTgt spid="78"/>
                                        </p:tgtEl>
                                        <p:attrNameLst>
                                          <p:attrName>fill.type</p:attrName>
                                        </p:attrNameLst>
                                      </p:cBhvr>
                                      <p:to>
                                        <p:strVal val="solid"/>
                                      </p:to>
                                    </p:set>
                                    <p:set>
                                      <p:cBhvr>
                                        <p:cTn id="123" dur="375" autoRev="1" fill="remove"/>
                                        <p:tgtEl>
                                          <p:spTgt spid="78"/>
                                        </p:tgtEl>
                                        <p:attrNameLst>
                                          <p:attrName>fill.on</p:attrName>
                                        </p:attrNameLst>
                                      </p:cBhvr>
                                      <p:to>
                                        <p:strVal val="true"/>
                                      </p:to>
                                    </p:set>
                                  </p:childTnLst>
                                </p:cTn>
                              </p:par>
                              <p:par>
                                <p:cTn id="124" presetID="27" presetClass="emph" presetSubtype="0" fill="remove" grpId="1" nodeType="withEffect">
                                  <p:stCondLst>
                                    <p:cond delay="2750"/>
                                  </p:stCondLst>
                                  <p:childTnLst>
                                    <p:animClr clrSpc="rgb" dir="cw">
                                      <p:cBhvr override="childStyle">
                                        <p:cTn id="125" dur="375" autoRev="1" fill="remove"/>
                                        <p:tgtEl>
                                          <p:spTgt spid="81"/>
                                        </p:tgtEl>
                                        <p:attrNameLst>
                                          <p:attrName>style.color</p:attrName>
                                        </p:attrNameLst>
                                      </p:cBhvr>
                                      <p:to>
                                        <a:schemeClr val="bg1"/>
                                      </p:to>
                                    </p:animClr>
                                    <p:animClr clrSpc="rgb" dir="cw">
                                      <p:cBhvr>
                                        <p:cTn id="126" dur="375" autoRev="1" fill="remove"/>
                                        <p:tgtEl>
                                          <p:spTgt spid="81"/>
                                        </p:tgtEl>
                                        <p:attrNameLst>
                                          <p:attrName>fillcolor</p:attrName>
                                        </p:attrNameLst>
                                      </p:cBhvr>
                                      <p:to>
                                        <a:schemeClr val="bg1"/>
                                      </p:to>
                                    </p:animClr>
                                    <p:set>
                                      <p:cBhvr>
                                        <p:cTn id="127" dur="375" autoRev="1" fill="remove"/>
                                        <p:tgtEl>
                                          <p:spTgt spid="81"/>
                                        </p:tgtEl>
                                        <p:attrNameLst>
                                          <p:attrName>fill.type</p:attrName>
                                        </p:attrNameLst>
                                      </p:cBhvr>
                                      <p:to>
                                        <p:strVal val="solid"/>
                                      </p:to>
                                    </p:set>
                                    <p:set>
                                      <p:cBhvr>
                                        <p:cTn id="128" dur="375" autoRev="1" fill="remove"/>
                                        <p:tgtEl>
                                          <p:spTgt spid="81"/>
                                        </p:tgtEl>
                                        <p:attrNameLst>
                                          <p:attrName>fill.on</p:attrName>
                                        </p:attrNameLst>
                                      </p:cBhvr>
                                      <p:to>
                                        <p:strVal val="true"/>
                                      </p:to>
                                    </p:set>
                                  </p:childTnLst>
                                </p:cTn>
                              </p:par>
                              <p:par>
                                <p:cTn id="129" presetID="27" presetClass="emph" presetSubtype="0" fill="remove" grpId="1" nodeType="withEffect">
                                  <p:stCondLst>
                                    <p:cond delay="2500"/>
                                  </p:stCondLst>
                                  <p:childTnLst>
                                    <p:animClr clrSpc="rgb" dir="cw">
                                      <p:cBhvr override="childStyle">
                                        <p:cTn id="130" dur="375" autoRev="1" fill="remove"/>
                                        <p:tgtEl>
                                          <p:spTgt spid="84"/>
                                        </p:tgtEl>
                                        <p:attrNameLst>
                                          <p:attrName>style.color</p:attrName>
                                        </p:attrNameLst>
                                      </p:cBhvr>
                                      <p:to>
                                        <a:schemeClr val="bg1"/>
                                      </p:to>
                                    </p:animClr>
                                    <p:animClr clrSpc="rgb" dir="cw">
                                      <p:cBhvr>
                                        <p:cTn id="131" dur="375" autoRev="1" fill="remove"/>
                                        <p:tgtEl>
                                          <p:spTgt spid="84"/>
                                        </p:tgtEl>
                                        <p:attrNameLst>
                                          <p:attrName>fillcolor</p:attrName>
                                        </p:attrNameLst>
                                      </p:cBhvr>
                                      <p:to>
                                        <a:schemeClr val="bg1"/>
                                      </p:to>
                                    </p:animClr>
                                    <p:set>
                                      <p:cBhvr>
                                        <p:cTn id="132" dur="375" autoRev="1" fill="remove"/>
                                        <p:tgtEl>
                                          <p:spTgt spid="84"/>
                                        </p:tgtEl>
                                        <p:attrNameLst>
                                          <p:attrName>fill.type</p:attrName>
                                        </p:attrNameLst>
                                      </p:cBhvr>
                                      <p:to>
                                        <p:strVal val="solid"/>
                                      </p:to>
                                    </p:set>
                                    <p:set>
                                      <p:cBhvr>
                                        <p:cTn id="133" dur="375" autoRev="1" fill="remove"/>
                                        <p:tgtEl>
                                          <p:spTgt spid="8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29" grpId="0" animBg="1"/>
      <p:bldP spid="32" grpId="0"/>
      <p:bldP spid="33" grpId="0"/>
      <p:bldP spid="74" grpId="0" animBg="1"/>
      <p:bldP spid="76" grpId="0" animBg="1"/>
      <p:bldP spid="77" grpId="0" animBg="1"/>
      <p:bldP spid="77" grpId="1" animBg="1"/>
      <p:bldP spid="78" grpId="0" animBg="1"/>
      <p:bldP spid="78" grpId="1" animBg="1"/>
      <p:bldP spid="79" grpId="0" animBg="1"/>
      <p:bldP spid="79" grpId="1" animBg="1"/>
      <p:bldP spid="80" grpId="0" animBg="1"/>
      <p:bldP spid="81" grpId="0" animBg="1"/>
      <p:bldP spid="81" grpId="1" animBg="1"/>
      <p:bldP spid="82" grpId="0" animBg="1"/>
      <p:bldP spid="84" grpId="0" animBg="1"/>
      <p:bldP spid="84" grpId="1" animBg="1"/>
      <p:bldP spid="85" grpId="0" animBg="1"/>
      <p:bldP spid="8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组合 1"/>
          <p:cNvGrpSpPr>
            <a:grpSpLocks noChangeAspect="1"/>
          </p:cNvGrpSpPr>
          <p:nvPr/>
        </p:nvGrpSpPr>
        <p:grpSpPr>
          <a:xfrm>
            <a:off x="5548329" y="1428283"/>
            <a:ext cx="1476006" cy="1906154"/>
            <a:chOff x="4334094" y="4487492"/>
            <a:chExt cx="1757150" cy="2269231"/>
          </a:xfrm>
        </p:grpSpPr>
        <p:sp>
          <p:nvSpPr>
            <p:cNvPr id="3" name="圆角矩形 2"/>
            <p:cNvSpPr/>
            <p:nvPr/>
          </p:nvSpPr>
          <p:spPr>
            <a:xfrm rot="2760000">
              <a:off x="4208197" y="4873676"/>
              <a:ext cx="2269231" cy="1496863"/>
            </a:xfrm>
            <a:prstGeom prst="roundRect">
              <a:avLst>
                <a:gd name="adj" fmla="val 50000"/>
              </a:avLst>
            </a:prstGeom>
            <a:gradFill>
              <a:gsLst>
                <a:gs pos="51000">
                  <a:schemeClr val="tx1">
                    <a:alpha val="19000"/>
                  </a:schemeClr>
                </a:gs>
                <a:gs pos="0">
                  <a:schemeClr val="tx1">
                    <a:alpha val="61000"/>
                  </a:schemeClr>
                </a:gs>
                <a:gs pos="100000">
                  <a:srgbClr val="D8D8D8">
                    <a:alpha val="0"/>
                  </a:srgbClr>
                </a:gs>
              </a:gsLst>
              <a:lin ang="0" scaled="0"/>
            </a:gra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grpSp>
          <p:nvGrpSpPr>
            <p:cNvPr id="4" name="组合 3"/>
            <p:cNvGrpSpPr/>
            <p:nvPr/>
          </p:nvGrpSpPr>
          <p:grpSpPr>
            <a:xfrm>
              <a:off x="4334094" y="4578074"/>
              <a:ext cx="1132388" cy="1132388"/>
              <a:chOff x="4334094" y="4578074"/>
              <a:chExt cx="1132388" cy="1132388"/>
            </a:xfrm>
          </p:grpSpPr>
          <p:sp>
            <p:nvSpPr>
              <p:cNvPr id="5" name="椭圆 4"/>
              <p:cNvSpPr/>
              <p:nvPr/>
            </p:nvSpPr>
            <p:spPr>
              <a:xfrm>
                <a:off x="4334094" y="4578074"/>
                <a:ext cx="1132388" cy="1132388"/>
              </a:xfrm>
              <a:prstGeom prst="ellipse">
                <a:avLst/>
              </a:prstGeom>
              <a:gradFill>
                <a:gsLst>
                  <a:gs pos="100000">
                    <a:schemeClr val="bg1">
                      <a:lumMod val="95000"/>
                    </a:schemeClr>
                  </a:gs>
                  <a:gs pos="0">
                    <a:schemeClr val="bg1">
                      <a:lumMod val="75000"/>
                    </a:schemeClr>
                  </a:gs>
                </a:gsLst>
                <a:lin ang="2700000" scaled="1"/>
              </a:gradFill>
              <a:ln w="2540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grpSp>
            <p:nvGrpSpPr>
              <p:cNvPr id="6" name="组合 5"/>
              <p:cNvGrpSpPr/>
              <p:nvPr/>
            </p:nvGrpSpPr>
            <p:grpSpPr>
              <a:xfrm>
                <a:off x="4604585" y="4615625"/>
                <a:ext cx="609043" cy="1071999"/>
                <a:chOff x="8219461" y="1804027"/>
                <a:chExt cx="609042" cy="1071999"/>
              </a:xfrm>
            </p:grpSpPr>
            <p:sp>
              <p:nvSpPr>
                <p:cNvPr id="7" name="文本框 119"/>
                <p:cNvSpPr txBox="1"/>
                <p:nvPr/>
              </p:nvSpPr>
              <p:spPr>
                <a:xfrm>
                  <a:off x="8302149" y="1804027"/>
                  <a:ext cx="471939" cy="989282"/>
                </a:xfrm>
                <a:prstGeom prst="rect">
                  <a:avLst/>
                </a:prstGeom>
                <a:noFill/>
              </p:spPr>
              <p:txBody>
                <a:bodyPr wrap="square" rtlCol="0">
                  <a:spAutoFit/>
                </a:bodyPr>
                <a:lstStyle/>
                <a:p>
                  <a:pPr algn="ctr"/>
                  <a:r>
                    <a:rPr lang="en-US" altLang="zh-CN" sz="4800" dirty="0" smtClean="0">
                      <a:gradFill>
                        <a:gsLst>
                          <a:gs pos="68000">
                            <a:srgbClr val="0070C0"/>
                          </a:gs>
                          <a:gs pos="0">
                            <a:srgbClr val="0070C0"/>
                          </a:gs>
                        </a:gsLst>
                        <a:lin ang="5400000" scaled="0"/>
                      </a:gradFill>
                      <a:latin typeface="Impact" panose="020B0806030902050204" pitchFamily="34" charset="0"/>
                    </a:rPr>
                    <a:t>C</a:t>
                  </a:r>
                  <a:endParaRPr lang="zh-CN" altLang="en-US" sz="4800" dirty="0">
                    <a:gradFill>
                      <a:gsLst>
                        <a:gs pos="68000">
                          <a:srgbClr val="0070C0"/>
                        </a:gs>
                        <a:gs pos="0">
                          <a:srgbClr val="0070C0"/>
                        </a:gs>
                      </a:gsLst>
                      <a:lin ang="5400000" scaled="0"/>
                    </a:gradFill>
                    <a:latin typeface="Impact" panose="020B0806030902050204" pitchFamily="34" charset="0"/>
                  </a:endParaRPr>
                </a:p>
              </p:txBody>
            </p:sp>
            <p:sp>
              <p:nvSpPr>
                <p:cNvPr id="8" name="文本框 120"/>
                <p:cNvSpPr txBox="1"/>
                <p:nvPr/>
              </p:nvSpPr>
              <p:spPr>
                <a:xfrm>
                  <a:off x="8219461" y="2564586"/>
                  <a:ext cx="609042" cy="311440"/>
                </a:xfrm>
                <a:prstGeom prst="rect">
                  <a:avLst/>
                </a:prstGeom>
                <a:noFill/>
              </p:spPr>
              <p:txBody>
                <a:bodyPr wrap="square" rtlCol="0">
                  <a:spAutoFit/>
                </a:bodyPr>
                <a:lstStyle/>
                <a:p>
                  <a:pPr algn="ctr"/>
                  <a:r>
                    <a:rPr lang="en-US" altLang="zh-CN"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ITEM</a:t>
                  </a:r>
                  <a:endParaRPr lang="zh-CN" altLang="en-US"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grpSp>
      </p:grpSp>
      <p:grpSp>
        <p:nvGrpSpPr>
          <p:cNvPr id="9" name="组合 8"/>
          <p:cNvGrpSpPr/>
          <p:nvPr/>
        </p:nvGrpSpPr>
        <p:grpSpPr>
          <a:xfrm>
            <a:off x="-3481" y="2769908"/>
            <a:ext cx="9144000" cy="259557"/>
            <a:chOff x="-12155" y="2743961"/>
            <a:chExt cx="9144000" cy="259557"/>
          </a:xfrm>
        </p:grpSpPr>
        <p:cxnSp>
          <p:nvCxnSpPr>
            <p:cNvPr id="10" name="直接连接符 9"/>
            <p:cNvCxnSpPr/>
            <p:nvPr/>
          </p:nvCxnSpPr>
          <p:spPr>
            <a:xfrm flipV="1">
              <a:off x="-12155" y="2886808"/>
              <a:ext cx="9144000" cy="209"/>
            </a:xfrm>
            <a:prstGeom prst="line">
              <a:avLst/>
            </a:prstGeom>
            <a:ln w="22225">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
          <p:nvSpPr>
            <p:cNvPr id="11" name="Oval 51"/>
            <p:cNvSpPr/>
            <p:nvPr/>
          </p:nvSpPr>
          <p:spPr bwMode="auto">
            <a:xfrm>
              <a:off x="1509124" y="2743961"/>
              <a:ext cx="262775" cy="259557"/>
            </a:xfrm>
            <a:prstGeom prst="ellipse">
              <a:avLst/>
            </a:prstGeom>
            <a:solidFill>
              <a:schemeClr val="bg1"/>
            </a:solidFill>
            <a:ln w="22225">
              <a:solidFill>
                <a:schemeClr val="tx1">
                  <a:lumMod val="85000"/>
                  <a:lumOff val="15000"/>
                </a:schemeClr>
              </a:solidFill>
            </a:ln>
          </p:spPr>
          <p:txBody>
            <a:bodyPr lIns="0" tIns="0" rIns="0" bIns="0"/>
            <a:lstStyle/>
            <a:p>
              <a:pPr algn="ctr" defTabSz="725805" fontAlgn="base">
                <a:spcBef>
                  <a:spcPct val="0"/>
                </a:spcBef>
                <a:spcAft>
                  <a:spcPct val="0"/>
                </a:spcAft>
                <a:defRPr/>
              </a:pPr>
              <a:endParaRPr lang="en-US" sz="2300" kern="0">
                <a:solidFill>
                  <a:srgbClr val="000000"/>
                </a:solidFill>
                <a:latin typeface="微软雅黑" panose="020B0503020204020204" pitchFamily="34" charset="-122"/>
                <a:ea typeface="微软雅黑" panose="020B0503020204020204" pitchFamily="34" charset="-122"/>
                <a:sym typeface="Gill Sans" charset="0"/>
              </a:endParaRPr>
            </a:p>
          </p:txBody>
        </p:sp>
        <p:sp>
          <p:nvSpPr>
            <p:cNvPr id="12" name="Oval 51"/>
            <p:cNvSpPr/>
            <p:nvPr/>
          </p:nvSpPr>
          <p:spPr bwMode="auto">
            <a:xfrm>
              <a:off x="3891525" y="2743961"/>
              <a:ext cx="262775" cy="259557"/>
            </a:xfrm>
            <a:prstGeom prst="ellipse">
              <a:avLst/>
            </a:prstGeom>
            <a:solidFill>
              <a:schemeClr val="bg1"/>
            </a:solidFill>
            <a:ln w="22225">
              <a:solidFill>
                <a:schemeClr val="tx1">
                  <a:lumMod val="85000"/>
                  <a:lumOff val="15000"/>
                </a:schemeClr>
              </a:solidFill>
            </a:ln>
          </p:spPr>
          <p:txBody>
            <a:bodyPr lIns="0" tIns="0" rIns="0" bIns="0"/>
            <a:lstStyle/>
            <a:p>
              <a:pPr algn="ctr" defTabSz="725805" fontAlgn="base">
                <a:spcBef>
                  <a:spcPct val="0"/>
                </a:spcBef>
                <a:spcAft>
                  <a:spcPct val="0"/>
                </a:spcAft>
                <a:defRPr/>
              </a:pPr>
              <a:endParaRPr lang="en-US" sz="2300" kern="0">
                <a:solidFill>
                  <a:srgbClr val="000000"/>
                </a:solidFill>
                <a:latin typeface="微软雅黑" panose="020B0503020204020204" pitchFamily="34" charset="-122"/>
                <a:ea typeface="微软雅黑" panose="020B0503020204020204" pitchFamily="34" charset="-122"/>
                <a:sym typeface="Gill Sans" charset="0"/>
              </a:endParaRPr>
            </a:p>
          </p:txBody>
        </p:sp>
        <p:sp>
          <p:nvSpPr>
            <p:cNvPr id="13" name="Oval 51"/>
            <p:cNvSpPr/>
            <p:nvPr/>
          </p:nvSpPr>
          <p:spPr bwMode="auto">
            <a:xfrm>
              <a:off x="5903322" y="2743961"/>
              <a:ext cx="262775" cy="259557"/>
            </a:xfrm>
            <a:prstGeom prst="ellipse">
              <a:avLst/>
            </a:prstGeom>
            <a:solidFill>
              <a:schemeClr val="bg1"/>
            </a:solidFill>
            <a:ln w="22225">
              <a:solidFill>
                <a:schemeClr val="tx1">
                  <a:lumMod val="85000"/>
                  <a:lumOff val="15000"/>
                </a:schemeClr>
              </a:solidFill>
            </a:ln>
          </p:spPr>
          <p:txBody>
            <a:bodyPr lIns="0" tIns="0" rIns="0" bIns="0"/>
            <a:lstStyle/>
            <a:p>
              <a:pPr algn="ctr" defTabSz="725805" fontAlgn="base">
                <a:spcBef>
                  <a:spcPct val="0"/>
                </a:spcBef>
                <a:spcAft>
                  <a:spcPct val="0"/>
                </a:spcAft>
                <a:defRPr/>
              </a:pPr>
              <a:endParaRPr lang="en-US" sz="2300" kern="0">
                <a:solidFill>
                  <a:srgbClr val="000000"/>
                </a:solidFill>
                <a:latin typeface="微软雅黑" panose="020B0503020204020204" pitchFamily="34" charset="-122"/>
                <a:ea typeface="微软雅黑" panose="020B0503020204020204" pitchFamily="34" charset="-122"/>
                <a:sym typeface="Gill Sans" charset="0"/>
              </a:endParaRPr>
            </a:p>
          </p:txBody>
        </p:sp>
      </p:grpSp>
      <p:grpSp>
        <p:nvGrpSpPr>
          <p:cNvPr id="14" name="组合 13"/>
          <p:cNvGrpSpPr>
            <a:grpSpLocks noChangeAspect="1"/>
          </p:cNvGrpSpPr>
          <p:nvPr/>
        </p:nvGrpSpPr>
        <p:grpSpPr>
          <a:xfrm>
            <a:off x="1151891" y="1336674"/>
            <a:ext cx="1476006" cy="1906154"/>
            <a:chOff x="4334094" y="4487492"/>
            <a:chExt cx="1757150" cy="2269231"/>
          </a:xfrm>
        </p:grpSpPr>
        <p:sp>
          <p:nvSpPr>
            <p:cNvPr id="15" name="圆角矩形 14"/>
            <p:cNvSpPr/>
            <p:nvPr/>
          </p:nvSpPr>
          <p:spPr>
            <a:xfrm rot="2760000">
              <a:off x="4208197" y="4873676"/>
              <a:ext cx="2269231" cy="1496863"/>
            </a:xfrm>
            <a:prstGeom prst="roundRect">
              <a:avLst>
                <a:gd name="adj" fmla="val 50000"/>
              </a:avLst>
            </a:prstGeom>
            <a:gradFill>
              <a:gsLst>
                <a:gs pos="51000">
                  <a:schemeClr val="tx1">
                    <a:alpha val="19000"/>
                  </a:schemeClr>
                </a:gs>
                <a:gs pos="0">
                  <a:schemeClr val="tx1">
                    <a:alpha val="61000"/>
                  </a:schemeClr>
                </a:gs>
                <a:gs pos="100000">
                  <a:srgbClr val="D8D8D8">
                    <a:alpha val="0"/>
                  </a:srgbClr>
                </a:gs>
              </a:gsLst>
              <a:lin ang="0" scaled="0"/>
            </a:gra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grpSp>
          <p:nvGrpSpPr>
            <p:cNvPr id="16" name="组合 15"/>
            <p:cNvGrpSpPr/>
            <p:nvPr/>
          </p:nvGrpSpPr>
          <p:grpSpPr>
            <a:xfrm>
              <a:off x="4334094" y="4578074"/>
              <a:ext cx="1132388" cy="1132388"/>
              <a:chOff x="4334094" y="4578074"/>
              <a:chExt cx="1132388" cy="1132388"/>
            </a:xfrm>
          </p:grpSpPr>
          <p:sp>
            <p:nvSpPr>
              <p:cNvPr id="17" name="椭圆 16"/>
              <p:cNvSpPr/>
              <p:nvPr/>
            </p:nvSpPr>
            <p:spPr>
              <a:xfrm>
                <a:off x="4334094" y="4578074"/>
                <a:ext cx="1132388" cy="1132388"/>
              </a:xfrm>
              <a:prstGeom prst="ellipse">
                <a:avLst/>
              </a:prstGeom>
              <a:gradFill>
                <a:gsLst>
                  <a:gs pos="100000">
                    <a:schemeClr val="bg1">
                      <a:lumMod val="95000"/>
                    </a:schemeClr>
                  </a:gs>
                  <a:gs pos="0">
                    <a:schemeClr val="bg1">
                      <a:lumMod val="75000"/>
                    </a:schemeClr>
                  </a:gs>
                </a:gsLst>
                <a:lin ang="2700000" scaled="1"/>
              </a:gradFill>
              <a:ln w="2540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grpSp>
            <p:nvGrpSpPr>
              <p:cNvPr id="18" name="组合 17"/>
              <p:cNvGrpSpPr/>
              <p:nvPr/>
            </p:nvGrpSpPr>
            <p:grpSpPr>
              <a:xfrm>
                <a:off x="4604585" y="4615625"/>
                <a:ext cx="609043" cy="1071999"/>
                <a:chOff x="8219461" y="1804027"/>
                <a:chExt cx="609042" cy="1071999"/>
              </a:xfrm>
            </p:grpSpPr>
            <p:sp>
              <p:nvSpPr>
                <p:cNvPr id="19" name="文本框 119"/>
                <p:cNvSpPr txBox="1"/>
                <p:nvPr/>
              </p:nvSpPr>
              <p:spPr>
                <a:xfrm>
                  <a:off x="8302149" y="1804027"/>
                  <a:ext cx="471939" cy="989282"/>
                </a:xfrm>
                <a:prstGeom prst="rect">
                  <a:avLst/>
                </a:prstGeom>
                <a:noFill/>
              </p:spPr>
              <p:txBody>
                <a:bodyPr wrap="square" rtlCol="0">
                  <a:spAutoFit/>
                </a:bodyPr>
                <a:lstStyle/>
                <a:p>
                  <a:pPr algn="ctr"/>
                  <a:r>
                    <a:rPr lang="en-US" altLang="zh-CN" sz="4800" dirty="0" smtClean="0">
                      <a:gradFill>
                        <a:gsLst>
                          <a:gs pos="68000">
                            <a:srgbClr val="0070C0"/>
                          </a:gs>
                          <a:gs pos="0">
                            <a:srgbClr val="0070C0"/>
                          </a:gs>
                        </a:gsLst>
                        <a:lin ang="5400000" scaled="0"/>
                      </a:gradFill>
                      <a:latin typeface="Impact" panose="020B0806030902050204" pitchFamily="34" charset="0"/>
                    </a:rPr>
                    <a:t>A</a:t>
                  </a:r>
                  <a:endParaRPr lang="zh-CN" altLang="en-US" sz="4800" dirty="0">
                    <a:gradFill>
                      <a:gsLst>
                        <a:gs pos="68000">
                          <a:srgbClr val="0070C0"/>
                        </a:gs>
                        <a:gs pos="0">
                          <a:srgbClr val="0070C0"/>
                        </a:gs>
                      </a:gsLst>
                      <a:lin ang="5400000" scaled="0"/>
                    </a:gradFill>
                    <a:latin typeface="Impact" panose="020B0806030902050204" pitchFamily="34" charset="0"/>
                  </a:endParaRPr>
                </a:p>
              </p:txBody>
            </p:sp>
            <p:sp>
              <p:nvSpPr>
                <p:cNvPr id="20" name="文本框 120"/>
                <p:cNvSpPr txBox="1"/>
                <p:nvPr/>
              </p:nvSpPr>
              <p:spPr>
                <a:xfrm>
                  <a:off x="8219461" y="2564586"/>
                  <a:ext cx="609042" cy="311440"/>
                </a:xfrm>
                <a:prstGeom prst="rect">
                  <a:avLst/>
                </a:prstGeom>
                <a:noFill/>
              </p:spPr>
              <p:txBody>
                <a:bodyPr wrap="square" rtlCol="0">
                  <a:spAutoFit/>
                </a:bodyPr>
                <a:lstStyle/>
                <a:p>
                  <a:pPr algn="ctr"/>
                  <a:r>
                    <a:rPr lang="en-US" altLang="zh-CN"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ITEM</a:t>
                  </a:r>
                  <a:endParaRPr lang="zh-CN" altLang="en-US"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grpSp>
      </p:grpSp>
      <p:grpSp>
        <p:nvGrpSpPr>
          <p:cNvPr id="21" name="组合 20"/>
          <p:cNvGrpSpPr>
            <a:grpSpLocks noChangeAspect="1"/>
          </p:cNvGrpSpPr>
          <p:nvPr/>
        </p:nvGrpSpPr>
        <p:grpSpPr>
          <a:xfrm>
            <a:off x="3490247" y="3261847"/>
            <a:ext cx="1476006" cy="1906154"/>
            <a:chOff x="4334094" y="4487492"/>
            <a:chExt cx="1757150" cy="2269231"/>
          </a:xfrm>
        </p:grpSpPr>
        <p:sp>
          <p:nvSpPr>
            <p:cNvPr id="22" name="圆角矩形 21"/>
            <p:cNvSpPr/>
            <p:nvPr/>
          </p:nvSpPr>
          <p:spPr>
            <a:xfrm rot="2760000">
              <a:off x="4208197" y="4873676"/>
              <a:ext cx="2269231" cy="1496863"/>
            </a:xfrm>
            <a:prstGeom prst="roundRect">
              <a:avLst>
                <a:gd name="adj" fmla="val 50000"/>
              </a:avLst>
            </a:prstGeom>
            <a:gradFill>
              <a:gsLst>
                <a:gs pos="51000">
                  <a:schemeClr val="tx1">
                    <a:alpha val="19000"/>
                  </a:schemeClr>
                </a:gs>
                <a:gs pos="0">
                  <a:schemeClr val="tx1">
                    <a:alpha val="61000"/>
                  </a:schemeClr>
                </a:gs>
                <a:gs pos="100000">
                  <a:srgbClr val="D8D8D8">
                    <a:alpha val="0"/>
                  </a:srgbClr>
                </a:gs>
              </a:gsLst>
              <a:lin ang="0" scaled="0"/>
            </a:gra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grpSp>
          <p:nvGrpSpPr>
            <p:cNvPr id="23" name="组合 22"/>
            <p:cNvGrpSpPr/>
            <p:nvPr/>
          </p:nvGrpSpPr>
          <p:grpSpPr>
            <a:xfrm>
              <a:off x="4334094" y="4578074"/>
              <a:ext cx="1132388" cy="1132388"/>
              <a:chOff x="4334094" y="4578074"/>
              <a:chExt cx="1132388" cy="1132388"/>
            </a:xfrm>
          </p:grpSpPr>
          <p:sp>
            <p:nvSpPr>
              <p:cNvPr id="24" name="椭圆 23"/>
              <p:cNvSpPr/>
              <p:nvPr/>
            </p:nvSpPr>
            <p:spPr>
              <a:xfrm>
                <a:off x="4334094" y="4578074"/>
                <a:ext cx="1132388" cy="1132388"/>
              </a:xfrm>
              <a:prstGeom prst="ellipse">
                <a:avLst/>
              </a:prstGeom>
              <a:gradFill>
                <a:gsLst>
                  <a:gs pos="100000">
                    <a:schemeClr val="bg1">
                      <a:lumMod val="95000"/>
                    </a:schemeClr>
                  </a:gs>
                  <a:gs pos="0">
                    <a:schemeClr val="bg1">
                      <a:lumMod val="75000"/>
                    </a:schemeClr>
                  </a:gs>
                </a:gsLst>
                <a:lin ang="2700000" scaled="1"/>
              </a:gradFill>
              <a:ln w="2540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grpSp>
            <p:nvGrpSpPr>
              <p:cNvPr id="25" name="组合 24"/>
              <p:cNvGrpSpPr/>
              <p:nvPr/>
            </p:nvGrpSpPr>
            <p:grpSpPr>
              <a:xfrm>
                <a:off x="4604585" y="4615625"/>
                <a:ext cx="609043" cy="1071999"/>
                <a:chOff x="8219461" y="1804027"/>
                <a:chExt cx="609042" cy="1071999"/>
              </a:xfrm>
            </p:grpSpPr>
            <p:sp>
              <p:nvSpPr>
                <p:cNvPr id="26" name="文本框 119"/>
                <p:cNvSpPr txBox="1"/>
                <p:nvPr/>
              </p:nvSpPr>
              <p:spPr>
                <a:xfrm>
                  <a:off x="8302149" y="1804027"/>
                  <a:ext cx="471939" cy="989282"/>
                </a:xfrm>
                <a:prstGeom prst="rect">
                  <a:avLst/>
                </a:prstGeom>
                <a:noFill/>
              </p:spPr>
              <p:txBody>
                <a:bodyPr wrap="square" rtlCol="0">
                  <a:spAutoFit/>
                </a:bodyPr>
                <a:lstStyle/>
                <a:p>
                  <a:pPr algn="ctr"/>
                  <a:r>
                    <a:rPr lang="en-US" altLang="zh-CN" sz="4800" dirty="0" smtClean="0">
                      <a:gradFill>
                        <a:gsLst>
                          <a:gs pos="68000">
                            <a:srgbClr val="0070C0"/>
                          </a:gs>
                          <a:gs pos="0">
                            <a:srgbClr val="0070C0"/>
                          </a:gs>
                        </a:gsLst>
                        <a:lin ang="5400000" scaled="0"/>
                      </a:gradFill>
                      <a:latin typeface="Impact" panose="020B0806030902050204" pitchFamily="34" charset="0"/>
                    </a:rPr>
                    <a:t>B</a:t>
                  </a:r>
                  <a:endParaRPr lang="zh-CN" altLang="en-US" sz="4800" dirty="0">
                    <a:gradFill>
                      <a:gsLst>
                        <a:gs pos="68000">
                          <a:srgbClr val="0070C0"/>
                        </a:gs>
                        <a:gs pos="0">
                          <a:srgbClr val="0070C0"/>
                        </a:gs>
                      </a:gsLst>
                      <a:lin ang="5400000" scaled="0"/>
                    </a:gradFill>
                    <a:latin typeface="Impact" panose="020B0806030902050204" pitchFamily="34" charset="0"/>
                  </a:endParaRPr>
                </a:p>
              </p:txBody>
            </p:sp>
            <p:sp>
              <p:nvSpPr>
                <p:cNvPr id="27" name="文本框 120"/>
                <p:cNvSpPr txBox="1"/>
                <p:nvPr/>
              </p:nvSpPr>
              <p:spPr>
                <a:xfrm>
                  <a:off x="8219461" y="2564586"/>
                  <a:ext cx="609042" cy="311440"/>
                </a:xfrm>
                <a:prstGeom prst="rect">
                  <a:avLst/>
                </a:prstGeom>
                <a:noFill/>
              </p:spPr>
              <p:txBody>
                <a:bodyPr wrap="square" rtlCol="0">
                  <a:spAutoFit/>
                </a:bodyPr>
                <a:lstStyle/>
                <a:p>
                  <a:pPr algn="ctr"/>
                  <a:r>
                    <a:rPr lang="en-US" altLang="zh-CN"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ITEM</a:t>
                  </a:r>
                  <a:endParaRPr lang="zh-CN" altLang="en-US"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grpSp>
      </p:grpSp>
      <p:sp>
        <p:nvSpPr>
          <p:cNvPr id="28" name="Rectangle 43"/>
          <p:cNvSpPr/>
          <p:nvPr/>
        </p:nvSpPr>
        <p:spPr bwMode="auto">
          <a:xfrm>
            <a:off x="2339754" y="1693902"/>
            <a:ext cx="2125143" cy="75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defTabSz="725805" fontAlgn="base">
              <a:lnSpc>
                <a:spcPct val="125000"/>
              </a:lnSpc>
              <a:spcBef>
                <a:spcPct val="0"/>
              </a:spcBef>
              <a:spcAft>
                <a:spcPct val="0"/>
              </a:spcAft>
            </a:pPr>
            <a:r>
              <a:rPr lang="zh-CN" altLang="en-US" b="1"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添加标题</a:t>
            </a:r>
            <a:endParaRPr lang="en-US" altLang="zh-CN" b="1"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endParaRPr>
          </a:p>
          <a:p>
            <a:pPr defTabSz="725805" fontAlgn="base">
              <a:lnSpc>
                <a:spcPct val="125000"/>
              </a:lnSpc>
              <a:spcBef>
                <a:spcPct val="0"/>
              </a:spcBef>
              <a:spcAft>
                <a:spcPct val="0"/>
              </a:spcAft>
            </a:pPr>
            <a:r>
              <a:rPr lang="zh-CN" altLang="en-US" sz="1100"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此处</a:t>
            </a:r>
            <a:r>
              <a:rPr lang="zh-CN" altLang="en-US" sz="1100" dirty="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添加详细文本描述，建议与标题相关并符合整体语言风格，语言描述尽量简洁生动。尽量将每页</a:t>
            </a:r>
            <a:r>
              <a:rPr lang="zh-CN" altLang="en-US" sz="1100"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幻</a:t>
            </a:r>
            <a:endParaRPr lang="en-US" sz="1100" dirty="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endParaRPr>
          </a:p>
        </p:txBody>
      </p:sp>
      <p:sp>
        <p:nvSpPr>
          <p:cNvPr id="29" name="Rectangle 43"/>
          <p:cNvSpPr/>
          <p:nvPr/>
        </p:nvSpPr>
        <p:spPr bwMode="auto">
          <a:xfrm>
            <a:off x="4731272" y="3460841"/>
            <a:ext cx="2125143" cy="75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defTabSz="725805" fontAlgn="base">
              <a:lnSpc>
                <a:spcPct val="125000"/>
              </a:lnSpc>
              <a:spcBef>
                <a:spcPct val="0"/>
              </a:spcBef>
              <a:spcAft>
                <a:spcPct val="0"/>
              </a:spcAft>
            </a:pPr>
            <a:r>
              <a:rPr lang="zh-CN" altLang="en-US" sz="1600" b="1"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添加标题</a:t>
            </a:r>
            <a:endParaRPr lang="en-US" altLang="zh-CN" sz="1600" b="1"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endParaRPr>
          </a:p>
          <a:p>
            <a:pPr defTabSz="725805" fontAlgn="base">
              <a:lnSpc>
                <a:spcPct val="125000"/>
              </a:lnSpc>
              <a:spcBef>
                <a:spcPct val="0"/>
              </a:spcBef>
              <a:spcAft>
                <a:spcPct val="0"/>
              </a:spcAft>
            </a:pPr>
            <a:r>
              <a:rPr lang="zh-CN" altLang="en-US" sz="1100"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此处</a:t>
            </a:r>
            <a:r>
              <a:rPr lang="zh-CN" altLang="en-US" sz="1100" dirty="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添加详细文本描述，建议与标题相关并符合整体语言风格，语言描述尽量简洁生动。尽量将每页</a:t>
            </a:r>
            <a:r>
              <a:rPr lang="zh-CN" altLang="en-US" sz="1100"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幻</a:t>
            </a:r>
            <a:endParaRPr lang="en-US" sz="1100" dirty="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endParaRPr>
          </a:p>
        </p:txBody>
      </p:sp>
      <p:sp>
        <p:nvSpPr>
          <p:cNvPr id="30" name="Rectangle 43"/>
          <p:cNvSpPr/>
          <p:nvPr/>
        </p:nvSpPr>
        <p:spPr bwMode="auto">
          <a:xfrm>
            <a:off x="6804582" y="1693904"/>
            <a:ext cx="1799867" cy="1076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defTabSz="725805" fontAlgn="base">
              <a:lnSpc>
                <a:spcPct val="125000"/>
              </a:lnSpc>
              <a:spcBef>
                <a:spcPct val="0"/>
              </a:spcBef>
              <a:spcAft>
                <a:spcPct val="0"/>
              </a:spcAft>
            </a:pPr>
            <a:r>
              <a:rPr lang="zh-CN" altLang="en-US" sz="1600" b="1"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添加标题</a:t>
            </a:r>
            <a:endParaRPr lang="en-US" altLang="zh-CN" sz="1600" b="1"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endParaRPr>
          </a:p>
          <a:p>
            <a:pPr defTabSz="725805" fontAlgn="base">
              <a:lnSpc>
                <a:spcPct val="125000"/>
              </a:lnSpc>
              <a:spcBef>
                <a:spcPct val="0"/>
              </a:spcBef>
              <a:spcAft>
                <a:spcPct val="0"/>
              </a:spcAft>
            </a:pPr>
            <a:r>
              <a:rPr lang="zh-CN" altLang="en-US" sz="1100"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此处</a:t>
            </a:r>
            <a:r>
              <a:rPr lang="zh-CN" altLang="en-US" sz="1100" dirty="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添加详细文本描述，建议与标题相关并符合整体语言风格，语言描述尽量</a:t>
            </a:r>
            <a:r>
              <a:rPr lang="zh-CN" altLang="en-US" sz="1100" dirty="0" smtClean="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rPr>
              <a:t>简洁</a:t>
            </a:r>
            <a:endParaRPr lang="en-US" sz="1100" dirty="0">
              <a:gradFill>
                <a:gsLst>
                  <a:gs pos="0">
                    <a:prstClr val="black"/>
                  </a:gs>
                  <a:gs pos="50000">
                    <a:prstClr val="black"/>
                  </a:gs>
                </a:gsLst>
                <a:lin ang="5400000" scaled="0"/>
              </a:gradFill>
              <a:latin typeface="微软雅黑" panose="020B0503020204020204" pitchFamily="34" charset="-122"/>
              <a:ea typeface="微软雅黑" panose="020B0503020204020204" pitchFamily="34" charset="-122"/>
              <a:cs typeface="Lato Regular" charset="0"/>
              <a:sym typeface="Lato Regular" charset="0"/>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250"/>
                                  </p:stCondLst>
                                  <p:childTnLst>
                                    <p:set>
                                      <p:cBhvr>
                                        <p:cTn id="20" dur="1" fill="hold">
                                          <p:stCondLst>
                                            <p:cond delay="0"/>
                                          </p:stCondLst>
                                        </p:cTn>
                                        <p:tgtEl>
                                          <p:spTgt spid="29"/>
                                        </p:tgtEl>
                                        <p:attrNameLst>
                                          <p:attrName>style.visibility</p:attrName>
                                        </p:attrNameLst>
                                      </p:cBhvr>
                                      <p:to>
                                        <p:strVal val="visible"/>
                                      </p:to>
                                    </p:set>
                                    <p:animEffect transition="in" filter="wipe(up)">
                                      <p:cBhvr>
                                        <p:cTn id="21" dur="500"/>
                                        <p:tgtEl>
                                          <p:spTgt spid="29"/>
                                        </p:tgtEl>
                                      </p:cBhvr>
                                    </p:animEffect>
                                  </p:childTnLst>
                                </p:cTn>
                              </p:par>
                              <p:par>
                                <p:cTn id="22" presetID="22" presetClass="entr" presetSubtype="4" fill="hold" grpId="0" nodeType="withEffect">
                                  <p:stCondLst>
                                    <p:cond delay="250"/>
                                  </p:stCondLst>
                                  <p:childTnLst>
                                    <p:set>
                                      <p:cBhvr>
                                        <p:cTn id="23" dur="1" fill="hold">
                                          <p:stCondLst>
                                            <p:cond delay="0"/>
                                          </p:stCondLst>
                                        </p:cTn>
                                        <p:tgtEl>
                                          <p:spTgt spid="28"/>
                                        </p:tgtEl>
                                        <p:attrNameLst>
                                          <p:attrName>style.visibility</p:attrName>
                                        </p:attrNameLst>
                                      </p:cBhvr>
                                      <p:to>
                                        <p:strVal val="visible"/>
                                      </p:to>
                                    </p:set>
                                    <p:animEffect transition="in" filter="wipe(down)">
                                      <p:cBhvr>
                                        <p:cTn id="24" dur="500"/>
                                        <p:tgtEl>
                                          <p:spTgt spid="28"/>
                                        </p:tgtEl>
                                      </p:cBhvr>
                                    </p:animEffect>
                                  </p:childTnLst>
                                </p:cTn>
                              </p:par>
                              <p:par>
                                <p:cTn id="25" presetID="22" presetClass="entr" presetSubtype="4" fill="hold" grpId="0" nodeType="withEffect">
                                  <p:stCondLst>
                                    <p:cond delay="250"/>
                                  </p:stCondLst>
                                  <p:childTnLst>
                                    <p:set>
                                      <p:cBhvr>
                                        <p:cTn id="26" dur="1" fill="hold">
                                          <p:stCondLst>
                                            <p:cond delay="0"/>
                                          </p:stCondLst>
                                        </p:cTn>
                                        <p:tgtEl>
                                          <p:spTgt spid="30"/>
                                        </p:tgtEl>
                                        <p:attrNameLst>
                                          <p:attrName>style.visibility</p:attrName>
                                        </p:attrNameLst>
                                      </p:cBhvr>
                                      <p:to>
                                        <p:strVal val="visible"/>
                                      </p:to>
                                    </p:set>
                                    <p:animEffect transition="in" filter="wipe(down)">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6" name="组合 65"/>
          <p:cNvGrpSpPr/>
          <p:nvPr/>
        </p:nvGrpSpPr>
        <p:grpSpPr>
          <a:xfrm>
            <a:off x="2581144" y="2205374"/>
            <a:ext cx="3856079" cy="1355680"/>
            <a:chOff x="2581144" y="2205374"/>
            <a:chExt cx="3856079" cy="1355680"/>
          </a:xfrm>
        </p:grpSpPr>
        <p:sp>
          <p:nvSpPr>
            <p:cNvPr id="67" name="椭圆 7"/>
            <p:cNvSpPr/>
            <p:nvPr/>
          </p:nvSpPr>
          <p:spPr>
            <a:xfrm>
              <a:off x="2581144" y="2654574"/>
              <a:ext cx="3856079" cy="906479"/>
            </a:xfrm>
            <a:custGeom>
              <a:avLst/>
              <a:gdLst>
                <a:gd name="connsiteX0" fmla="*/ 5141438 w 5232878"/>
                <a:gd name="connsiteY0" fmla="*/ 0 h 1208638"/>
                <a:gd name="connsiteX1" fmla="*/ 2570719 w 5232878"/>
                <a:gd name="connsiteY1" fmla="*/ 1208638 h 1208638"/>
                <a:gd name="connsiteX2" fmla="*/ 0 w 5232878"/>
                <a:gd name="connsiteY2" fmla="*/ 0 h 1208638"/>
                <a:gd name="connsiteX3" fmla="*/ 5232878 w 5232878"/>
                <a:gd name="connsiteY3" fmla="*/ 91440 h 1208638"/>
                <a:gd name="connsiteX0-1" fmla="*/ 5141438 w 5141438"/>
                <a:gd name="connsiteY0-2" fmla="*/ 0 h 1208638"/>
                <a:gd name="connsiteX1-3" fmla="*/ 2570719 w 5141438"/>
                <a:gd name="connsiteY1-4" fmla="*/ 1208638 h 1208638"/>
                <a:gd name="connsiteX2-5" fmla="*/ 0 w 5141438"/>
                <a:gd name="connsiteY2-6" fmla="*/ 0 h 1208638"/>
              </a:gdLst>
              <a:ahLst/>
              <a:cxnLst>
                <a:cxn ang="0">
                  <a:pos x="connsiteX0-1" y="connsiteY0-2"/>
                </a:cxn>
                <a:cxn ang="0">
                  <a:pos x="connsiteX1-3" y="connsiteY1-4"/>
                </a:cxn>
                <a:cxn ang="0">
                  <a:pos x="connsiteX2-5" y="connsiteY2-6"/>
                </a:cxn>
              </a:cxnLst>
              <a:rect l="l" t="t" r="r" b="b"/>
              <a:pathLst>
                <a:path w="5141438" h="1208638">
                  <a:moveTo>
                    <a:pt x="5141438" y="0"/>
                  </a:moveTo>
                  <a:cubicBezTo>
                    <a:pt x="4741027" y="708082"/>
                    <a:pt x="3740838" y="1208638"/>
                    <a:pt x="2570719" y="1208638"/>
                  </a:cubicBezTo>
                  <a:cubicBezTo>
                    <a:pt x="1400600" y="1208638"/>
                    <a:pt x="400411" y="708082"/>
                    <a:pt x="0" y="0"/>
                  </a:cubicBezTo>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cxnSp>
          <p:nvCxnSpPr>
            <p:cNvPr id="68" name="直接连接符 67"/>
            <p:cNvCxnSpPr>
              <a:endCxn id="67" idx="1"/>
            </p:cNvCxnSpPr>
            <p:nvPr/>
          </p:nvCxnSpPr>
          <p:spPr>
            <a:xfrm>
              <a:off x="4506416" y="2205374"/>
              <a:ext cx="2768" cy="135568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9" name="TextBox 40"/>
          <p:cNvSpPr txBox="1"/>
          <p:nvPr/>
        </p:nvSpPr>
        <p:spPr>
          <a:xfrm>
            <a:off x="1736685" y="3209934"/>
            <a:ext cx="1458162" cy="72943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1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r>
              <a:rPr lang="zh-CN" altLang="en-US" sz="1100" dirty="0" smtClean="0">
                <a:solidFill>
                  <a:schemeClr val="tx1">
                    <a:lumMod val="85000"/>
                    <a:lumOff val="15000"/>
                    <a:alpha val="99000"/>
                  </a:schemeClr>
                </a:solidFill>
                <a:latin typeface="微软雅黑" panose="020B0503020204020204" pitchFamily="34" charset="-122"/>
                <a:ea typeface="微软雅黑" panose="020B0503020204020204" pitchFamily="34" charset="-122"/>
              </a:rPr>
              <a:t>内容</a:t>
            </a:r>
            <a:endParaRPr lang="en-US" altLang="zh-CN" sz="1100" dirty="0" smtClean="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nSpc>
                <a:spcPct val="130000"/>
              </a:lnSpc>
            </a:pPr>
            <a:r>
              <a:rPr lang="zh-CN" altLang="en-US" sz="1100" dirty="0" smtClean="0">
                <a:solidFill>
                  <a:schemeClr val="tx1">
                    <a:lumMod val="85000"/>
                    <a:lumOff val="15000"/>
                    <a:alpha val="99000"/>
                  </a:schemeClr>
                </a:solidFill>
                <a:latin typeface="微软雅黑" panose="020B0503020204020204" pitchFamily="34" charset="-122"/>
                <a:ea typeface="微软雅黑" panose="020B0503020204020204" pitchFamily="34" charset="-122"/>
              </a:rPr>
              <a:t>单击</a:t>
            </a:r>
            <a:r>
              <a:rPr lang="zh-CN" altLang="en-US" sz="1100" dirty="0">
                <a:solidFill>
                  <a:schemeClr val="tx1">
                    <a:lumMod val="85000"/>
                    <a:lumOff val="15000"/>
                    <a:alpha val="99000"/>
                  </a:schemeClr>
                </a:solidFill>
                <a:latin typeface="微软雅黑" panose="020B0503020204020204" pitchFamily="34" charset="-122"/>
                <a:ea typeface="微软雅黑" panose="020B0503020204020204" pitchFamily="34" charset="-122"/>
              </a:rPr>
              <a:t>添加文本内容</a:t>
            </a:r>
            <a:endParaRPr lang="en-US" altLang="zh-CN" sz="11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nSpc>
                <a:spcPct val="130000"/>
              </a:lnSpc>
            </a:pPr>
            <a:r>
              <a:rPr lang="zh-CN" altLang="en-US" sz="11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r>
              <a:rPr lang="zh-CN" altLang="en-US" sz="1100" dirty="0" smtClean="0">
                <a:solidFill>
                  <a:schemeClr val="tx1">
                    <a:lumMod val="85000"/>
                    <a:lumOff val="15000"/>
                    <a:alpha val="99000"/>
                  </a:schemeClr>
                </a:solidFill>
                <a:latin typeface="微软雅黑" panose="020B0503020204020204" pitchFamily="34" charset="-122"/>
                <a:ea typeface="微软雅黑" panose="020B0503020204020204" pitchFamily="34" charset="-122"/>
              </a:rPr>
              <a:t>内容</a:t>
            </a:r>
            <a:endParaRPr lang="en-US" altLang="zh-CN" sz="11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p:txBody>
      </p:sp>
      <p:sp>
        <p:nvSpPr>
          <p:cNvPr id="70" name="TextBox 41"/>
          <p:cNvSpPr txBox="1"/>
          <p:nvPr/>
        </p:nvSpPr>
        <p:spPr>
          <a:xfrm>
            <a:off x="3041830" y="3981349"/>
            <a:ext cx="1458162" cy="669414"/>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单击添加文本内容</a:t>
            </a:r>
            <a:endParaRPr lang="en-US" altLang="zh-CN" sz="10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nSpc>
                <a:spcPct val="130000"/>
              </a:lnSpc>
            </a:pPr>
            <a:r>
              <a:rPr lang="zh-CN" altLang="en-US" sz="10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单击添加文本内容</a:t>
            </a:r>
            <a:endParaRPr lang="en-US" altLang="zh-CN" sz="10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nSpc>
                <a:spcPct val="130000"/>
              </a:lnSpc>
            </a:pPr>
            <a:r>
              <a:rPr lang="zh-CN" altLang="en-US" sz="10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单击添加文本内容</a:t>
            </a:r>
            <a:endParaRPr lang="en-US" altLang="zh-CN" sz="10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p:txBody>
      </p:sp>
      <p:sp>
        <p:nvSpPr>
          <p:cNvPr id="71" name="TextBox 42"/>
          <p:cNvSpPr txBox="1"/>
          <p:nvPr/>
        </p:nvSpPr>
        <p:spPr>
          <a:xfrm>
            <a:off x="4801155" y="3981349"/>
            <a:ext cx="1458162" cy="669414"/>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单击添加文本内容</a:t>
            </a:r>
            <a:endParaRPr lang="en-US" altLang="zh-CN" sz="10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nSpc>
                <a:spcPct val="130000"/>
              </a:lnSpc>
            </a:pPr>
            <a:r>
              <a:rPr lang="zh-CN" altLang="en-US" sz="10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单击添加文本内容</a:t>
            </a:r>
            <a:endParaRPr lang="en-US" altLang="zh-CN" sz="10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nSpc>
                <a:spcPct val="130000"/>
              </a:lnSpc>
            </a:pPr>
            <a:r>
              <a:rPr lang="zh-CN" altLang="en-US" sz="10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单击添加文本内容</a:t>
            </a:r>
            <a:endParaRPr lang="en-US" altLang="zh-CN" sz="10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p:txBody>
      </p:sp>
      <p:sp>
        <p:nvSpPr>
          <p:cNvPr id="72" name="TextBox 43"/>
          <p:cNvSpPr txBox="1"/>
          <p:nvPr/>
        </p:nvSpPr>
        <p:spPr>
          <a:xfrm>
            <a:off x="6066166" y="3256354"/>
            <a:ext cx="1458162" cy="669414"/>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单击添加文本内容</a:t>
            </a:r>
            <a:endParaRPr lang="en-US" altLang="zh-CN" sz="10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nSpc>
                <a:spcPct val="130000"/>
              </a:lnSpc>
            </a:pPr>
            <a:r>
              <a:rPr lang="zh-CN" altLang="en-US" sz="10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单击添加文本内容</a:t>
            </a:r>
            <a:endParaRPr lang="en-US" altLang="zh-CN" sz="10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nSpc>
                <a:spcPct val="130000"/>
              </a:lnSpc>
            </a:pPr>
            <a:r>
              <a:rPr lang="zh-CN" altLang="en-US" sz="10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单击添加文本内容</a:t>
            </a:r>
            <a:endParaRPr lang="en-US" altLang="zh-CN" sz="10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p:txBody>
      </p:sp>
      <p:grpSp>
        <p:nvGrpSpPr>
          <p:cNvPr id="73" name="组合 72"/>
          <p:cNvGrpSpPr/>
          <p:nvPr/>
        </p:nvGrpSpPr>
        <p:grpSpPr>
          <a:xfrm>
            <a:off x="3721513" y="915566"/>
            <a:ext cx="1563386" cy="1563386"/>
            <a:chOff x="2848131" y="1860029"/>
            <a:chExt cx="3807502" cy="3807502"/>
          </a:xfrm>
        </p:grpSpPr>
        <p:grpSp>
          <p:nvGrpSpPr>
            <p:cNvPr id="74" name="组合 73"/>
            <p:cNvGrpSpPr/>
            <p:nvPr/>
          </p:nvGrpSpPr>
          <p:grpSpPr>
            <a:xfrm>
              <a:off x="2848131" y="1860029"/>
              <a:ext cx="3807502" cy="3807502"/>
              <a:chOff x="2848131" y="1860029"/>
              <a:chExt cx="3807502" cy="3807502"/>
            </a:xfrm>
          </p:grpSpPr>
          <p:sp>
            <p:nvSpPr>
              <p:cNvPr id="76" name="椭圆 75"/>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alpha val="99000"/>
                    </a:srgbClr>
                  </a:solidFill>
                </a:endParaRPr>
              </a:p>
            </p:txBody>
          </p:sp>
          <p:sp>
            <p:nvSpPr>
              <p:cNvPr id="77" name="椭圆 76"/>
              <p:cNvSpPr/>
              <p:nvPr/>
            </p:nvSpPr>
            <p:spPr>
              <a:xfrm>
                <a:off x="2936823" y="1948721"/>
                <a:ext cx="3630119" cy="3630119"/>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alpha val="99000"/>
                    </a:srgbClr>
                  </a:solidFill>
                </a:endParaRPr>
              </a:p>
            </p:txBody>
          </p:sp>
        </p:grpSp>
        <p:sp>
          <p:nvSpPr>
            <p:cNvPr id="75" name="文本框 91"/>
            <p:cNvSpPr txBox="1"/>
            <p:nvPr/>
          </p:nvSpPr>
          <p:spPr>
            <a:xfrm>
              <a:off x="3222772" y="3335068"/>
              <a:ext cx="3073218" cy="1011912"/>
            </a:xfrm>
            <a:prstGeom prst="rect">
              <a:avLst/>
            </a:prstGeom>
            <a:noFill/>
          </p:spPr>
          <p:txBody>
            <a:bodyPr wrap="none" rtlCol="0">
              <a:spAutoFit/>
            </a:bodyPr>
            <a:lstStyle/>
            <a:p>
              <a:pPr algn="ctr"/>
              <a:r>
                <a:rPr lang="zh-CN" altLang="en-US" sz="2100" b="1" dirty="0" smtClean="0">
                  <a:solidFill>
                    <a:srgbClr val="0070C0">
                      <a:alpha val="99000"/>
                    </a:srgbClr>
                  </a:solidFill>
                  <a:latin typeface="微软雅黑" panose="020B0503020204020204" pitchFamily="34" charset="-122"/>
                  <a:ea typeface="微软雅黑" panose="020B0503020204020204" pitchFamily="34" charset="-122"/>
                </a:rPr>
                <a:t>标题文本</a:t>
              </a:r>
              <a:endParaRPr lang="en-US" altLang="zh-CN" sz="2100" b="1"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78" name="组合 77"/>
          <p:cNvGrpSpPr/>
          <p:nvPr/>
        </p:nvGrpSpPr>
        <p:grpSpPr>
          <a:xfrm>
            <a:off x="2100337" y="2230403"/>
            <a:ext cx="806358" cy="806358"/>
            <a:chOff x="2800449" y="3260788"/>
            <a:chExt cx="1075144" cy="1075144"/>
          </a:xfrm>
        </p:grpSpPr>
        <p:grpSp>
          <p:nvGrpSpPr>
            <p:cNvPr id="79" name="组合 78"/>
            <p:cNvGrpSpPr/>
            <p:nvPr/>
          </p:nvGrpSpPr>
          <p:grpSpPr>
            <a:xfrm>
              <a:off x="2800449" y="3260788"/>
              <a:ext cx="1075144" cy="1075144"/>
              <a:chOff x="3724322" y="1908536"/>
              <a:chExt cx="1329153" cy="1329153"/>
            </a:xfrm>
          </p:grpSpPr>
          <p:sp>
            <p:nvSpPr>
              <p:cNvPr id="81" name="椭圆 80"/>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a:off x="3839838" y="2024052"/>
                <a:ext cx="1098122" cy="1098122"/>
              </a:xfrm>
              <a:prstGeom prst="ellipse">
                <a:avLst/>
              </a:pr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80" name="Freeform 12"/>
            <p:cNvSpPr>
              <a:spLocks noEditPoints="1"/>
            </p:cNvSpPr>
            <p:nvPr/>
          </p:nvSpPr>
          <p:spPr bwMode="black">
            <a:xfrm>
              <a:off x="3115247" y="3529914"/>
              <a:ext cx="450199" cy="498101"/>
            </a:xfrm>
            <a:custGeom>
              <a:avLst/>
              <a:gdLst>
                <a:gd name="T0" fmla="*/ 709 w 709"/>
                <a:gd name="T1" fmla="*/ 570 h 709"/>
                <a:gd name="T2" fmla="*/ 373 w 709"/>
                <a:gd name="T3" fmla="*/ 709 h 709"/>
                <a:gd name="T4" fmla="*/ 373 w 709"/>
                <a:gd name="T5" fmla="*/ 294 h 709"/>
                <a:gd name="T6" fmla="*/ 709 w 709"/>
                <a:gd name="T7" fmla="*/ 154 h 709"/>
                <a:gd name="T8" fmla="*/ 709 w 709"/>
                <a:gd name="T9" fmla="*/ 570 h 709"/>
                <a:gd name="T10" fmla="*/ 335 w 709"/>
                <a:gd name="T11" fmla="*/ 294 h 709"/>
                <a:gd name="T12" fmla="*/ 0 w 709"/>
                <a:gd name="T13" fmla="*/ 154 h 709"/>
                <a:gd name="T14" fmla="*/ 0 w 709"/>
                <a:gd name="T15" fmla="*/ 570 h 709"/>
                <a:gd name="T16" fmla="*/ 335 w 709"/>
                <a:gd name="T17" fmla="*/ 709 h 709"/>
                <a:gd name="T18" fmla="*/ 335 w 709"/>
                <a:gd name="T19" fmla="*/ 294 h 709"/>
                <a:gd name="T20" fmla="*/ 354 w 709"/>
                <a:gd name="T21" fmla="*/ 0 h 709"/>
                <a:gd name="T22" fmla="*/ 0 w 709"/>
                <a:gd name="T23" fmla="*/ 126 h 709"/>
                <a:gd name="T24" fmla="*/ 354 w 709"/>
                <a:gd name="T25" fmla="*/ 268 h 709"/>
                <a:gd name="T26" fmla="*/ 709 w 709"/>
                <a:gd name="T27" fmla="*/ 126 h 709"/>
                <a:gd name="T28" fmla="*/ 354 w 709"/>
                <a:gd name="T29" fmla="*/ 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709">
                  <a:moveTo>
                    <a:pt x="709" y="570"/>
                  </a:moveTo>
                  <a:lnTo>
                    <a:pt x="373" y="709"/>
                  </a:lnTo>
                  <a:lnTo>
                    <a:pt x="373" y="294"/>
                  </a:lnTo>
                  <a:lnTo>
                    <a:pt x="709" y="154"/>
                  </a:lnTo>
                  <a:lnTo>
                    <a:pt x="709" y="570"/>
                  </a:lnTo>
                  <a:close/>
                  <a:moveTo>
                    <a:pt x="335" y="294"/>
                  </a:moveTo>
                  <a:lnTo>
                    <a:pt x="0" y="154"/>
                  </a:lnTo>
                  <a:lnTo>
                    <a:pt x="0" y="570"/>
                  </a:lnTo>
                  <a:lnTo>
                    <a:pt x="335" y="709"/>
                  </a:lnTo>
                  <a:lnTo>
                    <a:pt x="335" y="294"/>
                  </a:lnTo>
                  <a:close/>
                  <a:moveTo>
                    <a:pt x="354" y="0"/>
                  </a:moveTo>
                  <a:lnTo>
                    <a:pt x="0" y="126"/>
                  </a:lnTo>
                  <a:lnTo>
                    <a:pt x="354" y="268"/>
                  </a:lnTo>
                  <a:lnTo>
                    <a:pt x="709" y="126"/>
                  </a:lnTo>
                  <a:lnTo>
                    <a:pt x="354" y="0"/>
                  </a:lnTo>
                  <a:close/>
                </a:path>
              </a:pathLst>
            </a:custGeom>
            <a:solidFill>
              <a:srgbClr val="FFFFFF"/>
            </a:solidFill>
            <a:ln>
              <a:noFill/>
            </a:ln>
          </p:spPr>
          <p:txBody>
            <a:bodyPr vert="horz" wrap="square" lIns="82305" tIns="41153" rIns="82305" bIns="41153" numCol="1" anchor="t" anchorCtr="0" compatLnSpc="1"/>
            <a:ls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065" algn="l" defTabSz="685800" rtl="0" eaLnBrk="1" latinLnBrk="0" hangingPunct="1">
                <a:defRPr sz="1400" kern="1200">
                  <a:solidFill>
                    <a:schemeClr val="tx1"/>
                  </a:solidFill>
                  <a:latin typeface="+mn-lt"/>
                  <a:ea typeface="+mn-ea"/>
                  <a:cs typeface="+mn-cs"/>
                </a:defRPr>
              </a:lvl4pPr>
              <a:lvl5pPr marL="1370965" algn="l" defTabSz="685800" rtl="0" eaLnBrk="1" latinLnBrk="0" hangingPunct="1">
                <a:defRPr sz="1400" kern="1200">
                  <a:solidFill>
                    <a:schemeClr val="tx1"/>
                  </a:solidFill>
                  <a:latin typeface="+mn-lt"/>
                  <a:ea typeface="+mn-ea"/>
                  <a:cs typeface="+mn-cs"/>
                </a:defRPr>
              </a:lvl5pPr>
              <a:lvl6pPr marL="1713865" algn="l" defTabSz="685800" rtl="0" eaLnBrk="1" latinLnBrk="0" hangingPunct="1">
                <a:defRPr sz="1400" kern="1200">
                  <a:solidFill>
                    <a:schemeClr val="tx1"/>
                  </a:solidFill>
                  <a:latin typeface="+mn-lt"/>
                  <a:ea typeface="+mn-ea"/>
                  <a:cs typeface="+mn-cs"/>
                </a:defRPr>
              </a:lvl6pPr>
              <a:lvl7pPr marL="2056765" algn="l" defTabSz="685800" rtl="0" eaLnBrk="1" latinLnBrk="0" hangingPunct="1">
                <a:defRPr sz="1400" kern="1200">
                  <a:solidFill>
                    <a:schemeClr val="tx1"/>
                  </a:solidFill>
                  <a:latin typeface="+mn-lt"/>
                  <a:ea typeface="+mn-ea"/>
                  <a:cs typeface="+mn-cs"/>
                </a:defRPr>
              </a:lvl7pPr>
              <a:lvl8pPr marL="2399030" algn="l" defTabSz="685800" rtl="0" eaLnBrk="1" latinLnBrk="0" hangingPunct="1">
                <a:defRPr sz="1400" kern="1200">
                  <a:solidFill>
                    <a:schemeClr val="tx1"/>
                  </a:solidFill>
                  <a:latin typeface="+mn-lt"/>
                  <a:ea typeface="+mn-ea"/>
                  <a:cs typeface="+mn-cs"/>
                </a:defRPr>
              </a:lvl8pPr>
              <a:lvl9pPr marL="2741930" algn="l" defTabSz="685800" rtl="0" eaLnBrk="1" latinLnBrk="0" hangingPunct="1">
                <a:defRPr sz="1400" kern="1200">
                  <a:solidFill>
                    <a:schemeClr val="tx1"/>
                  </a:solidFill>
                  <a:latin typeface="+mn-lt"/>
                  <a:ea typeface="+mn-ea"/>
                  <a:cs typeface="+mn-cs"/>
                </a:defRPr>
              </a:lvl9pPr>
            </a:lstStyle>
            <a:p>
              <a:endParaRPr lang="en-US" sz="1800">
                <a:solidFill>
                  <a:srgbClr val="FFFFFF"/>
                </a:solidFill>
              </a:endParaRPr>
            </a:p>
          </p:txBody>
        </p:sp>
      </p:grpSp>
      <p:grpSp>
        <p:nvGrpSpPr>
          <p:cNvPr id="83" name="组合 82"/>
          <p:cNvGrpSpPr/>
          <p:nvPr/>
        </p:nvGrpSpPr>
        <p:grpSpPr>
          <a:xfrm>
            <a:off x="3209255" y="2892933"/>
            <a:ext cx="806358" cy="806358"/>
            <a:chOff x="4279007" y="4144161"/>
            <a:chExt cx="1075144" cy="1075144"/>
          </a:xfrm>
        </p:grpSpPr>
        <p:grpSp>
          <p:nvGrpSpPr>
            <p:cNvPr id="84" name="组合 83"/>
            <p:cNvGrpSpPr/>
            <p:nvPr/>
          </p:nvGrpSpPr>
          <p:grpSpPr>
            <a:xfrm>
              <a:off x="4279007" y="4144161"/>
              <a:ext cx="1075144" cy="1075144"/>
              <a:chOff x="3724322" y="1908536"/>
              <a:chExt cx="1329153" cy="1329153"/>
            </a:xfrm>
          </p:grpSpPr>
          <p:sp>
            <p:nvSpPr>
              <p:cNvPr id="86" name="椭圆 85"/>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alpha val="99000"/>
                    </a:schemeClr>
                  </a:solidFill>
                </a:endParaRPr>
              </a:p>
            </p:txBody>
          </p:sp>
          <p:sp>
            <p:nvSpPr>
              <p:cNvPr id="87" name="椭圆 86"/>
              <p:cNvSpPr/>
              <p:nvPr/>
            </p:nvSpPr>
            <p:spPr>
              <a:xfrm>
                <a:off x="3839838" y="2024052"/>
                <a:ext cx="1098122" cy="1098122"/>
              </a:xfrm>
              <a:prstGeom prst="ellipse">
                <a:avLst/>
              </a:pr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lumMod val="85000"/>
                      <a:lumOff val="15000"/>
                      <a:alpha val="99000"/>
                    </a:schemeClr>
                  </a:solidFill>
                </a:endParaRPr>
              </a:p>
            </p:txBody>
          </p:sp>
        </p:grpSp>
        <p:pic>
          <p:nvPicPr>
            <p:cNvPr id="85" name="Picture 5" descr="C:\Users\Jonahs\Dropbox\Projects SCOTT\MEET Windows Azure\source\Background\tile-icon-CDN.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4503176" y="4333642"/>
              <a:ext cx="638782" cy="6386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8" name="组合 87"/>
          <p:cNvGrpSpPr/>
          <p:nvPr/>
        </p:nvGrpSpPr>
        <p:grpSpPr>
          <a:xfrm>
            <a:off x="4888218" y="2961456"/>
            <a:ext cx="806358" cy="806358"/>
            <a:chOff x="6517624" y="4235525"/>
            <a:chExt cx="1075144" cy="1075144"/>
          </a:xfrm>
        </p:grpSpPr>
        <p:grpSp>
          <p:nvGrpSpPr>
            <p:cNvPr id="89" name="组合 88"/>
            <p:cNvGrpSpPr/>
            <p:nvPr/>
          </p:nvGrpSpPr>
          <p:grpSpPr>
            <a:xfrm>
              <a:off x="6517624" y="4235525"/>
              <a:ext cx="1075144" cy="1075144"/>
              <a:chOff x="3724322" y="1908536"/>
              <a:chExt cx="1329153" cy="1329153"/>
            </a:xfrm>
          </p:grpSpPr>
          <p:sp>
            <p:nvSpPr>
              <p:cNvPr id="91" name="椭圆 90"/>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alpha val="99000"/>
                    </a:schemeClr>
                  </a:solidFill>
                </a:endParaRPr>
              </a:p>
            </p:txBody>
          </p:sp>
          <p:sp>
            <p:nvSpPr>
              <p:cNvPr id="92" name="椭圆 91"/>
              <p:cNvSpPr/>
              <p:nvPr/>
            </p:nvSpPr>
            <p:spPr>
              <a:xfrm>
                <a:off x="3839838" y="2024052"/>
                <a:ext cx="1098122" cy="1098122"/>
              </a:xfrm>
              <a:prstGeom prst="ellipse">
                <a:avLst/>
              </a:pr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lumMod val="85000"/>
                      <a:lumOff val="15000"/>
                      <a:alpha val="99000"/>
                    </a:schemeClr>
                  </a:solidFill>
                </a:endParaRPr>
              </a:p>
            </p:txBody>
          </p:sp>
        </p:grpSp>
        <p:pic>
          <p:nvPicPr>
            <p:cNvPr id="90" name="Picture 10" descr="C:\Users\Jonahs\Dropbox\Projects SCOTT\MEET Windows Azure\source\Background\tile-icon-networ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1404" y="4453789"/>
              <a:ext cx="638782" cy="6386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3" name="组合 92"/>
          <p:cNvGrpSpPr/>
          <p:nvPr/>
        </p:nvGrpSpPr>
        <p:grpSpPr>
          <a:xfrm>
            <a:off x="6034044" y="2230403"/>
            <a:ext cx="806358" cy="806358"/>
            <a:chOff x="8045392" y="3260788"/>
            <a:chExt cx="1075144" cy="1075144"/>
          </a:xfrm>
        </p:grpSpPr>
        <p:grpSp>
          <p:nvGrpSpPr>
            <p:cNvPr id="94" name="组合 93"/>
            <p:cNvGrpSpPr/>
            <p:nvPr/>
          </p:nvGrpSpPr>
          <p:grpSpPr>
            <a:xfrm>
              <a:off x="8045392" y="3260788"/>
              <a:ext cx="1075144" cy="1075144"/>
              <a:chOff x="3724322" y="1908536"/>
              <a:chExt cx="1329153" cy="1329153"/>
            </a:xfrm>
          </p:grpSpPr>
          <p:sp>
            <p:nvSpPr>
              <p:cNvPr id="96" name="椭圆 95"/>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a:off x="3839838" y="2024052"/>
                <a:ext cx="1098122" cy="1098122"/>
              </a:xfrm>
              <a:prstGeom prst="ellipse">
                <a:avLst/>
              </a:pr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95" name="Freeform 45"/>
            <p:cNvSpPr>
              <a:spLocks noEditPoints="1"/>
            </p:cNvSpPr>
            <p:nvPr/>
          </p:nvSpPr>
          <p:spPr bwMode="black">
            <a:xfrm>
              <a:off x="8341545" y="3499152"/>
              <a:ext cx="470167" cy="507079"/>
            </a:xfrm>
            <a:custGeom>
              <a:avLst/>
              <a:gdLst>
                <a:gd name="T0" fmla="*/ 135 w 140"/>
                <a:gd name="T1" fmla="*/ 85 h 151"/>
                <a:gd name="T2" fmla="*/ 140 w 140"/>
                <a:gd name="T3" fmla="*/ 96 h 151"/>
                <a:gd name="T4" fmla="*/ 134 w 140"/>
                <a:gd name="T5" fmla="*/ 106 h 151"/>
                <a:gd name="T6" fmla="*/ 137 w 140"/>
                <a:gd name="T7" fmla="*/ 117 h 151"/>
                <a:gd name="T8" fmla="*/ 129 w 140"/>
                <a:gd name="T9" fmla="*/ 128 h 151"/>
                <a:gd name="T10" fmla="*/ 128 w 140"/>
                <a:gd name="T11" fmla="*/ 137 h 151"/>
                <a:gd name="T12" fmla="*/ 116 w 140"/>
                <a:gd name="T13" fmla="*/ 148 h 151"/>
                <a:gd name="T14" fmla="*/ 65 w 140"/>
                <a:gd name="T15" fmla="*/ 148 h 151"/>
                <a:gd name="T16" fmla="*/ 33 w 140"/>
                <a:gd name="T17" fmla="*/ 142 h 151"/>
                <a:gd name="T18" fmla="*/ 33 w 140"/>
                <a:gd name="T19" fmla="*/ 82 h 151"/>
                <a:gd name="T20" fmla="*/ 34 w 140"/>
                <a:gd name="T21" fmla="*/ 82 h 151"/>
                <a:gd name="T22" fmla="*/ 34 w 140"/>
                <a:gd name="T23" fmla="*/ 82 h 151"/>
                <a:gd name="T24" fmla="*/ 37 w 140"/>
                <a:gd name="T25" fmla="*/ 82 h 151"/>
                <a:gd name="T26" fmla="*/ 60 w 140"/>
                <a:gd name="T27" fmla="*/ 48 h 151"/>
                <a:gd name="T28" fmla="*/ 68 w 140"/>
                <a:gd name="T29" fmla="*/ 39 h 151"/>
                <a:gd name="T30" fmla="*/ 81 w 140"/>
                <a:gd name="T31" fmla="*/ 3 h 151"/>
                <a:gd name="T32" fmla="*/ 97 w 140"/>
                <a:gd name="T33" fmla="*/ 8 h 151"/>
                <a:gd name="T34" fmla="*/ 99 w 140"/>
                <a:gd name="T35" fmla="*/ 35 h 151"/>
                <a:gd name="T36" fmla="*/ 90 w 140"/>
                <a:gd name="T37" fmla="*/ 60 h 151"/>
                <a:gd name="T38" fmla="*/ 130 w 140"/>
                <a:gd name="T39" fmla="*/ 62 h 151"/>
                <a:gd name="T40" fmla="*/ 140 w 140"/>
                <a:gd name="T41" fmla="*/ 77 h 151"/>
                <a:gd name="T42" fmla="*/ 135 w 140"/>
                <a:gd name="T43" fmla="*/ 85 h 151"/>
                <a:gd name="T44" fmla="*/ 30 w 140"/>
                <a:gd name="T45" fmla="*/ 137 h 151"/>
                <a:gd name="T46" fmla="*/ 30 w 140"/>
                <a:gd name="T47" fmla="*/ 137 h 151"/>
                <a:gd name="T48" fmla="*/ 30 w 140"/>
                <a:gd name="T49" fmla="*/ 82 h 151"/>
                <a:gd name="T50" fmla="*/ 23 w 140"/>
                <a:gd name="T51" fmla="*/ 76 h 151"/>
                <a:gd name="T52" fmla="*/ 7 w 140"/>
                <a:gd name="T53" fmla="*/ 76 h 151"/>
                <a:gd name="T54" fmla="*/ 0 w 140"/>
                <a:gd name="T55" fmla="*/ 82 h 151"/>
                <a:gd name="T56" fmla="*/ 0 w 140"/>
                <a:gd name="T57" fmla="*/ 137 h 151"/>
                <a:gd name="T58" fmla="*/ 7 w 140"/>
                <a:gd name="T59" fmla="*/ 144 h 151"/>
                <a:gd name="T60" fmla="*/ 23 w 140"/>
                <a:gd name="T61" fmla="*/ 144 h 151"/>
                <a:gd name="T62" fmla="*/ 30 w 140"/>
                <a:gd name="T63" fmla="*/ 137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51">
                  <a:moveTo>
                    <a:pt x="135" y="85"/>
                  </a:moveTo>
                  <a:cubicBezTo>
                    <a:pt x="135" y="88"/>
                    <a:pt x="140" y="93"/>
                    <a:pt x="140" y="96"/>
                  </a:cubicBezTo>
                  <a:cubicBezTo>
                    <a:pt x="140" y="99"/>
                    <a:pt x="134" y="103"/>
                    <a:pt x="134" y="106"/>
                  </a:cubicBezTo>
                  <a:cubicBezTo>
                    <a:pt x="133" y="109"/>
                    <a:pt x="137" y="114"/>
                    <a:pt x="137" y="117"/>
                  </a:cubicBezTo>
                  <a:cubicBezTo>
                    <a:pt x="137" y="121"/>
                    <a:pt x="130" y="125"/>
                    <a:pt x="129" y="128"/>
                  </a:cubicBezTo>
                  <a:cubicBezTo>
                    <a:pt x="128" y="130"/>
                    <a:pt x="129" y="135"/>
                    <a:pt x="128" y="137"/>
                  </a:cubicBezTo>
                  <a:cubicBezTo>
                    <a:pt x="127" y="141"/>
                    <a:pt x="120" y="147"/>
                    <a:pt x="116" y="148"/>
                  </a:cubicBezTo>
                  <a:cubicBezTo>
                    <a:pt x="104" y="151"/>
                    <a:pt x="65" y="148"/>
                    <a:pt x="65" y="148"/>
                  </a:cubicBezTo>
                  <a:cubicBezTo>
                    <a:pt x="65" y="148"/>
                    <a:pt x="65" y="148"/>
                    <a:pt x="33" y="142"/>
                  </a:cubicBezTo>
                  <a:cubicBezTo>
                    <a:pt x="33" y="142"/>
                    <a:pt x="33" y="142"/>
                    <a:pt x="33" y="82"/>
                  </a:cubicBezTo>
                  <a:cubicBezTo>
                    <a:pt x="33" y="82"/>
                    <a:pt x="33" y="82"/>
                    <a:pt x="34" y="82"/>
                  </a:cubicBezTo>
                  <a:cubicBezTo>
                    <a:pt x="34" y="82"/>
                    <a:pt x="34" y="82"/>
                    <a:pt x="34" y="82"/>
                  </a:cubicBezTo>
                  <a:cubicBezTo>
                    <a:pt x="34" y="82"/>
                    <a:pt x="34" y="82"/>
                    <a:pt x="37" y="82"/>
                  </a:cubicBezTo>
                  <a:cubicBezTo>
                    <a:pt x="41" y="81"/>
                    <a:pt x="49" y="75"/>
                    <a:pt x="60" y="48"/>
                  </a:cubicBezTo>
                  <a:cubicBezTo>
                    <a:pt x="61" y="44"/>
                    <a:pt x="65" y="42"/>
                    <a:pt x="68" y="39"/>
                  </a:cubicBezTo>
                  <a:cubicBezTo>
                    <a:pt x="75" y="34"/>
                    <a:pt x="79" y="27"/>
                    <a:pt x="81" y="3"/>
                  </a:cubicBezTo>
                  <a:cubicBezTo>
                    <a:pt x="81" y="0"/>
                    <a:pt x="91" y="1"/>
                    <a:pt x="97" y="8"/>
                  </a:cubicBezTo>
                  <a:cubicBezTo>
                    <a:pt x="102" y="14"/>
                    <a:pt x="102" y="26"/>
                    <a:pt x="99" y="35"/>
                  </a:cubicBezTo>
                  <a:cubicBezTo>
                    <a:pt x="96" y="41"/>
                    <a:pt x="87" y="55"/>
                    <a:pt x="90" y="60"/>
                  </a:cubicBezTo>
                  <a:cubicBezTo>
                    <a:pt x="90" y="60"/>
                    <a:pt x="124" y="59"/>
                    <a:pt x="130" y="62"/>
                  </a:cubicBezTo>
                  <a:cubicBezTo>
                    <a:pt x="134" y="63"/>
                    <a:pt x="140" y="72"/>
                    <a:pt x="140" y="77"/>
                  </a:cubicBezTo>
                  <a:cubicBezTo>
                    <a:pt x="140" y="79"/>
                    <a:pt x="136" y="83"/>
                    <a:pt x="135" y="85"/>
                  </a:cubicBezTo>
                  <a:close/>
                  <a:moveTo>
                    <a:pt x="30" y="137"/>
                  </a:moveTo>
                  <a:cubicBezTo>
                    <a:pt x="30" y="137"/>
                    <a:pt x="30" y="137"/>
                    <a:pt x="30" y="137"/>
                  </a:cubicBezTo>
                  <a:cubicBezTo>
                    <a:pt x="30" y="137"/>
                    <a:pt x="30" y="137"/>
                    <a:pt x="30" y="82"/>
                  </a:cubicBezTo>
                  <a:cubicBezTo>
                    <a:pt x="30" y="79"/>
                    <a:pt x="27" y="76"/>
                    <a:pt x="23" y="76"/>
                  </a:cubicBezTo>
                  <a:cubicBezTo>
                    <a:pt x="23" y="76"/>
                    <a:pt x="23" y="76"/>
                    <a:pt x="7" y="76"/>
                  </a:cubicBezTo>
                  <a:cubicBezTo>
                    <a:pt x="3" y="76"/>
                    <a:pt x="0" y="79"/>
                    <a:pt x="0" y="82"/>
                  </a:cubicBezTo>
                  <a:cubicBezTo>
                    <a:pt x="0" y="82"/>
                    <a:pt x="0" y="82"/>
                    <a:pt x="0" y="137"/>
                  </a:cubicBezTo>
                  <a:cubicBezTo>
                    <a:pt x="0" y="141"/>
                    <a:pt x="3" y="144"/>
                    <a:pt x="7" y="144"/>
                  </a:cubicBezTo>
                  <a:cubicBezTo>
                    <a:pt x="7" y="144"/>
                    <a:pt x="7" y="144"/>
                    <a:pt x="23" y="144"/>
                  </a:cubicBezTo>
                  <a:cubicBezTo>
                    <a:pt x="27" y="144"/>
                    <a:pt x="30" y="141"/>
                    <a:pt x="30" y="1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8" tIns="34285" rIns="68568" bIns="34285" numCol="1" anchor="t" anchorCtr="0" compatLnSpc="1"/>
            <a:ls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065" algn="l" defTabSz="685800" rtl="0" eaLnBrk="1" latinLnBrk="0" hangingPunct="1">
                <a:defRPr sz="1400" kern="1200">
                  <a:solidFill>
                    <a:schemeClr val="tx1"/>
                  </a:solidFill>
                  <a:latin typeface="+mn-lt"/>
                  <a:ea typeface="+mn-ea"/>
                  <a:cs typeface="+mn-cs"/>
                </a:defRPr>
              </a:lvl4pPr>
              <a:lvl5pPr marL="1370965" algn="l" defTabSz="685800" rtl="0" eaLnBrk="1" latinLnBrk="0" hangingPunct="1">
                <a:defRPr sz="1400" kern="1200">
                  <a:solidFill>
                    <a:schemeClr val="tx1"/>
                  </a:solidFill>
                  <a:latin typeface="+mn-lt"/>
                  <a:ea typeface="+mn-ea"/>
                  <a:cs typeface="+mn-cs"/>
                </a:defRPr>
              </a:lvl5pPr>
              <a:lvl6pPr marL="1713865" algn="l" defTabSz="685800" rtl="0" eaLnBrk="1" latinLnBrk="0" hangingPunct="1">
                <a:defRPr sz="1400" kern="1200">
                  <a:solidFill>
                    <a:schemeClr val="tx1"/>
                  </a:solidFill>
                  <a:latin typeface="+mn-lt"/>
                  <a:ea typeface="+mn-ea"/>
                  <a:cs typeface="+mn-cs"/>
                </a:defRPr>
              </a:lvl6pPr>
              <a:lvl7pPr marL="2056765" algn="l" defTabSz="685800" rtl="0" eaLnBrk="1" latinLnBrk="0" hangingPunct="1">
                <a:defRPr sz="1400" kern="1200">
                  <a:solidFill>
                    <a:schemeClr val="tx1"/>
                  </a:solidFill>
                  <a:latin typeface="+mn-lt"/>
                  <a:ea typeface="+mn-ea"/>
                  <a:cs typeface="+mn-cs"/>
                </a:defRPr>
              </a:lvl7pPr>
              <a:lvl8pPr marL="2399030" algn="l" defTabSz="685800" rtl="0" eaLnBrk="1" latinLnBrk="0" hangingPunct="1">
                <a:defRPr sz="1400" kern="1200">
                  <a:solidFill>
                    <a:schemeClr val="tx1"/>
                  </a:solidFill>
                  <a:latin typeface="+mn-lt"/>
                  <a:ea typeface="+mn-ea"/>
                  <a:cs typeface="+mn-cs"/>
                </a:defRPr>
              </a:lvl8pPr>
              <a:lvl9pPr marL="2741930" algn="l" defTabSz="685800" rtl="0" eaLnBrk="1" latinLnBrk="0" hangingPunct="1">
                <a:defRPr sz="1400" kern="1200">
                  <a:solidFill>
                    <a:schemeClr val="tx1"/>
                  </a:solidFill>
                  <a:latin typeface="+mn-lt"/>
                  <a:ea typeface="+mn-ea"/>
                  <a:cs typeface="+mn-cs"/>
                </a:defRPr>
              </a:lvl9pPr>
            </a:lstStyle>
            <a:p>
              <a:pPr defTabSz="514350"/>
              <a:endParaRPr lang="en-US">
                <a:solidFill>
                  <a:srgbClr val="FFFFFF"/>
                </a:solidFill>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anim calcmode="lin" valueType="num">
                                      <p:cBhvr>
                                        <p:cTn id="7" dur="500" fill="hold"/>
                                        <p:tgtEl>
                                          <p:spTgt spid="73"/>
                                        </p:tgtEl>
                                        <p:attrNameLst>
                                          <p:attrName>ppt_w</p:attrName>
                                        </p:attrNameLst>
                                      </p:cBhvr>
                                      <p:tavLst>
                                        <p:tav tm="0">
                                          <p:val>
                                            <p:strVal val="4/3*#ppt_w"/>
                                          </p:val>
                                        </p:tav>
                                        <p:tav tm="100000">
                                          <p:val>
                                            <p:strVal val="#ppt_w"/>
                                          </p:val>
                                        </p:tav>
                                      </p:tavLst>
                                    </p:anim>
                                    <p:anim calcmode="lin" valueType="num">
                                      <p:cBhvr>
                                        <p:cTn id="8" dur="500" fill="hold"/>
                                        <p:tgtEl>
                                          <p:spTgt spid="73"/>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66"/>
                                        </p:tgtEl>
                                        <p:attrNameLst>
                                          <p:attrName>style.visibility</p:attrName>
                                        </p:attrNameLst>
                                      </p:cBhvr>
                                      <p:to>
                                        <p:strVal val="visible"/>
                                      </p:to>
                                    </p:set>
                                    <p:animEffect transition="in" filter="wipe(down)">
                                      <p:cBhvr>
                                        <p:cTn id="13" dur="500"/>
                                        <p:tgtEl>
                                          <p:spTgt spid="6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8"/>
                                        </p:tgtEl>
                                        <p:attrNameLst>
                                          <p:attrName>style.visibility</p:attrName>
                                        </p:attrNameLst>
                                      </p:cBhvr>
                                      <p:to>
                                        <p:strVal val="visible"/>
                                      </p:to>
                                    </p:set>
                                    <p:animEffect transition="in" filter="fade">
                                      <p:cBhvr>
                                        <p:cTn id="18" dur="500"/>
                                        <p:tgtEl>
                                          <p:spTgt spid="78"/>
                                        </p:tgtEl>
                                      </p:cBhvr>
                                    </p:animEffect>
                                  </p:childTnLst>
                                </p:cTn>
                              </p:par>
                              <p:par>
                                <p:cTn id="19" presetID="10" presetClass="entr" presetSubtype="0" fill="hold" nodeType="withEffect">
                                  <p:stCondLst>
                                    <p:cond delay="0"/>
                                  </p:stCondLst>
                                  <p:childTnLst>
                                    <p:set>
                                      <p:cBhvr>
                                        <p:cTn id="20" dur="1" fill="hold">
                                          <p:stCondLst>
                                            <p:cond delay="0"/>
                                          </p:stCondLst>
                                        </p:cTn>
                                        <p:tgtEl>
                                          <p:spTgt spid="83"/>
                                        </p:tgtEl>
                                        <p:attrNameLst>
                                          <p:attrName>style.visibility</p:attrName>
                                        </p:attrNameLst>
                                      </p:cBhvr>
                                      <p:to>
                                        <p:strVal val="visible"/>
                                      </p:to>
                                    </p:set>
                                    <p:animEffect transition="in" filter="fade">
                                      <p:cBhvr>
                                        <p:cTn id="21" dur="500"/>
                                        <p:tgtEl>
                                          <p:spTgt spid="83"/>
                                        </p:tgtEl>
                                      </p:cBhvr>
                                    </p:animEffect>
                                  </p:childTnLst>
                                </p:cTn>
                              </p:par>
                              <p:par>
                                <p:cTn id="22" presetID="10" presetClass="entr" presetSubtype="0" fill="hold" nodeType="withEffect">
                                  <p:stCondLst>
                                    <p:cond delay="0"/>
                                  </p:stCondLst>
                                  <p:childTnLst>
                                    <p:set>
                                      <p:cBhvr>
                                        <p:cTn id="23" dur="1" fill="hold">
                                          <p:stCondLst>
                                            <p:cond delay="0"/>
                                          </p:stCondLst>
                                        </p:cTn>
                                        <p:tgtEl>
                                          <p:spTgt spid="88"/>
                                        </p:tgtEl>
                                        <p:attrNameLst>
                                          <p:attrName>style.visibility</p:attrName>
                                        </p:attrNameLst>
                                      </p:cBhvr>
                                      <p:to>
                                        <p:strVal val="visible"/>
                                      </p:to>
                                    </p:set>
                                    <p:animEffect transition="in" filter="fade">
                                      <p:cBhvr>
                                        <p:cTn id="24" dur="500"/>
                                        <p:tgtEl>
                                          <p:spTgt spid="88"/>
                                        </p:tgtEl>
                                      </p:cBhvr>
                                    </p:animEffect>
                                  </p:childTnLst>
                                </p:cTn>
                              </p:par>
                              <p:par>
                                <p:cTn id="25" presetID="10" presetClass="entr" presetSubtype="0" fill="hold" nodeType="withEffect">
                                  <p:stCondLst>
                                    <p:cond delay="0"/>
                                  </p:stCondLst>
                                  <p:childTnLst>
                                    <p:set>
                                      <p:cBhvr>
                                        <p:cTn id="26" dur="1" fill="hold">
                                          <p:stCondLst>
                                            <p:cond delay="0"/>
                                          </p:stCondLst>
                                        </p:cTn>
                                        <p:tgtEl>
                                          <p:spTgt spid="93"/>
                                        </p:tgtEl>
                                        <p:attrNameLst>
                                          <p:attrName>style.visibility</p:attrName>
                                        </p:attrNameLst>
                                      </p:cBhvr>
                                      <p:to>
                                        <p:strVal val="visible"/>
                                      </p:to>
                                    </p:set>
                                    <p:animEffect transition="in" filter="fade">
                                      <p:cBhvr>
                                        <p:cTn id="27" dur="500"/>
                                        <p:tgtEl>
                                          <p:spTgt spid="9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9"/>
                                        </p:tgtEl>
                                        <p:attrNameLst>
                                          <p:attrName>style.visibility</p:attrName>
                                        </p:attrNameLst>
                                      </p:cBhvr>
                                      <p:to>
                                        <p:strVal val="visible"/>
                                      </p:to>
                                    </p:set>
                                    <p:anim calcmode="lin" valueType="num">
                                      <p:cBhvr additive="base">
                                        <p:cTn id="32" dur="500" fill="hold"/>
                                        <p:tgtEl>
                                          <p:spTgt spid="69"/>
                                        </p:tgtEl>
                                        <p:attrNameLst>
                                          <p:attrName>ppt_x</p:attrName>
                                        </p:attrNameLst>
                                      </p:cBhvr>
                                      <p:tavLst>
                                        <p:tav tm="0">
                                          <p:val>
                                            <p:strVal val="#ppt_x"/>
                                          </p:val>
                                        </p:tav>
                                        <p:tav tm="100000">
                                          <p:val>
                                            <p:strVal val="#ppt_x"/>
                                          </p:val>
                                        </p:tav>
                                      </p:tavLst>
                                    </p:anim>
                                    <p:anim calcmode="lin" valueType="num">
                                      <p:cBhvr additive="base">
                                        <p:cTn id="33" dur="500" fill="hold"/>
                                        <p:tgtEl>
                                          <p:spTgt spid="69"/>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500" fill="hold"/>
                                        <p:tgtEl>
                                          <p:spTgt spid="70"/>
                                        </p:tgtEl>
                                        <p:attrNameLst>
                                          <p:attrName>ppt_x</p:attrName>
                                        </p:attrNameLst>
                                      </p:cBhvr>
                                      <p:tavLst>
                                        <p:tav tm="0">
                                          <p:val>
                                            <p:strVal val="#ppt_x"/>
                                          </p:val>
                                        </p:tav>
                                        <p:tav tm="100000">
                                          <p:val>
                                            <p:strVal val="#ppt_x"/>
                                          </p:val>
                                        </p:tav>
                                      </p:tavLst>
                                    </p:anim>
                                    <p:anim calcmode="lin" valueType="num">
                                      <p:cBhvr additive="base">
                                        <p:cTn id="37" dur="500" fill="hold"/>
                                        <p:tgtEl>
                                          <p:spTgt spid="7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71"/>
                                        </p:tgtEl>
                                        <p:attrNameLst>
                                          <p:attrName>style.visibility</p:attrName>
                                        </p:attrNameLst>
                                      </p:cBhvr>
                                      <p:to>
                                        <p:strVal val="visible"/>
                                      </p:to>
                                    </p:set>
                                    <p:anim calcmode="lin" valueType="num">
                                      <p:cBhvr additive="base">
                                        <p:cTn id="40" dur="500" fill="hold"/>
                                        <p:tgtEl>
                                          <p:spTgt spid="71"/>
                                        </p:tgtEl>
                                        <p:attrNameLst>
                                          <p:attrName>ppt_x</p:attrName>
                                        </p:attrNameLst>
                                      </p:cBhvr>
                                      <p:tavLst>
                                        <p:tav tm="0">
                                          <p:val>
                                            <p:strVal val="#ppt_x"/>
                                          </p:val>
                                        </p:tav>
                                        <p:tav tm="100000">
                                          <p:val>
                                            <p:strVal val="#ppt_x"/>
                                          </p:val>
                                        </p:tav>
                                      </p:tavLst>
                                    </p:anim>
                                    <p:anim calcmode="lin" valueType="num">
                                      <p:cBhvr additive="base">
                                        <p:cTn id="41" dur="500" fill="hold"/>
                                        <p:tgtEl>
                                          <p:spTgt spid="71"/>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additive="base">
                                        <p:cTn id="44" dur="500" fill="hold"/>
                                        <p:tgtEl>
                                          <p:spTgt spid="72"/>
                                        </p:tgtEl>
                                        <p:attrNameLst>
                                          <p:attrName>ppt_x</p:attrName>
                                        </p:attrNameLst>
                                      </p:cBhvr>
                                      <p:tavLst>
                                        <p:tav tm="0">
                                          <p:val>
                                            <p:strVal val="#ppt_x"/>
                                          </p:val>
                                        </p:tav>
                                        <p:tav tm="100000">
                                          <p:val>
                                            <p:strVal val="#ppt_x"/>
                                          </p:val>
                                        </p:tav>
                                      </p:tavLst>
                                    </p:anim>
                                    <p:anim calcmode="lin" valueType="num">
                                      <p:cBhvr additive="base">
                                        <p:cTn id="45"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1" grpId="0"/>
      <p:bldP spid="7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6" name="组合 105"/>
          <p:cNvGrpSpPr/>
          <p:nvPr/>
        </p:nvGrpSpPr>
        <p:grpSpPr>
          <a:xfrm>
            <a:off x="2546227" y="912414"/>
            <a:ext cx="1852613" cy="1853804"/>
            <a:chOff x="2546227" y="912414"/>
            <a:chExt cx="1852613" cy="1853804"/>
          </a:xfrm>
        </p:grpSpPr>
        <p:sp>
          <p:nvSpPr>
            <p:cNvPr id="73" name="Freeform 24"/>
            <p:cNvSpPr/>
            <p:nvPr/>
          </p:nvSpPr>
          <p:spPr bwMode="auto">
            <a:xfrm>
              <a:off x="2546227" y="912414"/>
              <a:ext cx="1852613" cy="1853804"/>
            </a:xfrm>
            <a:custGeom>
              <a:avLst/>
              <a:gdLst>
                <a:gd name="T0" fmla="*/ 1445 w 1445"/>
                <a:gd name="T1" fmla="*/ 722 h 1445"/>
                <a:gd name="T2" fmla="*/ 1445 w 1445"/>
                <a:gd name="T3" fmla="*/ 722 h 1445"/>
                <a:gd name="T4" fmla="*/ 722 w 1445"/>
                <a:gd name="T5" fmla="*/ 0 h 1445"/>
                <a:gd name="T6" fmla="*/ 0 w 1445"/>
                <a:gd name="T7" fmla="*/ 0 h 1445"/>
                <a:gd name="T8" fmla="*/ 0 w 1445"/>
                <a:gd name="T9" fmla="*/ 722 h 1445"/>
                <a:gd name="T10" fmla="*/ 722 w 1445"/>
                <a:gd name="T11" fmla="*/ 1445 h 1445"/>
                <a:gd name="T12" fmla="*/ 1445 w 1445"/>
                <a:gd name="T13" fmla="*/ 1445 h 1445"/>
                <a:gd name="T14" fmla="*/ 1445 w 1445"/>
                <a:gd name="T15" fmla="*/ 722 h 14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5" h="1445">
                  <a:moveTo>
                    <a:pt x="1445" y="722"/>
                  </a:moveTo>
                  <a:cubicBezTo>
                    <a:pt x="1445" y="722"/>
                    <a:pt x="1445" y="722"/>
                    <a:pt x="1445" y="722"/>
                  </a:cubicBezTo>
                  <a:cubicBezTo>
                    <a:pt x="1445" y="323"/>
                    <a:pt x="1121" y="0"/>
                    <a:pt x="722" y="0"/>
                  </a:cubicBezTo>
                  <a:cubicBezTo>
                    <a:pt x="0" y="0"/>
                    <a:pt x="0" y="0"/>
                    <a:pt x="0" y="0"/>
                  </a:cubicBezTo>
                  <a:cubicBezTo>
                    <a:pt x="0" y="722"/>
                    <a:pt x="0" y="722"/>
                    <a:pt x="0" y="722"/>
                  </a:cubicBezTo>
                  <a:cubicBezTo>
                    <a:pt x="0" y="1121"/>
                    <a:pt x="323" y="1445"/>
                    <a:pt x="722" y="1445"/>
                  </a:cubicBezTo>
                  <a:cubicBezTo>
                    <a:pt x="1445" y="1445"/>
                    <a:pt x="1445" y="1445"/>
                    <a:pt x="1445" y="1445"/>
                  </a:cubicBezTo>
                  <a:lnTo>
                    <a:pt x="1445" y="722"/>
                  </a:lnTo>
                  <a:close/>
                </a:path>
              </a:pathLst>
            </a:custGeom>
            <a:gradFill>
              <a:gsLst>
                <a:gs pos="0">
                  <a:srgbClr val="F1F1F1"/>
                </a:gs>
                <a:gs pos="100000">
                  <a:schemeClr val="bg1"/>
                </a:gs>
              </a:gsLst>
              <a:lin ang="5400000" scaled="1"/>
            </a:gradFill>
            <a:ln w="28575" cap="flat">
              <a:gradFill>
                <a:gsLst>
                  <a:gs pos="0">
                    <a:schemeClr val="bg1"/>
                  </a:gs>
                  <a:gs pos="100000">
                    <a:srgbClr val="DDDDDD"/>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lIns="68580" tIns="34290" rIns="68580" bIns="34290"/>
            <a:lstStyle/>
            <a:p>
              <a:pPr fontAlgn="auto">
                <a:spcBef>
                  <a:spcPts val="0"/>
                </a:spcBef>
                <a:spcAft>
                  <a:spcPts val="0"/>
                </a:spcAft>
                <a:defRPr/>
              </a:pPr>
              <a:endParaRPr lang="zh-CN" altLang="en-US">
                <a:solidFill>
                  <a:prstClr val="black"/>
                </a:solidFill>
                <a:latin typeface="+mn-lt"/>
                <a:ea typeface="+mn-ea"/>
              </a:endParaRPr>
            </a:p>
          </p:txBody>
        </p:sp>
        <p:sp>
          <p:nvSpPr>
            <p:cNvPr id="77" name="Freeform 25"/>
            <p:cNvSpPr/>
            <p:nvPr/>
          </p:nvSpPr>
          <p:spPr bwMode="auto">
            <a:xfrm>
              <a:off x="2677196" y="1043383"/>
              <a:ext cx="1590675" cy="1590675"/>
            </a:xfrm>
            <a:custGeom>
              <a:avLst/>
              <a:gdLst>
                <a:gd name="T0" fmla="*/ 0 w 1241"/>
                <a:gd name="T1" fmla="*/ 620 h 1240"/>
                <a:gd name="T2" fmla="*/ 182 w 1241"/>
                <a:gd name="T3" fmla="*/ 182 h 1240"/>
                <a:gd name="T4" fmla="*/ 620 w 1241"/>
                <a:gd name="T5" fmla="*/ 0 h 1240"/>
                <a:gd name="T6" fmla="*/ 1240 w 1241"/>
                <a:gd name="T7" fmla="*/ 620 h 1240"/>
                <a:gd name="T8" fmla="*/ 1240 w 1241"/>
                <a:gd name="T9" fmla="*/ 724 h 1240"/>
                <a:gd name="T10" fmla="*/ 1241 w 1241"/>
                <a:gd name="T11" fmla="*/ 745 h 1240"/>
                <a:gd name="T12" fmla="*/ 1241 w 1241"/>
                <a:gd name="T13" fmla="*/ 1240 h 1240"/>
                <a:gd name="T14" fmla="*/ 620 w 1241"/>
                <a:gd name="T15" fmla="*/ 1240 h 1240"/>
                <a:gd name="T16" fmla="*/ 0 w 1241"/>
                <a:gd name="T17" fmla="*/ 62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1" h="1240">
                  <a:moveTo>
                    <a:pt x="0" y="620"/>
                  </a:moveTo>
                  <a:cubicBezTo>
                    <a:pt x="0" y="455"/>
                    <a:pt x="64" y="299"/>
                    <a:pt x="182" y="182"/>
                  </a:cubicBezTo>
                  <a:cubicBezTo>
                    <a:pt x="299" y="64"/>
                    <a:pt x="455" y="0"/>
                    <a:pt x="620" y="0"/>
                  </a:cubicBezTo>
                  <a:cubicBezTo>
                    <a:pt x="962" y="0"/>
                    <a:pt x="1240" y="278"/>
                    <a:pt x="1240" y="620"/>
                  </a:cubicBezTo>
                  <a:cubicBezTo>
                    <a:pt x="1240" y="724"/>
                    <a:pt x="1240" y="724"/>
                    <a:pt x="1240" y="724"/>
                  </a:cubicBezTo>
                  <a:cubicBezTo>
                    <a:pt x="1241" y="745"/>
                    <a:pt x="1241" y="745"/>
                    <a:pt x="1241" y="745"/>
                  </a:cubicBezTo>
                  <a:cubicBezTo>
                    <a:pt x="1241" y="1240"/>
                    <a:pt x="1241" y="1240"/>
                    <a:pt x="1241" y="1240"/>
                  </a:cubicBezTo>
                  <a:cubicBezTo>
                    <a:pt x="620" y="1240"/>
                    <a:pt x="620" y="1240"/>
                    <a:pt x="620" y="1240"/>
                  </a:cubicBezTo>
                  <a:cubicBezTo>
                    <a:pt x="278" y="1240"/>
                    <a:pt x="0" y="962"/>
                    <a:pt x="0" y="620"/>
                  </a:cubicBezTo>
                </a:path>
              </a:pathLst>
            </a:custGeom>
            <a:solidFill>
              <a:schemeClr val="bg1">
                <a:lumMod val="95000"/>
              </a:schemeClr>
            </a:solidFill>
            <a:ln w="22225">
              <a:noFill/>
            </a:ln>
            <a:effectLst>
              <a:innerShdw blurRad="152400" dist="76200" dir="162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p>
          </p:txBody>
        </p:sp>
        <p:sp>
          <p:nvSpPr>
            <p:cNvPr id="79" name="Freeform 5"/>
            <p:cNvSpPr>
              <a:spLocks noEditPoints="1"/>
            </p:cNvSpPr>
            <p:nvPr/>
          </p:nvSpPr>
          <p:spPr bwMode="auto">
            <a:xfrm>
              <a:off x="3362402" y="1473792"/>
              <a:ext cx="401240" cy="663179"/>
            </a:xfrm>
            <a:custGeom>
              <a:avLst/>
              <a:gdLst>
                <a:gd name="T0" fmla="*/ 496612 w 237"/>
                <a:gd name="T1" fmla="*/ 0 h 393"/>
                <a:gd name="T2" fmla="*/ 36117 w 237"/>
                <a:gd name="T3" fmla="*/ 0 h 393"/>
                <a:gd name="T4" fmla="*/ 0 w 237"/>
                <a:gd name="T5" fmla="*/ 38249 h 393"/>
                <a:gd name="T6" fmla="*/ 0 w 237"/>
                <a:gd name="T7" fmla="*/ 848238 h 393"/>
                <a:gd name="T8" fmla="*/ 36117 w 237"/>
                <a:gd name="T9" fmla="*/ 884238 h 393"/>
                <a:gd name="T10" fmla="*/ 496612 w 237"/>
                <a:gd name="T11" fmla="*/ 884238 h 393"/>
                <a:gd name="T12" fmla="*/ 534987 w 237"/>
                <a:gd name="T13" fmla="*/ 848238 h 393"/>
                <a:gd name="T14" fmla="*/ 534987 w 237"/>
                <a:gd name="T15" fmla="*/ 38249 h 393"/>
                <a:gd name="T16" fmla="*/ 496612 w 237"/>
                <a:gd name="T17" fmla="*/ 0 h 393"/>
                <a:gd name="T18" fmla="*/ 223476 w 237"/>
                <a:gd name="T19" fmla="*/ 24750 h 393"/>
                <a:gd name="T20" fmla="*/ 311511 w 237"/>
                <a:gd name="T21" fmla="*/ 24750 h 393"/>
                <a:gd name="T22" fmla="*/ 322798 w 237"/>
                <a:gd name="T23" fmla="*/ 36000 h 393"/>
                <a:gd name="T24" fmla="*/ 311511 w 237"/>
                <a:gd name="T25" fmla="*/ 47249 h 393"/>
                <a:gd name="T26" fmla="*/ 223476 w 237"/>
                <a:gd name="T27" fmla="*/ 47249 h 393"/>
                <a:gd name="T28" fmla="*/ 212189 w 237"/>
                <a:gd name="T29" fmla="*/ 36000 h 393"/>
                <a:gd name="T30" fmla="*/ 223476 w 237"/>
                <a:gd name="T31" fmla="*/ 24750 h 393"/>
                <a:gd name="T32" fmla="*/ 266365 w 237"/>
                <a:gd name="T33" fmla="*/ 861738 h 393"/>
                <a:gd name="T34" fmla="*/ 216704 w 237"/>
                <a:gd name="T35" fmla="*/ 809989 h 393"/>
                <a:gd name="T36" fmla="*/ 266365 w 237"/>
                <a:gd name="T37" fmla="*/ 760490 h 393"/>
                <a:gd name="T38" fmla="*/ 318283 w 237"/>
                <a:gd name="T39" fmla="*/ 809989 h 393"/>
                <a:gd name="T40" fmla="*/ 266365 w 237"/>
                <a:gd name="T41" fmla="*/ 861738 h 393"/>
                <a:gd name="T42" fmla="*/ 512414 w 237"/>
                <a:gd name="T43" fmla="*/ 699741 h 393"/>
                <a:gd name="T44" fmla="*/ 471782 w 237"/>
                <a:gd name="T45" fmla="*/ 735740 h 393"/>
                <a:gd name="T46" fmla="*/ 60948 w 237"/>
                <a:gd name="T47" fmla="*/ 735740 h 393"/>
                <a:gd name="T48" fmla="*/ 22573 w 237"/>
                <a:gd name="T49" fmla="*/ 699741 h 393"/>
                <a:gd name="T50" fmla="*/ 22573 w 237"/>
                <a:gd name="T51" fmla="*/ 119248 h 393"/>
                <a:gd name="T52" fmla="*/ 60948 w 237"/>
                <a:gd name="T53" fmla="*/ 83249 h 393"/>
                <a:gd name="T54" fmla="*/ 471782 w 237"/>
                <a:gd name="T55" fmla="*/ 83249 h 393"/>
                <a:gd name="T56" fmla="*/ 512414 w 237"/>
                <a:gd name="T57" fmla="*/ 119248 h 393"/>
                <a:gd name="T58" fmla="*/ 512414 w 237"/>
                <a:gd name="T59" fmla="*/ 699741 h 39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37" h="393">
                  <a:moveTo>
                    <a:pt x="220" y="0"/>
                  </a:moveTo>
                  <a:cubicBezTo>
                    <a:pt x="16" y="0"/>
                    <a:pt x="16" y="0"/>
                    <a:pt x="16" y="0"/>
                  </a:cubicBezTo>
                  <a:cubicBezTo>
                    <a:pt x="7" y="0"/>
                    <a:pt x="0" y="8"/>
                    <a:pt x="0" y="17"/>
                  </a:cubicBezTo>
                  <a:cubicBezTo>
                    <a:pt x="0" y="377"/>
                    <a:pt x="0" y="377"/>
                    <a:pt x="0" y="377"/>
                  </a:cubicBezTo>
                  <a:cubicBezTo>
                    <a:pt x="0" y="386"/>
                    <a:pt x="7" y="393"/>
                    <a:pt x="16" y="393"/>
                  </a:cubicBezTo>
                  <a:cubicBezTo>
                    <a:pt x="220" y="393"/>
                    <a:pt x="220" y="393"/>
                    <a:pt x="220" y="393"/>
                  </a:cubicBezTo>
                  <a:cubicBezTo>
                    <a:pt x="229" y="393"/>
                    <a:pt x="237" y="386"/>
                    <a:pt x="237" y="377"/>
                  </a:cubicBezTo>
                  <a:cubicBezTo>
                    <a:pt x="237" y="17"/>
                    <a:pt x="237" y="17"/>
                    <a:pt x="237" y="17"/>
                  </a:cubicBezTo>
                  <a:cubicBezTo>
                    <a:pt x="237" y="8"/>
                    <a:pt x="229" y="0"/>
                    <a:pt x="220" y="0"/>
                  </a:cubicBezTo>
                  <a:close/>
                  <a:moveTo>
                    <a:pt x="99" y="11"/>
                  </a:moveTo>
                  <a:cubicBezTo>
                    <a:pt x="138" y="11"/>
                    <a:pt x="138" y="11"/>
                    <a:pt x="138" y="11"/>
                  </a:cubicBezTo>
                  <a:cubicBezTo>
                    <a:pt x="140" y="11"/>
                    <a:pt x="143" y="13"/>
                    <a:pt x="143" y="16"/>
                  </a:cubicBezTo>
                  <a:cubicBezTo>
                    <a:pt x="143" y="19"/>
                    <a:pt x="140" y="21"/>
                    <a:pt x="138" y="21"/>
                  </a:cubicBezTo>
                  <a:cubicBezTo>
                    <a:pt x="99" y="21"/>
                    <a:pt x="99" y="21"/>
                    <a:pt x="99" y="21"/>
                  </a:cubicBezTo>
                  <a:cubicBezTo>
                    <a:pt x="96" y="21"/>
                    <a:pt x="94" y="19"/>
                    <a:pt x="94" y="16"/>
                  </a:cubicBezTo>
                  <a:cubicBezTo>
                    <a:pt x="94" y="13"/>
                    <a:pt x="96" y="11"/>
                    <a:pt x="99" y="11"/>
                  </a:cubicBezTo>
                  <a:close/>
                  <a:moveTo>
                    <a:pt x="118" y="383"/>
                  </a:moveTo>
                  <a:cubicBezTo>
                    <a:pt x="106" y="383"/>
                    <a:pt x="96" y="373"/>
                    <a:pt x="96" y="360"/>
                  </a:cubicBezTo>
                  <a:cubicBezTo>
                    <a:pt x="96" y="348"/>
                    <a:pt x="106" y="338"/>
                    <a:pt x="118" y="338"/>
                  </a:cubicBezTo>
                  <a:cubicBezTo>
                    <a:pt x="131" y="338"/>
                    <a:pt x="141" y="348"/>
                    <a:pt x="141" y="360"/>
                  </a:cubicBezTo>
                  <a:cubicBezTo>
                    <a:pt x="141" y="373"/>
                    <a:pt x="131" y="383"/>
                    <a:pt x="118" y="383"/>
                  </a:cubicBezTo>
                  <a:close/>
                  <a:moveTo>
                    <a:pt x="227" y="311"/>
                  </a:moveTo>
                  <a:cubicBezTo>
                    <a:pt x="227" y="320"/>
                    <a:pt x="219" y="327"/>
                    <a:pt x="209" y="327"/>
                  </a:cubicBezTo>
                  <a:cubicBezTo>
                    <a:pt x="27" y="327"/>
                    <a:pt x="27" y="327"/>
                    <a:pt x="27" y="327"/>
                  </a:cubicBezTo>
                  <a:cubicBezTo>
                    <a:pt x="17" y="327"/>
                    <a:pt x="10" y="320"/>
                    <a:pt x="10" y="311"/>
                  </a:cubicBezTo>
                  <a:cubicBezTo>
                    <a:pt x="10" y="53"/>
                    <a:pt x="10" y="53"/>
                    <a:pt x="10" y="53"/>
                  </a:cubicBezTo>
                  <a:cubicBezTo>
                    <a:pt x="10" y="44"/>
                    <a:pt x="17" y="37"/>
                    <a:pt x="27" y="37"/>
                  </a:cubicBezTo>
                  <a:cubicBezTo>
                    <a:pt x="209" y="37"/>
                    <a:pt x="209" y="37"/>
                    <a:pt x="209" y="37"/>
                  </a:cubicBezTo>
                  <a:cubicBezTo>
                    <a:pt x="219" y="37"/>
                    <a:pt x="227" y="44"/>
                    <a:pt x="227" y="53"/>
                  </a:cubicBezTo>
                  <a:lnTo>
                    <a:pt x="227" y="311"/>
                  </a:lnTo>
                  <a:close/>
                </a:path>
              </a:pathLst>
            </a:custGeom>
            <a:solidFill>
              <a:srgbClr val="0070C0"/>
            </a:solidFill>
            <a:ln>
              <a:noFill/>
            </a:ln>
          </p:spPr>
          <p:txBody>
            <a:bodyPr lIns="68580" tIns="34290" rIns="68580" bIns="34290"/>
            <a:lstStyle/>
            <a:p>
              <a:endParaRPr lang="zh-CN" altLang="en-US"/>
            </a:p>
          </p:txBody>
        </p:sp>
      </p:grpSp>
      <p:grpSp>
        <p:nvGrpSpPr>
          <p:cNvPr id="104" name="组合 103"/>
          <p:cNvGrpSpPr/>
          <p:nvPr/>
        </p:nvGrpSpPr>
        <p:grpSpPr>
          <a:xfrm>
            <a:off x="4684589" y="3022202"/>
            <a:ext cx="1853804" cy="1853804"/>
            <a:chOff x="4684589" y="3022202"/>
            <a:chExt cx="1853804" cy="1853804"/>
          </a:xfrm>
        </p:grpSpPr>
        <p:sp>
          <p:nvSpPr>
            <p:cNvPr id="72" name="Freeform 21"/>
            <p:cNvSpPr/>
            <p:nvPr/>
          </p:nvSpPr>
          <p:spPr bwMode="auto">
            <a:xfrm>
              <a:off x="4684589" y="3022202"/>
              <a:ext cx="1853804" cy="1853804"/>
            </a:xfrm>
            <a:custGeom>
              <a:avLst/>
              <a:gdLst>
                <a:gd name="T0" fmla="*/ 0 w 1445"/>
                <a:gd name="T1" fmla="*/ 722 h 1445"/>
                <a:gd name="T2" fmla="*/ 0 w 1445"/>
                <a:gd name="T3" fmla="*/ 722 h 1445"/>
                <a:gd name="T4" fmla="*/ 723 w 1445"/>
                <a:gd name="T5" fmla="*/ 1445 h 1445"/>
                <a:gd name="T6" fmla="*/ 1445 w 1445"/>
                <a:gd name="T7" fmla="*/ 1445 h 1445"/>
                <a:gd name="T8" fmla="*/ 1445 w 1445"/>
                <a:gd name="T9" fmla="*/ 722 h 1445"/>
                <a:gd name="T10" fmla="*/ 723 w 1445"/>
                <a:gd name="T11" fmla="*/ 0 h 1445"/>
                <a:gd name="T12" fmla="*/ 0 w 1445"/>
                <a:gd name="T13" fmla="*/ 0 h 1445"/>
                <a:gd name="T14" fmla="*/ 0 w 1445"/>
                <a:gd name="T15" fmla="*/ 722 h 14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5" h="1445">
                  <a:moveTo>
                    <a:pt x="0" y="722"/>
                  </a:moveTo>
                  <a:cubicBezTo>
                    <a:pt x="0" y="722"/>
                    <a:pt x="0" y="722"/>
                    <a:pt x="0" y="722"/>
                  </a:cubicBezTo>
                  <a:cubicBezTo>
                    <a:pt x="0" y="1121"/>
                    <a:pt x="323" y="1445"/>
                    <a:pt x="723" y="1445"/>
                  </a:cubicBezTo>
                  <a:cubicBezTo>
                    <a:pt x="1445" y="1445"/>
                    <a:pt x="1445" y="1445"/>
                    <a:pt x="1445" y="1445"/>
                  </a:cubicBezTo>
                  <a:cubicBezTo>
                    <a:pt x="1445" y="722"/>
                    <a:pt x="1445" y="722"/>
                    <a:pt x="1445" y="722"/>
                  </a:cubicBezTo>
                  <a:cubicBezTo>
                    <a:pt x="1445" y="323"/>
                    <a:pt x="1122" y="0"/>
                    <a:pt x="723" y="0"/>
                  </a:cubicBezTo>
                  <a:cubicBezTo>
                    <a:pt x="0" y="0"/>
                    <a:pt x="0" y="0"/>
                    <a:pt x="0" y="0"/>
                  </a:cubicBezTo>
                  <a:lnTo>
                    <a:pt x="0" y="722"/>
                  </a:lnTo>
                  <a:close/>
                </a:path>
              </a:pathLst>
            </a:custGeom>
            <a:gradFill>
              <a:gsLst>
                <a:gs pos="0">
                  <a:srgbClr val="F1F1F1"/>
                </a:gs>
                <a:gs pos="100000">
                  <a:schemeClr val="bg1"/>
                </a:gs>
              </a:gsLst>
              <a:lin ang="5400000" scaled="1"/>
            </a:gradFill>
            <a:ln w="28575" cap="flat">
              <a:gradFill>
                <a:gsLst>
                  <a:gs pos="0">
                    <a:schemeClr val="bg1"/>
                  </a:gs>
                  <a:gs pos="100000">
                    <a:srgbClr val="DDDDDD"/>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lIns="68580" tIns="34290" rIns="68580" bIns="34290"/>
            <a:lstStyle/>
            <a:p>
              <a:pPr fontAlgn="auto">
                <a:spcBef>
                  <a:spcPts val="0"/>
                </a:spcBef>
                <a:spcAft>
                  <a:spcPts val="0"/>
                </a:spcAft>
                <a:defRPr/>
              </a:pPr>
              <a:endParaRPr lang="zh-CN" altLang="en-US">
                <a:solidFill>
                  <a:prstClr val="black"/>
                </a:solidFill>
                <a:latin typeface="+mn-lt"/>
                <a:ea typeface="+mn-ea"/>
              </a:endParaRPr>
            </a:p>
          </p:txBody>
        </p:sp>
        <p:sp>
          <p:nvSpPr>
            <p:cNvPr id="76" name="Freeform 22"/>
            <p:cNvSpPr/>
            <p:nvPr/>
          </p:nvSpPr>
          <p:spPr bwMode="auto">
            <a:xfrm>
              <a:off x="4815558" y="3153171"/>
              <a:ext cx="1591866" cy="1591866"/>
            </a:xfrm>
            <a:custGeom>
              <a:avLst/>
              <a:gdLst>
                <a:gd name="T0" fmla="*/ 1241 w 1241"/>
                <a:gd name="T1" fmla="*/ 620 h 1241"/>
                <a:gd name="T2" fmla="*/ 1059 w 1241"/>
                <a:gd name="T3" fmla="*/ 1059 h 1241"/>
                <a:gd name="T4" fmla="*/ 621 w 1241"/>
                <a:gd name="T5" fmla="*/ 1241 h 1241"/>
                <a:gd name="T6" fmla="*/ 0 w 1241"/>
                <a:gd name="T7" fmla="*/ 620 h 1241"/>
                <a:gd name="T8" fmla="*/ 0 w 1241"/>
                <a:gd name="T9" fmla="*/ 516 h 1241"/>
                <a:gd name="T10" fmla="*/ 0 w 1241"/>
                <a:gd name="T11" fmla="*/ 495 h 1241"/>
                <a:gd name="T12" fmla="*/ 0 w 1241"/>
                <a:gd name="T13" fmla="*/ 0 h 1241"/>
                <a:gd name="T14" fmla="*/ 621 w 1241"/>
                <a:gd name="T15" fmla="*/ 0 h 1241"/>
                <a:gd name="T16" fmla="*/ 1241 w 1241"/>
                <a:gd name="T17" fmla="*/ 620 h 1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1" h="1241">
                  <a:moveTo>
                    <a:pt x="1241" y="620"/>
                  </a:moveTo>
                  <a:cubicBezTo>
                    <a:pt x="1241" y="786"/>
                    <a:pt x="1176" y="942"/>
                    <a:pt x="1059" y="1059"/>
                  </a:cubicBezTo>
                  <a:cubicBezTo>
                    <a:pt x="942" y="1176"/>
                    <a:pt x="786" y="1241"/>
                    <a:pt x="621" y="1241"/>
                  </a:cubicBezTo>
                  <a:cubicBezTo>
                    <a:pt x="279" y="1241"/>
                    <a:pt x="0" y="962"/>
                    <a:pt x="0" y="620"/>
                  </a:cubicBezTo>
                  <a:cubicBezTo>
                    <a:pt x="0" y="516"/>
                    <a:pt x="0" y="516"/>
                    <a:pt x="0" y="516"/>
                  </a:cubicBezTo>
                  <a:cubicBezTo>
                    <a:pt x="0" y="495"/>
                    <a:pt x="0" y="495"/>
                    <a:pt x="0" y="495"/>
                  </a:cubicBezTo>
                  <a:cubicBezTo>
                    <a:pt x="0" y="0"/>
                    <a:pt x="0" y="0"/>
                    <a:pt x="0" y="0"/>
                  </a:cubicBezTo>
                  <a:cubicBezTo>
                    <a:pt x="621" y="0"/>
                    <a:pt x="621" y="0"/>
                    <a:pt x="621" y="0"/>
                  </a:cubicBezTo>
                  <a:cubicBezTo>
                    <a:pt x="963" y="0"/>
                    <a:pt x="1241" y="278"/>
                    <a:pt x="1241" y="620"/>
                  </a:cubicBezTo>
                </a:path>
              </a:pathLst>
            </a:custGeom>
            <a:solidFill>
              <a:schemeClr val="bg1">
                <a:lumMod val="95000"/>
              </a:schemeClr>
            </a:solidFill>
            <a:ln w="22225">
              <a:noFill/>
            </a:ln>
            <a:effectLst>
              <a:innerShdw blurRad="152400" dist="76200" dir="162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p>
          </p:txBody>
        </p:sp>
        <p:grpSp>
          <p:nvGrpSpPr>
            <p:cNvPr id="80" name="组合 79"/>
            <p:cNvGrpSpPr/>
            <p:nvPr/>
          </p:nvGrpSpPr>
          <p:grpSpPr>
            <a:xfrm>
              <a:off x="5354317" y="3521503"/>
              <a:ext cx="632222" cy="638176"/>
              <a:chOff x="2654300" y="2195513"/>
              <a:chExt cx="842963" cy="850901"/>
            </a:xfrm>
            <a:solidFill>
              <a:srgbClr val="0070C0"/>
            </a:solidFill>
          </p:grpSpPr>
          <p:sp>
            <p:nvSpPr>
              <p:cNvPr id="81" name="Freeform 6"/>
              <p:cNvSpPr/>
              <p:nvPr/>
            </p:nvSpPr>
            <p:spPr bwMode="auto">
              <a:xfrm>
                <a:off x="2654300" y="2698751"/>
                <a:ext cx="404812" cy="347663"/>
              </a:xfrm>
              <a:custGeom>
                <a:avLst/>
                <a:gdLst>
                  <a:gd name="T0" fmla="*/ 90 w 179"/>
                  <a:gd name="T1" fmla="*/ 0 h 155"/>
                  <a:gd name="T2" fmla="*/ 0 w 179"/>
                  <a:gd name="T3" fmla="*/ 155 h 155"/>
                  <a:gd name="T4" fmla="*/ 179 w 179"/>
                  <a:gd name="T5" fmla="*/ 155 h 155"/>
                  <a:gd name="T6" fmla="*/ 90 w 179"/>
                  <a:gd name="T7" fmla="*/ 0 h 155"/>
                </a:gdLst>
                <a:ahLst/>
                <a:cxnLst>
                  <a:cxn ang="0">
                    <a:pos x="T0" y="T1"/>
                  </a:cxn>
                  <a:cxn ang="0">
                    <a:pos x="T2" y="T3"/>
                  </a:cxn>
                  <a:cxn ang="0">
                    <a:pos x="T4" y="T5"/>
                  </a:cxn>
                  <a:cxn ang="0">
                    <a:pos x="T6" y="T7"/>
                  </a:cxn>
                </a:cxnLst>
                <a:rect l="0" t="0" r="r" b="b"/>
                <a:pathLst>
                  <a:path w="179" h="155">
                    <a:moveTo>
                      <a:pt x="90" y="0"/>
                    </a:moveTo>
                    <a:cubicBezTo>
                      <a:pt x="37" y="32"/>
                      <a:pt x="2" y="89"/>
                      <a:pt x="0" y="155"/>
                    </a:cubicBezTo>
                    <a:cubicBezTo>
                      <a:pt x="179" y="155"/>
                      <a:pt x="179" y="155"/>
                      <a:pt x="179" y="155"/>
                    </a:cubicBezTo>
                    <a:lnTo>
                      <a:pt x="9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sp>
            <p:nvSpPr>
              <p:cNvPr id="82" name="Freeform 7"/>
              <p:cNvSpPr/>
              <p:nvPr/>
            </p:nvSpPr>
            <p:spPr bwMode="auto">
              <a:xfrm>
                <a:off x="3094038" y="2698751"/>
                <a:ext cx="403225" cy="347663"/>
              </a:xfrm>
              <a:custGeom>
                <a:avLst/>
                <a:gdLst>
                  <a:gd name="T0" fmla="*/ 90 w 179"/>
                  <a:gd name="T1" fmla="*/ 0 h 155"/>
                  <a:gd name="T2" fmla="*/ 0 w 179"/>
                  <a:gd name="T3" fmla="*/ 155 h 155"/>
                  <a:gd name="T4" fmla="*/ 179 w 179"/>
                  <a:gd name="T5" fmla="*/ 155 h 155"/>
                  <a:gd name="T6" fmla="*/ 90 w 179"/>
                  <a:gd name="T7" fmla="*/ 0 h 155"/>
                </a:gdLst>
                <a:ahLst/>
                <a:cxnLst>
                  <a:cxn ang="0">
                    <a:pos x="T0" y="T1"/>
                  </a:cxn>
                  <a:cxn ang="0">
                    <a:pos x="T2" y="T3"/>
                  </a:cxn>
                  <a:cxn ang="0">
                    <a:pos x="T4" y="T5"/>
                  </a:cxn>
                  <a:cxn ang="0">
                    <a:pos x="T6" y="T7"/>
                  </a:cxn>
                </a:cxnLst>
                <a:rect l="0" t="0" r="r" b="b"/>
                <a:pathLst>
                  <a:path w="179" h="155">
                    <a:moveTo>
                      <a:pt x="90" y="0"/>
                    </a:moveTo>
                    <a:cubicBezTo>
                      <a:pt x="0" y="155"/>
                      <a:pt x="0" y="155"/>
                      <a:pt x="0" y="155"/>
                    </a:cubicBezTo>
                    <a:cubicBezTo>
                      <a:pt x="179" y="155"/>
                      <a:pt x="179" y="155"/>
                      <a:pt x="179" y="155"/>
                    </a:cubicBezTo>
                    <a:cubicBezTo>
                      <a:pt x="178" y="89"/>
                      <a:pt x="142" y="32"/>
                      <a:pt x="9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sp>
            <p:nvSpPr>
              <p:cNvPr id="83" name="Oval 8"/>
              <p:cNvSpPr>
                <a:spLocks noChangeArrowheads="1"/>
              </p:cNvSpPr>
              <p:nvPr/>
            </p:nvSpPr>
            <p:spPr bwMode="auto">
              <a:xfrm>
                <a:off x="2809875" y="2195513"/>
                <a:ext cx="531812" cy="5302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sp>
            <p:nvSpPr>
              <p:cNvPr id="84" name="Freeform 9"/>
              <p:cNvSpPr/>
              <p:nvPr/>
            </p:nvSpPr>
            <p:spPr bwMode="auto">
              <a:xfrm>
                <a:off x="2997200" y="2755901"/>
                <a:ext cx="158750" cy="209550"/>
              </a:xfrm>
              <a:custGeom>
                <a:avLst/>
                <a:gdLst>
                  <a:gd name="T0" fmla="*/ 0 w 100"/>
                  <a:gd name="T1" fmla="*/ 0 h 132"/>
                  <a:gd name="T2" fmla="*/ 50 w 100"/>
                  <a:gd name="T3" fmla="*/ 132 h 132"/>
                  <a:gd name="T4" fmla="*/ 100 w 100"/>
                  <a:gd name="T5" fmla="*/ 0 h 132"/>
                  <a:gd name="T6" fmla="*/ 0 w 100"/>
                  <a:gd name="T7" fmla="*/ 0 h 132"/>
                </a:gdLst>
                <a:ahLst/>
                <a:cxnLst>
                  <a:cxn ang="0">
                    <a:pos x="T0" y="T1"/>
                  </a:cxn>
                  <a:cxn ang="0">
                    <a:pos x="T2" y="T3"/>
                  </a:cxn>
                  <a:cxn ang="0">
                    <a:pos x="T4" y="T5"/>
                  </a:cxn>
                  <a:cxn ang="0">
                    <a:pos x="T6" y="T7"/>
                  </a:cxn>
                </a:cxnLst>
                <a:rect l="0" t="0" r="r" b="b"/>
                <a:pathLst>
                  <a:path w="100" h="132">
                    <a:moveTo>
                      <a:pt x="0" y="0"/>
                    </a:moveTo>
                    <a:lnTo>
                      <a:pt x="50" y="132"/>
                    </a:lnTo>
                    <a:lnTo>
                      <a:pt x="10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grpSp>
      </p:grpSp>
      <p:grpSp>
        <p:nvGrpSpPr>
          <p:cNvPr id="105" name="组合 104"/>
          <p:cNvGrpSpPr/>
          <p:nvPr/>
        </p:nvGrpSpPr>
        <p:grpSpPr>
          <a:xfrm>
            <a:off x="4684589" y="912414"/>
            <a:ext cx="1853804" cy="1853804"/>
            <a:chOff x="4684589" y="912414"/>
            <a:chExt cx="1853804" cy="1853804"/>
          </a:xfrm>
        </p:grpSpPr>
        <p:sp>
          <p:nvSpPr>
            <p:cNvPr id="71" name="Freeform 18"/>
            <p:cNvSpPr/>
            <p:nvPr/>
          </p:nvSpPr>
          <p:spPr bwMode="auto">
            <a:xfrm>
              <a:off x="4684589" y="912414"/>
              <a:ext cx="1853804" cy="1853804"/>
            </a:xfrm>
            <a:custGeom>
              <a:avLst/>
              <a:gdLst>
                <a:gd name="T0" fmla="*/ 722 w 1445"/>
                <a:gd name="T1" fmla="*/ 1445 h 1445"/>
                <a:gd name="T2" fmla="*/ 722 w 1445"/>
                <a:gd name="T3" fmla="*/ 1445 h 1445"/>
                <a:gd name="T4" fmla="*/ 1445 w 1445"/>
                <a:gd name="T5" fmla="*/ 722 h 1445"/>
                <a:gd name="T6" fmla="*/ 1445 w 1445"/>
                <a:gd name="T7" fmla="*/ 0 h 1445"/>
                <a:gd name="T8" fmla="*/ 722 w 1445"/>
                <a:gd name="T9" fmla="*/ 0 h 1445"/>
                <a:gd name="T10" fmla="*/ 0 w 1445"/>
                <a:gd name="T11" fmla="*/ 722 h 1445"/>
                <a:gd name="T12" fmla="*/ 0 w 1445"/>
                <a:gd name="T13" fmla="*/ 1445 h 1445"/>
                <a:gd name="T14" fmla="*/ 722 w 1445"/>
                <a:gd name="T15" fmla="*/ 1445 h 14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5" h="1445">
                  <a:moveTo>
                    <a:pt x="722" y="1445"/>
                  </a:moveTo>
                  <a:cubicBezTo>
                    <a:pt x="722" y="1445"/>
                    <a:pt x="722" y="1445"/>
                    <a:pt x="722" y="1445"/>
                  </a:cubicBezTo>
                  <a:cubicBezTo>
                    <a:pt x="1122" y="1445"/>
                    <a:pt x="1445" y="1121"/>
                    <a:pt x="1445" y="722"/>
                  </a:cubicBezTo>
                  <a:cubicBezTo>
                    <a:pt x="1445" y="0"/>
                    <a:pt x="1445" y="0"/>
                    <a:pt x="1445" y="0"/>
                  </a:cubicBezTo>
                  <a:cubicBezTo>
                    <a:pt x="722" y="0"/>
                    <a:pt x="722" y="0"/>
                    <a:pt x="722" y="0"/>
                  </a:cubicBezTo>
                  <a:cubicBezTo>
                    <a:pt x="323" y="0"/>
                    <a:pt x="0" y="323"/>
                    <a:pt x="0" y="722"/>
                  </a:cubicBezTo>
                  <a:cubicBezTo>
                    <a:pt x="0" y="1445"/>
                    <a:pt x="0" y="1445"/>
                    <a:pt x="0" y="1445"/>
                  </a:cubicBezTo>
                  <a:lnTo>
                    <a:pt x="722" y="1445"/>
                  </a:lnTo>
                  <a:close/>
                </a:path>
              </a:pathLst>
            </a:custGeom>
            <a:gradFill>
              <a:gsLst>
                <a:gs pos="0">
                  <a:srgbClr val="F1F1F1"/>
                </a:gs>
                <a:gs pos="100000">
                  <a:schemeClr val="bg1"/>
                </a:gs>
              </a:gsLst>
              <a:lin ang="5400000" scaled="1"/>
            </a:gradFill>
            <a:ln w="28575" cap="flat">
              <a:gradFill>
                <a:gsLst>
                  <a:gs pos="0">
                    <a:schemeClr val="bg1"/>
                  </a:gs>
                  <a:gs pos="100000">
                    <a:srgbClr val="DDDDDD"/>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lIns="68580" tIns="34290" rIns="68580" bIns="34290"/>
            <a:lstStyle/>
            <a:p>
              <a:pPr fontAlgn="auto">
                <a:spcBef>
                  <a:spcPts val="0"/>
                </a:spcBef>
                <a:spcAft>
                  <a:spcPts val="0"/>
                </a:spcAft>
                <a:defRPr/>
              </a:pPr>
              <a:endParaRPr lang="zh-CN" altLang="en-US">
                <a:solidFill>
                  <a:prstClr val="black"/>
                </a:solidFill>
                <a:latin typeface="+mn-lt"/>
                <a:ea typeface="+mn-ea"/>
              </a:endParaRPr>
            </a:p>
          </p:txBody>
        </p:sp>
        <p:sp>
          <p:nvSpPr>
            <p:cNvPr id="75" name="Freeform 19"/>
            <p:cNvSpPr/>
            <p:nvPr/>
          </p:nvSpPr>
          <p:spPr bwMode="auto">
            <a:xfrm>
              <a:off x="4815558" y="1043383"/>
              <a:ext cx="1591866" cy="1590675"/>
            </a:xfrm>
            <a:custGeom>
              <a:avLst/>
              <a:gdLst>
                <a:gd name="T0" fmla="*/ 620 w 1241"/>
                <a:gd name="T1" fmla="*/ 0 h 1240"/>
                <a:gd name="T2" fmla="*/ 1059 w 1241"/>
                <a:gd name="T3" fmla="*/ 182 h 1240"/>
                <a:gd name="T4" fmla="*/ 1241 w 1241"/>
                <a:gd name="T5" fmla="*/ 620 h 1240"/>
                <a:gd name="T6" fmla="*/ 620 w 1241"/>
                <a:gd name="T7" fmla="*/ 1240 h 1240"/>
                <a:gd name="T8" fmla="*/ 517 w 1241"/>
                <a:gd name="T9" fmla="*/ 1240 h 1240"/>
                <a:gd name="T10" fmla="*/ 496 w 1241"/>
                <a:gd name="T11" fmla="*/ 1240 h 1240"/>
                <a:gd name="T12" fmla="*/ 0 w 1241"/>
                <a:gd name="T13" fmla="*/ 1240 h 1240"/>
                <a:gd name="T14" fmla="*/ 0 w 1241"/>
                <a:gd name="T15" fmla="*/ 620 h 1240"/>
                <a:gd name="T16" fmla="*/ 620 w 1241"/>
                <a:gd name="T17" fmla="*/ 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1" h="1240">
                  <a:moveTo>
                    <a:pt x="620" y="0"/>
                  </a:moveTo>
                  <a:cubicBezTo>
                    <a:pt x="786" y="0"/>
                    <a:pt x="942" y="64"/>
                    <a:pt x="1059" y="182"/>
                  </a:cubicBezTo>
                  <a:cubicBezTo>
                    <a:pt x="1176" y="299"/>
                    <a:pt x="1241" y="455"/>
                    <a:pt x="1241" y="620"/>
                  </a:cubicBezTo>
                  <a:cubicBezTo>
                    <a:pt x="1241" y="962"/>
                    <a:pt x="963" y="1240"/>
                    <a:pt x="620" y="1240"/>
                  </a:cubicBezTo>
                  <a:cubicBezTo>
                    <a:pt x="517" y="1240"/>
                    <a:pt x="517" y="1240"/>
                    <a:pt x="517" y="1240"/>
                  </a:cubicBezTo>
                  <a:cubicBezTo>
                    <a:pt x="496" y="1240"/>
                    <a:pt x="496" y="1240"/>
                    <a:pt x="496" y="1240"/>
                  </a:cubicBezTo>
                  <a:cubicBezTo>
                    <a:pt x="0" y="1240"/>
                    <a:pt x="0" y="1240"/>
                    <a:pt x="0" y="1240"/>
                  </a:cubicBezTo>
                  <a:cubicBezTo>
                    <a:pt x="0" y="620"/>
                    <a:pt x="0" y="620"/>
                    <a:pt x="0" y="620"/>
                  </a:cubicBezTo>
                  <a:cubicBezTo>
                    <a:pt x="0" y="278"/>
                    <a:pt x="278" y="0"/>
                    <a:pt x="620" y="0"/>
                  </a:cubicBezTo>
                </a:path>
              </a:pathLst>
            </a:custGeom>
            <a:solidFill>
              <a:schemeClr val="bg1">
                <a:lumMod val="95000"/>
              </a:schemeClr>
            </a:solidFill>
            <a:ln w="22225">
              <a:noFill/>
            </a:ln>
            <a:effectLst>
              <a:innerShdw blurRad="152400" dist="76200" dir="162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p>
          </p:txBody>
        </p:sp>
        <p:grpSp>
          <p:nvGrpSpPr>
            <p:cNvPr id="85" name="组合 84"/>
            <p:cNvGrpSpPr/>
            <p:nvPr/>
          </p:nvGrpSpPr>
          <p:grpSpPr>
            <a:xfrm>
              <a:off x="5348364" y="1525196"/>
              <a:ext cx="638175" cy="559594"/>
              <a:chOff x="1123950" y="3781426"/>
              <a:chExt cx="850900" cy="746125"/>
            </a:xfrm>
            <a:solidFill>
              <a:srgbClr val="0070C0"/>
            </a:solidFill>
          </p:grpSpPr>
          <p:sp>
            <p:nvSpPr>
              <p:cNvPr id="86" name="Freeform 10"/>
              <p:cNvSpPr/>
              <p:nvPr/>
            </p:nvSpPr>
            <p:spPr bwMode="auto">
              <a:xfrm>
                <a:off x="1123950" y="3897313"/>
                <a:ext cx="850900" cy="630238"/>
              </a:xfrm>
              <a:custGeom>
                <a:avLst/>
                <a:gdLst>
                  <a:gd name="T0" fmla="*/ 377 w 377"/>
                  <a:gd name="T1" fmla="*/ 258 h 280"/>
                  <a:gd name="T2" fmla="*/ 356 w 377"/>
                  <a:gd name="T3" fmla="*/ 280 h 280"/>
                  <a:gd name="T4" fmla="*/ 22 w 377"/>
                  <a:gd name="T5" fmla="*/ 280 h 280"/>
                  <a:gd name="T6" fmla="*/ 0 w 377"/>
                  <a:gd name="T7" fmla="*/ 258 h 280"/>
                  <a:gd name="T8" fmla="*/ 0 w 377"/>
                  <a:gd name="T9" fmla="*/ 22 h 280"/>
                  <a:gd name="T10" fmla="*/ 22 w 377"/>
                  <a:gd name="T11" fmla="*/ 0 h 280"/>
                  <a:gd name="T12" fmla="*/ 356 w 377"/>
                  <a:gd name="T13" fmla="*/ 0 h 280"/>
                  <a:gd name="T14" fmla="*/ 377 w 377"/>
                  <a:gd name="T15" fmla="*/ 22 h 280"/>
                  <a:gd name="T16" fmla="*/ 377 w 377"/>
                  <a:gd name="T17" fmla="*/ 258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280">
                    <a:moveTo>
                      <a:pt x="377" y="258"/>
                    </a:moveTo>
                    <a:cubicBezTo>
                      <a:pt x="377" y="270"/>
                      <a:pt x="368" y="280"/>
                      <a:pt x="356" y="280"/>
                    </a:cubicBezTo>
                    <a:cubicBezTo>
                      <a:pt x="22" y="280"/>
                      <a:pt x="22" y="280"/>
                      <a:pt x="22" y="280"/>
                    </a:cubicBezTo>
                    <a:cubicBezTo>
                      <a:pt x="10" y="280"/>
                      <a:pt x="0" y="270"/>
                      <a:pt x="0" y="258"/>
                    </a:cubicBezTo>
                    <a:cubicBezTo>
                      <a:pt x="0" y="22"/>
                      <a:pt x="0" y="22"/>
                      <a:pt x="0" y="22"/>
                    </a:cubicBezTo>
                    <a:cubicBezTo>
                      <a:pt x="0" y="10"/>
                      <a:pt x="10" y="0"/>
                      <a:pt x="22" y="0"/>
                    </a:cubicBezTo>
                    <a:cubicBezTo>
                      <a:pt x="356" y="0"/>
                      <a:pt x="356" y="0"/>
                      <a:pt x="356" y="0"/>
                    </a:cubicBezTo>
                    <a:cubicBezTo>
                      <a:pt x="368" y="0"/>
                      <a:pt x="377" y="10"/>
                      <a:pt x="377" y="22"/>
                    </a:cubicBezTo>
                    <a:lnTo>
                      <a:pt x="377" y="2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sp>
            <p:nvSpPr>
              <p:cNvPr id="87" name="Freeform 11"/>
              <p:cNvSpPr/>
              <p:nvPr/>
            </p:nvSpPr>
            <p:spPr bwMode="auto">
              <a:xfrm>
                <a:off x="1341438" y="3781426"/>
                <a:ext cx="415925" cy="95250"/>
              </a:xfrm>
              <a:custGeom>
                <a:avLst/>
                <a:gdLst>
                  <a:gd name="T0" fmla="*/ 13 w 185"/>
                  <a:gd name="T1" fmla="*/ 43 h 43"/>
                  <a:gd name="T2" fmla="*/ 13 w 185"/>
                  <a:gd name="T3" fmla="*/ 34 h 43"/>
                  <a:gd name="T4" fmla="*/ 32 w 185"/>
                  <a:gd name="T5" fmla="*/ 16 h 43"/>
                  <a:gd name="T6" fmla="*/ 150 w 185"/>
                  <a:gd name="T7" fmla="*/ 16 h 43"/>
                  <a:gd name="T8" fmla="*/ 168 w 185"/>
                  <a:gd name="T9" fmla="*/ 34 h 43"/>
                  <a:gd name="T10" fmla="*/ 168 w 185"/>
                  <a:gd name="T11" fmla="*/ 43 h 43"/>
                  <a:gd name="T12" fmla="*/ 185 w 185"/>
                  <a:gd name="T13" fmla="*/ 43 h 43"/>
                  <a:gd name="T14" fmla="*/ 185 w 185"/>
                  <a:gd name="T15" fmla="*/ 22 h 43"/>
                  <a:gd name="T16" fmla="*/ 163 w 185"/>
                  <a:gd name="T17" fmla="*/ 0 h 43"/>
                  <a:gd name="T18" fmla="*/ 22 w 185"/>
                  <a:gd name="T19" fmla="*/ 0 h 43"/>
                  <a:gd name="T20" fmla="*/ 0 w 185"/>
                  <a:gd name="T21" fmla="*/ 22 h 43"/>
                  <a:gd name="T22" fmla="*/ 0 w 185"/>
                  <a:gd name="T23" fmla="*/ 43 h 43"/>
                  <a:gd name="T24" fmla="*/ 13 w 185"/>
                  <a:gd name="T25"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5" h="43">
                    <a:moveTo>
                      <a:pt x="13" y="43"/>
                    </a:moveTo>
                    <a:cubicBezTo>
                      <a:pt x="13" y="34"/>
                      <a:pt x="13" y="34"/>
                      <a:pt x="13" y="34"/>
                    </a:cubicBezTo>
                    <a:cubicBezTo>
                      <a:pt x="13" y="24"/>
                      <a:pt x="22" y="16"/>
                      <a:pt x="32" y="16"/>
                    </a:cubicBezTo>
                    <a:cubicBezTo>
                      <a:pt x="150" y="16"/>
                      <a:pt x="150" y="16"/>
                      <a:pt x="150" y="16"/>
                    </a:cubicBezTo>
                    <a:cubicBezTo>
                      <a:pt x="160" y="16"/>
                      <a:pt x="168" y="24"/>
                      <a:pt x="168" y="34"/>
                    </a:cubicBezTo>
                    <a:cubicBezTo>
                      <a:pt x="168" y="43"/>
                      <a:pt x="168" y="43"/>
                      <a:pt x="168" y="43"/>
                    </a:cubicBezTo>
                    <a:cubicBezTo>
                      <a:pt x="185" y="43"/>
                      <a:pt x="185" y="43"/>
                      <a:pt x="185" y="43"/>
                    </a:cubicBezTo>
                    <a:cubicBezTo>
                      <a:pt x="185" y="22"/>
                      <a:pt x="185" y="22"/>
                      <a:pt x="185" y="22"/>
                    </a:cubicBezTo>
                    <a:cubicBezTo>
                      <a:pt x="185" y="10"/>
                      <a:pt x="175" y="0"/>
                      <a:pt x="163" y="0"/>
                    </a:cubicBezTo>
                    <a:cubicBezTo>
                      <a:pt x="22" y="0"/>
                      <a:pt x="22" y="0"/>
                      <a:pt x="22" y="0"/>
                    </a:cubicBezTo>
                    <a:cubicBezTo>
                      <a:pt x="10" y="0"/>
                      <a:pt x="0" y="10"/>
                      <a:pt x="0" y="22"/>
                    </a:cubicBezTo>
                    <a:cubicBezTo>
                      <a:pt x="0" y="43"/>
                      <a:pt x="0" y="43"/>
                      <a:pt x="0" y="43"/>
                    </a:cubicBezTo>
                    <a:lnTo>
                      <a:pt x="13"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grpSp>
      </p:grpSp>
      <p:grpSp>
        <p:nvGrpSpPr>
          <p:cNvPr id="107" name="组合 106"/>
          <p:cNvGrpSpPr/>
          <p:nvPr/>
        </p:nvGrpSpPr>
        <p:grpSpPr>
          <a:xfrm>
            <a:off x="2546227" y="3022202"/>
            <a:ext cx="1852613" cy="1853804"/>
            <a:chOff x="2546227" y="3022202"/>
            <a:chExt cx="1852613" cy="1853804"/>
          </a:xfrm>
        </p:grpSpPr>
        <p:sp>
          <p:nvSpPr>
            <p:cNvPr id="74" name="Freeform 27"/>
            <p:cNvSpPr/>
            <p:nvPr/>
          </p:nvSpPr>
          <p:spPr bwMode="auto">
            <a:xfrm>
              <a:off x="2546227" y="3022202"/>
              <a:ext cx="1852613" cy="1853804"/>
            </a:xfrm>
            <a:custGeom>
              <a:avLst/>
              <a:gdLst>
                <a:gd name="T0" fmla="*/ 722 w 1445"/>
                <a:gd name="T1" fmla="*/ 0 h 1445"/>
                <a:gd name="T2" fmla="*/ 722 w 1445"/>
                <a:gd name="T3" fmla="*/ 0 h 1445"/>
                <a:gd name="T4" fmla="*/ 0 w 1445"/>
                <a:gd name="T5" fmla="*/ 722 h 1445"/>
                <a:gd name="T6" fmla="*/ 0 w 1445"/>
                <a:gd name="T7" fmla="*/ 1445 h 1445"/>
                <a:gd name="T8" fmla="*/ 722 w 1445"/>
                <a:gd name="T9" fmla="*/ 1445 h 1445"/>
                <a:gd name="T10" fmla="*/ 1445 w 1445"/>
                <a:gd name="T11" fmla="*/ 722 h 1445"/>
                <a:gd name="T12" fmla="*/ 1445 w 1445"/>
                <a:gd name="T13" fmla="*/ 0 h 1445"/>
                <a:gd name="T14" fmla="*/ 722 w 1445"/>
                <a:gd name="T15" fmla="*/ 0 h 14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5" h="1445">
                  <a:moveTo>
                    <a:pt x="722" y="0"/>
                  </a:moveTo>
                  <a:cubicBezTo>
                    <a:pt x="722" y="0"/>
                    <a:pt x="722" y="0"/>
                    <a:pt x="722" y="0"/>
                  </a:cubicBezTo>
                  <a:cubicBezTo>
                    <a:pt x="323" y="0"/>
                    <a:pt x="0" y="323"/>
                    <a:pt x="0" y="722"/>
                  </a:cubicBezTo>
                  <a:cubicBezTo>
                    <a:pt x="0" y="1445"/>
                    <a:pt x="0" y="1445"/>
                    <a:pt x="0" y="1445"/>
                  </a:cubicBezTo>
                  <a:cubicBezTo>
                    <a:pt x="722" y="1445"/>
                    <a:pt x="722" y="1445"/>
                    <a:pt x="722" y="1445"/>
                  </a:cubicBezTo>
                  <a:cubicBezTo>
                    <a:pt x="1121" y="1445"/>
                    <a:pt x="1445" y="1122"/>
                    <a:pt x="1445" y="722"/>
                  </a:cubicBezTo>
                  <a:cubicBezTo>
                    <a:pt x="1445" y="0"/>
                    <a:pt x="1445" y="0"/>
                    <a:pt x="1445" y="0"/>
                  </a:cubicBezTo>
                  <a:lnTo>
                    <a:pt x="722" y="0"/>
                  </a:lnTo>
                  <a:close/>
                </a:path>
              </a:pathLst>
            </a:custGeom>
            <a:gradFill>
              <a:gsLst>
                <a:gs pos="0">
                  <a:srgbClr val="F1F1F1"/>
                </a:gs>
                <a:gs pos="100000">
                  <a:schemeClr val="bg1"/>
                </a:gs>
              </a:gsLst>
              <a:lin ang="5400000" scaled="1"/>
            </a:gradFill>
            <a:ln w="28575" cap="flat">
              <a:gradFill>
                <a:gsLst>
                  <a:gs pos="0">
                    <a:schemeClr val="bg1"/>
                  </a:gs>
                  <a:gs pos="100000">
                    <a:srgbClr val="DDDDDD"/>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lIns="68580" tIns="34290" rIns="68580" bIns="34290"/>
            <a:lstStyle/>
            <a:p>
              <a:pPr fontAlgn="auto">
                <a:spcBef>
                  <a:spcPts val="0"/>
                </a:spcBef>
                <a:spcAft>
                  <a:spcPts val="0"/>
                </a:spcAft>
                <a:defRPr/>
              </a:pPr>
              <a:endParaRPr lang="zh-CN" altLang="en-US">
                <a:solidFill>
                  <a:prstClr val="black"/>
                </a:solidFill>
                <a:latin typeface="+mn-lt"/>
                <a:ea typeface="+mn-ea"/>
              </a:endParaRPr>
            </a:p>
          </p:txBody>
        </p:sp>
        <p:sp>
          <p:nvSpPr>
            <p:cNvPr id="78" name="Freeform 28"/>
            <p:cNvSpPr/>
            <p:nvPr/>
          </p:nvSpPr>
          <p:spPr bwMode="auto">
            <a:xfrm>
              <a:off x="2677196" y="3153171"/>
              <a:ext cx="1590675" cy="1591866"/>
            </a:xfrm>
            <a:custGeom>
              <a:avLst/>
              <a:gdLst>
                <a:gd name="T0" fmla="*/ 620 w 1241"/>
                <a:gd name="T1" fmla="*/ 1241 h 1241"/>
                <a:gd name="T2" fmla="*/ 182 w 1241"/>
                <a:gd name="T3" fmla="*/ 1059 h 1241"/>
                <a:gd name="T4" fmla="*/ 0 w 1241"/>
                <a:gd name="T5" fmla="*/ 620 h 1241"/>
                <a:gd name="T6" fmla="*/ 620 w 1241"/>
                <a:gd name="T7" fmla="*/ 0 h 1241"/>
                <a:gd name="T8" fmla="*/ 724 w 1241"/>
                <a:gd name="T9" fmla="*/ 0 h 1241"/>
                <a:gd name="T10" fmla="*/ 745 w 1241"/>
                <a:gd name="T11" fmla="*/ 0 h 1241"/>
                <a:gd name="T12" fmla="*/ 1241 w 1241"/>
                <a:gd name="T13" fmla="*/ 0 h 1241"/>
                <a:gd name="T14" fmla="*/ 1241 w 1241"/>
                <a:gd name="T15" fmla="*/ 620 h 1241"/>
                <a:gd name="T16" fmla="*/ 620 w 1241"/>
                <a:gd name="T17" fmla="*/ 1241 h 1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1" h="1241">
                  <a:moveTo>
                    <a:pt x="620" y="1241"/>
                  </a:moveTo>
                  <a:cubicBezTo>
                    <a:pt x="455" y="1241"/>
                    <a:pt x="299" y="1176"/>
                    <a:pt x="182" y="1059"/>
                  </a:cubicBezTo>
                  <a:cubicBezTo>
                    <a:pt x="65" y="942"/>
                    <a:pt x="0" y="786"/>
                    <a:pt x="0" y="620"/>
                  </a:cubicBezTo>
                  <a:cubicBezTo>
                    <a:pt x="0" y="278"/>
                    <a:pt x="278" y="0"/>
                    <a:pt x="620" y="0"/>
                  </a:cubicBezTo>
                  <a:cubicBezTo>
                    <a:pt x="724" y="0"/>
                    <a:pt x="724" y="0"/>
                    <a:pt x="724" y="0"/>
                  </a:cubicBezTo>
                  <a:cubicBezTo>
                    <a:pt x="745" y="0"/>
                    <a:pt x="745" y="0"/>
                    <a:pt x="745" y="0"/>
                  </a:cubicBezTo>
                  <a:cubicBezTo>
                    <a:pt x="1241" y="0"/>
                    <a:pt x="1241" y="0"/>
                    <a:pt x="1241" y="0"/>
                  </a:cubicBezTo>
                  <a:cubicBezTo>
                    <a:pt x="1241" y="620"/>
                    <a:pt x="1241" y="620"/>
                    <a:pt x="1241" y="620"/>
                  </a:cubicBezTo>
                  <a:cubicBezTo>
                    <a:pt x="1241" y="963"/>
                    <a:pt x="962" y="1241"/>
                    <a:pt x="620" y="1241"/>
                  </a:cubicBezTo>
                </a:path>
              </a:pathLst>
            </a:custGeom>
            <a:solidFill>
              <a:schemeClr val="bg1">
                <a:lumMod val="95000"/>
              </a:schemeClr>
            </a:solidFill>
            <a:ln w="22225">
              <a:noFill/>
            </a:ln>
            <a:effectLst>
              <a:innerShdw blurRad="152400" dist="76200" dir="162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p>
          </p:txBody>
        </p:sp>
        <p:grpSp>
          <p:nvGrpSpPr>
            <p:cNvPr id="88" name="组合 87"/>
            <p:cNvGrpSpPr>
              <a:grpSpLocks noChangeAspect="1"/>
            </p:cNvGrpSpPr>
            <p:nvPr/>
          </p:nvGrpSpPr>
          <p:grpSpPr>
            <a:xfrm>
              <a:off x="3329463" y="3480622"/>
              <a:ext cx="467677" cy="804564"/>
              <a:chOff x="2792413" y="5253038"/>
              <a:chExt cx="561975" cy="966788"/>
            </a:xfrm>
            <a:solidFill>
              <a:srgbClr val="0070C0"/>
            </a:solidFill>
          </p:grpSpPr>
          <p:sp>
            <p:nvSpPr>
              <p:cNvPr id="89" name="Freeform 12"/>
              <p:cNvSpPr>
                <a:spLocks noEditPoints="1"/>
              </p:cNvSpPr>
              <p:nvPr/>
            </p:nvSpPr>
            <p:spPr bwMode="auto">
              <a:xfrm>
                <a:off x="2792413" y="5253038"/>
                <a:ext cx="561975" cy="704850"/>
              </a:xfrm>
              <a:custGeom>
                <a:avLst/>
                <a:gdLst>
                  <a:gd name="T0" fmla="*/ 124 w 249"/>
                  <a:gd name="T1" fmla="*/ 0 h 313"/>
                  <a:gd name="T2" fmla="*/ 0 w 249"/>
                  <a:gd name="T3" fmla="*/ 125 h 313"/>
                  <a:gd name="T4" fmla="*/ 5 w 249"/>
                  <a:gd name="T5" fmla="*/ 163 h 313"/>
                  <a:gd name="T6" fmla="*/ 61 w 249"/>
                  <a:gd name="T7" fmla="*/ 313 h 313"/>
                  <a:gd name="T8" fmla="*/ 187 w 249"/>
                  <a:gd name="T9" fmla="*/ 313 h 313"/>
                  <a:gd name="T10" fmla="*/ 243 w 249"/>
                  <a:gd name="T11" fmla="*/ 163 h 313"/>
                  <a:gd name="T12" fmla="*/ 249 w 249"/>
                  <a:gd name="T13" fmla="*/ 125 h 313"/>
                  <a:gd name="T14" fmla="*/ 124 w 249"/>
                  <a:gd name="T15" fmla="*/ 0 h 313"/>
                  <a:gd name="T16" fmla="*/ 230 w 249"/>
                  <a:gd name="T17" fmla="*/ 162 h 313"/>
                  <a:gd name="T18" fmla="*/ 180 w 249"/>
                  <a:gd name="T19" fmla="*/ 296 h 313"/>
                  <a:gd name="T20" fmla="*/ 68 w 249"/>
                  <a:gd name="T21" fmla="*/ 296 h 313"/>
                  <a:gd name="T22" fmla="*/ 18 w 249"/>
                  <a:gd name="T23" fmla="*/ 162 h 313"/>
                  <a:gd name="T24" fmla="*/ 13 w 249"/>
                  <a:gd name="T25" fmla="*/ 128 h 313"/>
                  <a:gd name="T26" fmla="*/ 124 w 249"/>
                  <a:gd name="T27" fmla="*/ 17 h 313"/>
                  <a:gd name="T28" fmla="*/ 235 w 249"/>
                  <a:gd name="T29" fmla="*/ 128 h 313"/>
                  <a:gd name="T30" fmla="*/ 230 w 249"/>
                  <a:gd name="T31" fmla="*/ 16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9" h="313">
                    <a:moveTo>
                      <a:pt x="124" y="0"/>
                    </a:moveTo>
                    <a:cubicBezTo>
                      <a:pt x="55" y="0"/>
                      <a:pt x="0" y="56"/>
                      <a:pt x="0" y="125"/>
                    </a:cubicBezTo>
                    <a:cubicBezTo>
                      <a:pt x="0" y="138"/>
                      <a:pt x="2" y="151"/>
                      <a:pt x="5" y="163"/>
                    </a:cubicBezTo>
                    <a:cubicBezTo>
                      <a:pt x="61" y="313"/>
                      <a:pt x="61" y="313"/>
                      <a:pt x="61" y="313"/>
                    </a:cubicBezTo>
                    <a:cubicBezTo>
                      <a:pt x="187" y="313"/>
                      <a:pt x="187" y="313"/>
                      <a:pt x="187" y="313"/>
                    </a:cubicBezTo>
                    <a:cubicBezTo>
                      <a:pt x="243" y="163"/>
                      <a:pt x="243" y="163"/>
                      <a:pt x="243" y="163"/>
                    </a:cubicBezTo>
                    <a:cubicBezTo>
                      <a:pt x="247" y="151"/>
                      <a:pt x="249" y="138"/>
                      <a:pt x="249" y="125"/>
                    </a:cubicBezTo>
                    <a:cubicBezTo>
                      <a:pt x="249" y="56"/>
                      <a:pt x="193" y="0"/>
                      <a:pt x="124" y="0"/>
                    </a:cubicBezTo>
                    <a:close/>
                    <a:moveTo>
                      <a:pt x="230" y="162"/>
                    </a:moveTo>
                    <a:cubicBezTo>
                      <a:pt x="180" y="296"/>
                      <a:pt x="180" y="296"/>
                      <a:pt x="180" y="296"/>
                    </a:cubicBezTo>
                    <a:cubicBezTo>
                      <a:pt x="68" y="296"/>
                      <a:pt x="68" y="296"/>
                      <a:pt x="68" y="296"/>
                    </a:cubicBezTo>
                    <a:cubicBezTo>
                      <a:pt x="18" y="162"/>
                      <a:pt x="18" y="162"/>
                      <a:pt x="18" y="162"/>
                    </a:cubicBezTo>
                    <a:cubicBezTo>
                      <a:pt x="15" y="152"/>
                      <a:pt x="13" y="140"/>
                      <a:pt x="13" y="128"/>
                    </a:cubicBezTo>
                    <a:cubicBezTo>
                      <a:pt x="13" y="67"/>
                      <a:pt x="63" y="17"/>
                      <a:pt x="124" y="17"/>
                    </a:cubicBezTo>
                    <a:cubicBezTo>
                      <a:pt x="185" y="17"/>
                      <a:pt x="235" y="67"/>
                      <a:pt x="235" y="128"/>
                    </a:cubicBezTo>
                    <a:cubicBezTo>
                      <a:pt x="235" y="140"/>
                      <a:pt x="233" y="152"/>
                      <a:pt x="230" y="1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sp>
            <p:nvSpPr>
              <p:cNvPr id="90" name="Freeform 13"/>
              <p:cNvSpPr/>
              <p:nvPr/>
            </p:nvSpPr>
            <p:spPr bwMode="auto">
              <a:xfrm>
                <a:off x="3003550" y="6189663"/>
                <a:ext cx="136525" cy="30163"/>
              </a:xfrm>
              <a:custGeom>
                <a:avLst/>
                <a:gdLst>
                  <a:gd name="T0" fmla="*/ 60 w 60"/>
                  <a:gd name="T1" fmla="*/ 8 h 14"/>
                  <a:gd name="T2" fmla="*/ 57 w 60"/>
                  <a:gd name="T3" fmla="*/ 14 h 14"/>
                  <a:gd name="T4" fmla="*/ 3 w 60"/>
                  <a:gd name="T5" fmla="*/ 14 h 14"/>
                  <a:gd name="T6" fmla="*/ 0 w 60"/>
                  <a:gd name="T7" fmla="*/ 8 h 14"/>
                  <a:gd name="T8" fmla="*/ 0 w 60"/>
                  <a:gd name="T9" fmla="*/ 6 h 14"/>
                  <a:gd name="T10" fmla="*/ 3 w 60"/>
                  <a:gd name="T11" fmla="*/ 0 h 14"/>
                  <a:gd name="T12" fmla="*/ 57 w 60"/>
                  <a:gd name="T13" fmla="*/ 0 h 14"/>
                  <a:gd name="T14" fmla="*/ 60 w 60"/>
                  <a:gd name="T15" fmla="*/ 6 h 14"/>
                  <a:gd name="T16" fmla="*/ 60 w 60"/>
                  <a:gd name="T17"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4">
                    <a:moveTo>
                      <a:pt x="60" y="8"/>
                    </a:moveTo>
                    <a:cubicBezTo>
                      <a:pt x="60" y="11"/>
                      <a:pt x="59" y="14"/>
                      <a:pt x="57" y="14"/>
                    </a:cubicBezTo>
                    <a:cubicBezTo>
                      <a:pt x="3" y="14"/>
                      <a:pt x="3" y="14"/>
                      <a:pt x="3" y="14"/>
                    </a:cubicBezTo>
                    <a:cubicBezTo>
                      <a:pt x="1" y="14"/>
                      <a:pt x="0" y="11"/>
                      <a:pt x="0" y="8"/>
                    </a:cubicBezTo>
                    <a:cubicBezTo>
                      <a:pt x="0" y="6"/>
                      <a:pt x="0" y="6"/>
                      <a:pt x="0" y="6"/>
                    </a:cubicBezTo>
                    <a:cubicBezTo>
                      <a:pt x="0" y="2"/>
                      <a:pt x="1" y="0"/>
                      <a:pt x="3" y="0"/>
                    </a:cubicBezTo>
                    <a:cubicBezTo>
                      <a:pt x="57" y="0"/>
                      <a:pt x="57" y="0"/>
                      <a:pt x="57" y="0"/>
                    </a:cubicBezTo>
                    <a:cubicBezTo>
                      <a:pt x="59" y="0"/>
                      <a:pt x="60" y="2"/>
                      <a:pt x="60" y="6"/>
                    </a:cubicBezTo>
                    <a:lnTo>
                      <a:pt x="6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sp>
            <p:nvSpPr>
              <p:cNvPr id="91" name="Freeform 14"/>
              <p:cNvSpPr/>
              <p:nvPr/>
            </p:nvSpPr>
            <p:spPr bwMode="auto">
              <a:xfrm>
                <a:off x="2974975" y="6143626"/>
                <a:ext cx="193675" cy="31750"/>
              </a:xfrm>
              <a:custGeom>
                <a:avLst/>
                <a:gdLst>
                  <a:gd name="T0" fmla="*/ 86 w 86"/>
                  <a:gd name="T1" fmla="*/ 8 h 14"/>
                  <a:gd name="T2" fmla="*/ 82 w 86"/>
                  <a:gd name="T3" fmla="*/ 14 h 14"/>
                  <a:gd name="T4" fmla="*/ 4 w 86"/>
                  <a:gd name="T5" fmla="*/ 14 h 14"/>
                  <a:gd name="T6" fmla="*/ 0 w 86"/>
                  <a:gd name="T7" fmla="*/ 8 h 14"/>
                  <a:gd name="T8" fmla="*/ 0 w 86"/>
                  <a:gd name="T9" fmla="*/ 6 h 14"/>
                  <a:gd name="T10" fmla="*/ 4 w 86"/>
                  <a:gd name="T11" fmla="*/ 0 h 14"/>
                  <a:gd name="T12" fmla="*/ 82 w 86"/>
                  <a:gd name="T13" fmla="*/ 0 h 14"/>
                  <a:gd name="T14" fmla="*/ 86 w 86"/>
                  <a:gd name="T15" fmla="*/ 6 h 14"/>
                  <a:gd name="T16" fmla="*/ 86 w 86"/>
                  <a:gd name="T17"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14">
                    <a:moveTo>
                      <a:pt x="86" y="8"/>
                    </a:moveTo>
                    <a:cubicBezTo>
                      <a:pt x="86" y="11"/>
                      <a:pt x="84" y="14"/>
                      <a:pt x="82" y="14"/>
                    </a:cubicBezTo>
                    <a:cubicBezTo>
                      <a:pt x="4" y="14"/>
                      <a:pt x="4" y="14"/>
                      <a:pt x="4" y="14"/>
                    </a:cubicBezTo>
                    <a:cubicBezTo>
                      <a:pt x="2" y="14"/>
                      <a:pt x="0" y="11"/>
                      <a:pt x="0" y="8"/>
                    </a:cubicBezTo>
                    <a:cubicBezTo>
                      <a:pt x="0" y="6"/>
                      <a:pt x="0" y="6"/>
                      <a:pt x="0" y="6"/>
                    </a:cubicBezTo>
                    <a:cubicBezTo>
                      <a:pt x="0" y="3"/>
                      <a:pt x="2" y="0"/>
                      <a:pt x="4" y="0"/>
                    </a:cubicBezTo>
                    <a:cubicBezTo>
                      <a:pt x="82" y="0"/>
                      <a:pt x="82" y="0"/>
                      <a:pt x="82" y="0"/>
                    </a:cubicBezTo>
                    <a:cubicBezTo>
                      <a:pt x="84" y="0"/>
                      <a:pt x="86" y="3"/>
                      <a:pt x="86" y="6"/>
                    </a:cubicBezTo>
                    <a:lnTo>
                      <a:pt x="86"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sp>
            <p:nvSpPr>
              <p:cNvPr id="92" name="Freeform 15"/>
              <p:cNvSpPr/>
              <p:nvPr/>
            </p:nvSpPr>
            <p:spPr bwMode="auto">
              <a:xfrm>
                <a:off x="2933700" y="6099176"/>
                <a:ext cx="276225" cy="31750"/>
              </a:xfrm>
              <a:custGeom>
                <a:avLst/>
                <a:gdLst>
                  <a:gd name="T0" fmla="*/ 122 w 122"/>
                  <a:gd name="T1" fmla="*/ 8 h 14"/>
                  <a:gd name="T2" fmla="*/ 117 w 122"/>
                  <a:gd name="T3" fmla="*/ 14 h 14"/>
                  <a:gd name="T4" fmla="*/ 6 w 122"/>
                  <a:gd name="T5" fmla="*/ 14 h 14"/>
                  <a:gd name="T6" fmla="*/ 0 w 122"/>
                  <a:gd name="T7" fmla="*/ 8 h 14"/>
                  <a:gd name="T8" fmla="*/ 0 w 122"/>
                  <a:gd name="T9" fmla="*/ 6 h 14"/>
                  <a:gd name="T10" fmla="*/ 6 w 122"/>
                  <a:gd name="T11" fmla="*/ 0 h 14"/>
                  <a:gd name="T12" fmla="*/ 117 w 122"/>
                  <a:gd name="T13" fmla="*/ 0 h 14"/>
                  <a:gd name="T14" fmla="*/ 122 w 122"/>
                  <a:gd name="T15" fmla="*/ 6 h 14"/>
                  <a:gd name="T16" fmla="*/ 122 w 122"/>
                  <a:gd name="T17"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4">
                    <a:moveTo>
                      <a:pt x="122" y="8"/>
                    </a:moveTo>
                    <a:cubicBezTo>
                      <a:pt x="122" y="11"/>
                      <a:pt x="120" y="14"/>
                      <a:pt x="117" y="14"/>
                    </a:cubicBezTo>
                    <a:cubicBezTo>
                      <a:pt x="6" y="14"/>
                      <a:pt x="6" y="14"/>
                      <a:pt x="6" y="14"/>
                    </a:cubicBezTo>
                    <a:cubicBezTo>
                      <a:pt x="3" y="14"/>
                      <a:pt x="0" y="11"/>
                      <a:pt x="0" y="8"/>
                    </a:cubicBezTo>
                    <a:cubicBezTo>
                      <a:pt x="0" y="6"/>
                      <a:pt x="0" y="6"/>
                      <a:pt x="0" y="6"/>
                    </a:cubicBezTo>
                    <a:cubicBezTo>
                      <a:pt x="0" y="3"/>
                      <a:pt x="3" y="0"/>
                      <a:pt x="6" y="0"/>
                    </a:cubicBezTo>
                    <a:cubicBezTo>
                      <a:pt x="117" y="0"/>
                      <a:pt x="117" y="0"/>
                      <a:pt x="117" y="0"/>
                    </a:cubicBezTo>
                    <a:cubicBezTo>
                      <a:pt x="120" y="0"/>
                      <a:pt x="122" y="3"/>
                      <a:pt x="122" y="6"/>
                    </a:cubicBezTo>
                    <a:lnTo>
                      <a:pt x="122"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sp>
            <p:nvSpPr>
              <p:cNvPr id="93" name="Freeform 16"/>
              <p:cNvSpPr/>
              <p:nvPr/>
            </p:nvSpPr>
            <p:spPr bwMode="auto">
              <a:xfrm>
                <a:off x="2933700" y="6053138"/>
                <a:ext cx="276225" cy="31750"/>
              </a:xfrm>
              <a:custGeom>
                <a:avLst/>
                <a:gdLst>
                  <a:gd name="T0" fmla="*/ 122 w 122"/>
                  <a:gd name="T1" fmla="*/ 8 h 14"/>
                  <a:gd name="T2" fmla="*/ 117 w 122"/>
                  <a:gd name="T3" fmla="*/ 14 h 14"/>
                  <a:gd name="T4" fmla="*/ 6 w 122"/>
                  <a:gd name="T5" fmla="*/ 14 h 14"/>
                  <a:gd name="T6" fmla="*/ 0 w 122"/>
                  <a:gd name="T7" fmla="*/ 8 h 14"/>
                  <a:gd name="T8" fmla="*/ 0 w 122"/>
                  <a:gd name="T9" fmla="*/ 6 h 14"/>
                  <a:gd name="T10" fmla="*/ 6 w 122"/>
                  <a:gd name="T11" fmla="*/ 0 h 14"/>
                  <a:gd name="T12" fmla="*/ 117 w 122"/>
                  <a:gd name="T13" fmla="*/ 0 h 14"/>
                  <a:gd name="T14" fmla="*/ 122 w 122"/>
                  <a:gd name="T15" fmla="*/ 6 h 14"/>
                  <a:gd name="T16" fmla="*/ 122 w 122"/>
                  <a:gd name="T17"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4">
                    <a:moveTo>
                      <a:pt x="122" y="8"/>
                    </a:moveTo>
                    <a:cubicBezTo>
                      <a:pt x="122" y="12"/>
                      <a:pt x="120" y="14"/>
                      <a:pt x="117" y="14"/>
                    </a:cubicBezTo>
                    <a:cubicBezTo>
                      <a:pt x="6" y="14"/>
                      <a:pt x="6" y="14"/>
                      <a:pt x="6" y="14"/>
                    </a:cubicBezTo>
                    <a:cubicBezTo>
                      <a:pt x="3" y="14"/>
                      <a:pt x="0" y="12"/>
                      <a:pt x="0" y="8"/>
                    </a:cubicBezTo>
                    <a:cubicBezTo>
                      <a:pt x="0" y="6"/>
                      <a:pt x="0" y="6"/>
                      <a:pt x="0" y="6"/>
                    </a:cubicBezTo>
                    <a:cubicBezTo>
                      <a:pt x="0" y="3"/>
                      <a:pt x="3" y="0"/>
                      <a:pt x="6" y="0"/>
                    </a:cubicBezTo>
                    <a:cubicBezTo>
                      <a:pt x="117" y="0"/>
                      <a:pt x="117" y="0"/>
                      <a:pt x="117" y="0"/>
                    </a:cubicBezTo>
                    <a:cubicBezTo>
                      <a:pt x="120" y="0"/>
                      <a:pt x="122" y="3"/>
                      <a:pt x="122" y="6"/>
                    </a:cubicBezTo>
                    <a:lnTo>
                      <a:pt x="122"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sp>
            <p:nvSpPr>
              <p:cNvPr id="94" name="Freeform 17"/>
              <p:cNvSpPr/>
              <p:nvPr/>
            </p:nvSpPr>
            <p:spPr bwMode="auto">
              <a:xfrm>
                <a:off x="2933700" y="6011863"/>
                <a:ext cx="276225" cy="28575"/>
              </a:xfrm>
              <a:custGeom>
                <a:avLst/>
                <a:gdLst>
                  <a:gd name="T0" fmla="*/ 122 w 122"/>
                  <a:gd name="T1" fmla="*/ 8 h 13"/>
                  <a:gd name="T2" fmla="*/ 117 w 122"/>
                  <a:gd name="T3" fmla="*/ 13 h 13"/>
                  <a:gd name="T4" fmla="*/ 6 w 122"/>
                  <a:gd name="T5" fmla="*/ 13 h 13"/>
                  <a:gd name="T6" fmla="*/ 0 w 122"/>
                  <a:gd name="T7" fmla="*/ 8 h 13"/>
                  <a:gd name="T8" fmla="*/ 0 w 122"/>
                  <a:gd name="T9" fmla="*/ 6 h 13"/>
                  <a:gd name="T10" fmla="*/ 6 w 122"/>
                  <a:gd name="T11" fmla="*/ 0 h 13"/>
                  <a:gd name="T12" fmla="*/ 117 w 122"/>
                  <a:gd name="T13" fmla="*/ 0 h 13"/>
                  <a:gd name="T14" fmla="*/ 122 w 122"/>
                  <a:gd name="T15" fmla="*/ 6 h 13"/>
                  <a:gd name="T16" fmla="*/ 122 w 122"/>
                  <a:gd name="T1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3">
                    <a:moveTo>
                      <a:pt x="122" y="8"/>
                    </a:moveTo>
                    <a:cubicBezTo>
                      <a:pt x="122" y="11"/>
                      <a:pt x="120" y="13"/>
                      <a:pt x="117" y="13"/>
                    </a:cubicBezTo>
                    <a:cubicBezTo>
                      <a:pt x="6" y="13"/>
                      <a:pt x="6" y="13"/>
                      <a:pt x="6" y="13"/>
                    </a:cubicBezTo>
                    <a:cubicBezTo>
                      <a:pt x="3" y="13"/>
                      <a:pt x="0" y="11"/>
                      <a:pt x="0" y="8"/>
                    </a:cubicBezTo>
                    <a:cubicBezTo>
                      <a:pt x="0" y="6"/>
                      <a:pt x="0" y="6"/>
                      <a:pt x="0" y="6"/>
                    </a:cubicBezTo>
                    <a:cubicBezTo>
                      <a:pt x="0" y="2"/>
                      <a:pt x="3" y="0"/>
                      <a:pt x="6" y="0"/>
                    </a:cubicBezTo>
                    <a:cubicBezTo>
                      <a:pt x="117" y="0"/>
                      <a:pt x="117" y="0"/>
                      <a:pt x="117" y="0"/>
                    </a:cubicBezTo>
                    <a:cubicBezTo>
                      <a:pt x="120" y="0"/>
                      <a:pt x="122" y="2"/>
                      <a:pt x="122" y="6"/>
                    </a:cubicBezTo>
                    <a:lnTo>
                      <a:pt x="122"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sp>
            <p:nvSpPr>
              <p:cNvPr id="95" name="Freeform 18"/>
              <p:cNvSpPr/>
              <p:nvPr/>
            </p:nvSpPr>
            <p:spPr bwMode="auto">
              <a:xfrm>
                <a:off x="2933700" y="5965826"/>
                <a:ext cx="276225" cy="31750"/>
              </a:xfrm>
              <a:custGeom>
                <a:avLst/>
                <a:gdLst>
                  <a:gd name="T0" fmla="*/ 122 w 122"/>
                  <a:gd name="T1" fmla="*/ 8 h 14"/>
                  <a:gd name="T2" fmla="*/ 117 w 122"/>
                  <a:gd name="T3" fmla="*/ 14 h 14"/>
                  <a:gd name="T4" fmla="*/ 6 w 122"/>
                  <a:gd name="T5" fmla="*/ 14 h 14"/>
                  <a:gd name="T6" fmla="*/ 0 w 122"/>
                  <a:gd name="T7" fmla="*/ 8 h 14"/>
                  <a:gd name="T8" fmla="*/ 0 w 122"/>
                  <a:gd name="T9" fmla="*/ 6 h 14"/>
                  <a:gd name="T10" fmla="*/ 6 w 122"/>
                  <a:gd name="T11" fmla="*/ 0 h 14"/>
                  <a:gd name="T12" fmla="*/ 117 w 122"/>
                  <a:gd name="T13" fmla="*/ 0 h 14"/>
                  <a:gd name="T14" fmla="*/ 122 w 122"/>
                  <a:gd name="T15" fmla="*/ 6 h 14"/>
                  <a:gd name="T16" fmla="*/ 122 w 122"/>
                  <a:gd name="T17"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4">
                    <a:moveTo>
                      <a:pt x="122" y="8"/>
                    </a:moveTo>
                    <a:cubicBezTo>
                      <a:pt x="122" y="11"/>
                      <a:pt x="120" y="14"/>
                      <a:pt x="117" y="14"/>
                    </a:cubicBezTo>
                    <a:cubicBezTo>
                      <a:pt x="6" y="14"/>
                      <a:pt x="6" y="14"/>
                      <a:pt x="6" y="14"/>
                    </a:cubicBezTo>
                    <a:cubicBezTo>
                      <a:pt x="3" y="14"/>
                      <a:pt x="0" y="11"/>
                      <a:pt x="0" y="8"/>
                    </a:cubicBezTo>
                    <a:cubicBezTo>
                      <a:pt x="0" y="6"/>
                      <a:pt x="0" y="6"/>
                      <a:pt x="0" y="6"/>
                    </a:cubicBezTo>
                    <a:cubicBezTo>
                      <a:pt x="0" y="3"/>
                      <a:pt x="3" y="0"/>
                      <a:pt x="6" y="0"/>
                    </a:cubicBezTo>
                    <a:cubicBezTo>
                      <a:pt x="117" y="0"/>
                      <a:pt x="117" y="0"/>
                      <a:pt x="117" y="0"/>
                    </a:cubicBezTo>
                    <a:cubicBezTo>
                      <a:pt x="120" y="0"/>
                      <a:pt x="122" y="3"/>
                      <a:pt x="122" y="6"/>
                    </a:cubicBezTo>
                    <a:lnTo>
                      <a:pt x="122"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latin typeface="+mn-lt"/>
                  <a:ea typeface="+mn-ea"/>
                </a:endParaRPr>
              </a:p>
            </p:txBody>
          </p:sp>
        </p:grpSp>
      </p:grpSp>
      <p:grpSp>
        <p:nvGrpSpPr>
          <p:cNvPr id="108" name="组合 107"/>
          <p:cNvGrpSpPr/>
          <p:nvPr/>
        </p:nvGrpSpPr>
        <p:grpSpPr>
          <a:xfrm>
            <a:off x="6641382" y="1501176"/>
            <a:ext cx="2461011" cy="543238"/>
            <a:chOff x="6641382" y="1501176"/>
            <a:chExt cx="2461011" cy="543238"/>
          </a:xfrm>
        </p:grpSpPr>
        <p:sp>
          <p:nvSpPr>
            <p:cNvPr id="96" name="文本框 89"/>
            <p:cNvSpPr txBox="1"/>
            <p:nvPr/>
          </p:nvSpPr>
          <p:spPr>
            <a:xfrm>
              <a:off x="6641382" y="1501176"/>
              <a:ext cx="1291059" cy="284693"/>
            </a:xfrm>
            <a:prstGeom prst="rect">
              <a:avLst/>
            </a:prstGeom>
            <a:noFill/>
          </p:spPr>
          <p:txBody>
            <a:bodyPr wrap="none" lIns="68580" tIns="34290" rIns="68580" bIns="34290">
              <a:spAutoFit/>
            </a:bodyPr>
            <a:lstStyle/>
            <a:p>
              <a:pPr fontAlgn="auto">
                <a:spcBef>
                  <a:spcPts val="0"/>
                </a:spcBef>
                <a:spcAft>
                  <a:spcPts val="0"/>
                </a:spcAft>
                <a:defRPr/>
              </a:pPr>
              <a:r>
                <a:rPr lang="en-US" altLang="zh-CN" sz="1400" dirty="0">
                  <a:solidFill>
                    <a:schemeClr val="tx1">
                      <a:lumMod val="65000"/>
                      <a:lumOff val="35000"/>
                    </a:schemeClr>
                  </a:solidFill>
                  <a:latin typeface="Impact" panose="020B0806030902050204" pitchFamily="34" charset="0"/>
                  <a:ea typeface="+mn-ea"/>
                </a:rPr>
                <a:t>Some Title Here</a:t>
              </a:r>
              <a:endParaRPr lang="zh-CN" altLang="en-US" sz="1400" dirty="0">
                <a:solidFill>
                  <a:schemeClr val="tx1">
                    <a:lumMod val="65000"/>
                    <a:lumOff val="35000"/>
                  </a:schemeClr>
                </a:solidFill>
                <a:latin typeface="Impact" panose="020B0806030902050204" pitchFamily="34" charset="0"/>
                <a:ea typeface="+mn-ea"/>
              </a:endParaRPr>
            </a:p>
          </p:txBody>
        </p:sp>
        <p:sp>
          <p:nvSpPr>
            <p:cNvPr id="97" name="TextBox 49"/>
            <p:cNvSpPr txBox="1"/>
            <p:nvPr/>
          </p:nvSpPr>
          <p:spPr>
            <a:xfrm>
              <a:off x="6641529" y="1790498"/>
              <a:ext cx="2460864" cy="253916"/>
            </a:xfrm>
            <a:prstGeom prst="rect">
              <a:avLst/>
            </a:prstGeom>
            <a:noFill/>
            <a:ln w="3175">
              <a:noFill/>
            </a:ln>
          </p:spPr>
          <p:txBody>
            <a:bodyPr lIns="68580" tIns="34290" rIns="68580" bIns="34290">
              <a:spAutoFit/>
            </a:bodyPr>
            <a:lstStyle/>
            <a:p>
              <a:pPr fontAlgn="auto">
                <a:spcBef>
                  <a:spcPts val="0"/>
                </a:spcBef>
                <a:spcAft>
                  <a:spcPts val="0"/>
                </a:spcAft>
                <a:defRPr/>
              </a:pPr>
              <a:r>
                <a:rPr lang="en-US" altLang="zh-CN" sz="1200" dirty="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sym typeface="Batang"/>
                </a:rPr>
                <a:t>Click here to add your text.</a:t>
              </a:r>
              <a:endParaRPr lang="en-US" altLang="zh-CN" sz="1200" dirty="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sym typeface="Batang"/>
              </a:endParaRPr>
            </a:p>
          </p:txBody>
        </p:sp>
      </p:grpSp>
      <p:grpSp>
        <p:nvGrpSpPr>
          <p:cNvPr id="111" name="组合 110"/>
          <p:cNvGrpSpPr/>
          <p:nvPr/>
        </p:nvGrpSpPr>
        <p:grpSpPr>
          <a:xfrm>
            <a:off x="23798" y="1524989"/>
            <a:ext cx="2459970" cy="543237"/>
            <a:chOff x="23798" y="1524989"/>
            <a:chExt cx="2459970" cy="543237"/>
          </a:xfrm>
        </p:grpSpPr>
        <p:sp>
          <p:nvSpPr>
            <p:cNvPr id="98" name="文本框 91"/>
            <p:cNvSpPr txBox="1"/>
            <p:nvPr/>
          </p:nvSpPr>
          <p:spPr>
            <a:xfrm>
              <a:off x="1154562" y="1524989"/>
              <a:ext cx="1291058" cy="284693"/>
            </a:xfrm>
            <a:prstGeom prst="rect">
              <a:avLst/>
            </a:prstGeom>
            <a:noFill/>
          </p:spPr>
          <p:txBody>
            <a:bodyPr wrap="none" lIns="68580" tIns="34290" rIns="68580" bIns="34290">
              <a:spAutoFit/>
            </a:bodyPr>
            <a:lstStyle/>
            <a:p>
              <a:pPr algn="r" fontAlgn="auto">
                <a:spcBef>
                  <a:spcPts val="0"/>
                </a:spcBef>
                <a:spcAft>
                  <a:spcPts val="0"/>
                </a:spcAft>
                <a:defRPr/>
              </a:pPr>
              <a:r>
                <a:rPr lang="en-US" altLang="zh-CN" sz="1400" dirty="0">
                  <a:solidFill>
                    <a:schemeClr val="tx1">
                      <a:lumMod val="65000"/>
                      <a:lumOff val="35000"/>
                    </a:schemeClr>
                  </a:solidFill>
                  <a:latin typeface="Impact" panose="020B0806030902050204" pitchFamily="34" charset="0"/>
                  <a:ea typeface="+mn-ea"/>
                </a:rPr>
                <a:t>Some Title Here</a:t>
              </a:r>
              <a:endParaRPr lang="zh-CN" altLang="en-US" sz="1400" dirty="0">
                <a:solidFill>
                  <a:schemeClr val="tx1">
                    <a:lumMod val="65000"/>
                    <a:lumOff val="35000"/>
                  </a:schemeClr>
                </a:solidFill>
                <a:latin typeface="Impact" panose="020B0806030902050204" pitchFamily="34" charset="0"/>
                <a:ea typeface="+mn-ea"/>
              </a:endParaRPr>
            </a:p>
          </p:txBody>
        </p:sp>
        <p:sp>
          <p:nvSpPr>
            <p:cNvPr id="99" name="TextBox 49"/>
            <p:cNvSpPr txBox="1"/>
            <p:nvPr/>
          </p:nvSpPr>
          <p:spPr>
            <a:xfrm>
              <a:off x="23798" y="1814310"/>
              <a:ext cx="2459970" cy="253916"/>
            </a:xfrm>
            <a:prstGeom prst="rect">
              <a:avLst/>
            </a:prstGeom>
            <a:noFill/>
            <a:ln w="3175">
              <a:noFill/>
            </a:ln>
          </p:spPr>
          <p:txBody>
            <a:bodyPr lIns="68580" tIns="34290" rIns="68580" bIns="34290">
              <a:spAutoFit/>
            </a:bodyPr>
            <a:lstStyle/>
            <a:p>
              <a:pPr algn="r" fontAlgn="auto">
                <a:spcBef>
                  <a:spcPts val="0"/>
                </a:spcBef>
                <a:spcAft>
                  <a:spcPts val="0"/>
                </a:spcAft>
                <a:defRPr/>
              </a:pPr>
              <a:r>
                <a:rPr lang="en-US" altLang="zh-CN" sz="1200" dirty="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sym typeface="Batang"/>
                </a:rPr>
                <a:t>Click here to add your text.</a:t>
              </a:r>
              <a:endParaRPr lang="en-US" altLang="zh-CN" sz="1200" dirty="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sym typeface="Batang"/>
              </a:endParaRPr>
            </a:p>
          </p:txBody>
        </p:sp>
      </p:grpSp>
      <p:grpSp>
        <p:nvGrpSpPr>
          <p:cNvPr id="109" name="组合 108"/>
          <p:cNvGrpSpPr/>
          <p:nvPr/>
        </p:nvGrpSpPr>
        <p:grpSpPr>
          <a:xfrm>
            <a:off x="6641382" y="3609774"/>
            <a:ext cx="2461011" cy="543237"/>
            <a:chOff x="6641382" y="3609774"/>
            <a:chExt cx="2461011" cy="543237"/>
          </a:xfrm>
        </p:grpSpPr>
        <p:sp>
          <p:nvSpPr>
            <p:cNvPr id="100" name="文本框 93"/>
            <p:cNvSpPr txBox="1"/>
            <p:nvPr/>
          </p:nvSpPr>
          <p:spPr>
            <a:xfrm>
              <a:off x="6641382" y="3609774"/>
              <a:ext cx="1291059" cy="284693"/>
            </a:xfrm>
            <a:prstGeom prst="rect">
              <a:avLst/>
            </a:prstGeom>
            <a:noFill/>
          </p:spPr>
          <p:txBody>
            <a:bodyPr wrap="none" lIns="68580" tIns="34290" rIns="68580" bIns="34290">
              <a:spAutoFit/>
            </a:bodyPr>
            <a:lstStyle/>
            <a:p>
              <a:pPr fontAlgn="auto">
                <a:spcBef>
                  <a:spcPts val="0"/>
                </a:spcBef>
                <a:spcAft>
                  <a:spcPts val="0"/>
                </a:spcAft>
                <a:defRPr/>
              </a:pPr>
              <a:r>
                <a:rPr lang="en-US" altLang="zh-CN" sz="1400" dirty="0">
                  <a:solidFill>
                    <a:schemeClr val="tx1">
                      <a:lumMod val="65000"/>
                      <a:lumOff val="35000"/>
                    </a:schemeClr>
                  </a:solidFill>
                  <a:latin typeface="Impact" panose="020B0806030902050204" pitchFamily="34" charset="0"/>
                  <a:ea typeface="+mn-ea"/>
                </a:rPr>
                <a:t>Some Title Here</a:t>
              </a:r>
              <a:endParaRPr lang="zh-CN" altLang="en-US" sz="1400" dirty="0">
                <a:solidFill>
                  <a:schemeClr val="tx1">
                    <a:lumMod val="65000"/>
                    <a:lumOff val="35000"/>
                  </a:schemeClr>
                </a:solidFill>
                <a:latin typeface="Impact" panose="020B0806030902050204" pitchFamily="34" charset="0"/>
                <a:ea typeface="+mn-ea"/>
              </a:endParaRPr>
            </a:p>
          </p:txBody>
        </p:sp>
        <p:sp>
          <p:nvSpPr>
            <p:cNvPr id="101" name="TextBox 49"/>
            <p:cNvSpPr txBox="1"/>
            <p:nvPr/>
          </p:nvSpPr>
          <p:spPr>
            <a:xfrm>
              <a:off x="6641529" y="3899095"/>
              <a:ext cx="2460864" cy="253916"/>
            </a:xfrm>
            <a:prstGeom prst="rect">
              <a:avLst/>
            </a:prstGeom>
            <a:noFill/>
            <a:ln w="3175">
              <a:noFill/>
            </a:ln>
          </p:spPr>
          <p:txBody>
            <a:bodyPr lIns="68580" tIns="34290" rIns="68580" bIns="34290">
              <a:spAutoFit/>
            </a:bodyPr>
            <a:lstStyle/>
            <a:p>
              <a:pPr fontAlgn="auto">
                <a:spcBef>
                  <a:spcPts val="0"/>
                </a:spcBef>
                <a:spcAft>
                  <a:spcPts val="0"/>
                </a:spcAft>
                <a:defRPr/>
              </a:pPr>
              <a:r>
                <a:rPr lang="en-US" altLang="zh-CN" sz="1200" dirty="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sym typeface="Batang"/>
                </a:rPr>
                <a:t>Click here to add your text.</a:t>
              </a:r>
              <a:endParaRPr lang="en-US" altLang="zh-CN" sz="1200" dirty="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sym typeface="Batang"/>
              </a:endParaRPr>
            </a:p>
          </p:txBody>
        </p:sp>
      </p:grpSp>
      <p:grpSp>
        <p:nvGrpSpPr>
          <p:cNvPr id="110" name="组合 109"/>
          <p:cNvGrpSpPr/>
          <p:nvPr/>
        </p:nvGrpSpPr>
        <p:grpSpPr>
          <a:xfrm>
            <a:off x="23798" y="3633586"/>
            <a:ext cx="2459970" cy="543238"/>
            <a:chOff x="23798" y="3633586"/>
            <a:chExt cx="2459970" cy="543238"/>
          </a:xfrm>
        </p:grpSpPr>
        <p:sp>
          <p:nvSpPr>
            <p:cNvPr id="102" name="文本框 95"/>
            <p:cNvSpPr txBox="1"/>
            <p:nvPr/>
          </p:nvSpPr>
          <p:spPr>
            <a:xfrm>
              <a:off x="1154562" y="3633586"/>
              <a:ext cx="1291058" cy="284693"/>
            </a:xfrm>
            <a:prstGeom prst="rect">
              <a:avLst/>
            </a:prstGeom>
            <a:noFill/>
          </p:spPr>
          <p:txBody>
            <a:bodyPr wrap="none" lIns="68580" tIns="34290" rIns="68580" bIns="34290">
              <a:spAutoFit/>
            </a:bodyPr>
            <a:lstStyle/>
            <a:p>
              <a:pPr algn="r" fontAlgn="auto">
                <a:spcBef>
                  <a:spcPts val="0"/>
                </a:spcBef>
                <a:spcAft>
                  <a:spcPts val="0"/>
                </a:spcAft>
                <a:defRPr/>
              </a:pPr>
              <a:r>
                <a:rPr lang="en-US" altLang="zh-CN" sz="1400" dirty="0">
                  <a:solidFill>
                    <a:schemeClr val="tx1">
                      <a:lumMod val="65000"/>
                      <a:lumOff val="35000"/>
                    </a:schemeClr>
                  </a:solidFill>
                  <a:latin typeface="Impact" panose="020B0806030902050204" pitchFamily="34" charset="0"/>
                  <a:ea typeface="+mn-ea"/>
                </a:rPr>
                <a:t>Some Title Here</a:t>
              </a:r>
              <a:endParaRPr lang="zh-CN" altLang="en-US" sz="1400" dirty="0">
                <a:solidFill>
                  <a:schemeClr val="tx1">
                    <a:lumMod val="65000"/>
                    <a:lumOff val="35000"/>
                  </a:schemeClr>
                </a:solidFill>
                <a:latin typeface="Impact" panose="020B0806030902050204" pitchFamily="34" charset="0"/>
                <a:ea typeface="+mn-ea"/>
              </a:endParaRPr>
            </a:p>
          </p:txBody>
        </p:sp>
        <p:sp>
          <p:nvSpPr>
            <p:cNvPr id="103" name="TextBox 49"/>
            <p:cNvSpPr txBox="1"/>
            <p:nvPr/>
          </p:nvSpPr>
          <p:spPr>
            <a:xfrm>
              <a:off x="23798" y="3922908"/>
              <a:ext cx="2459970" cy="253916"/>
            </a:xfrm>
            <a:prstGeom prst="rect">
              <a:avLst/>
            </a:prstGeom>
            <a:noFill/>
            <a:ln w="3175">
              <a:noFill/>
            </a:ln>
          </p:spPr>
          <p:txBody>
            <a:bodyPr lIns="68580" tIns="34290" rIns="68580" bIns="34290">
              <a:spAutoFit/>
            </a:bodyPr>
            <a:lstStyle/>
            <a:p>
              <a:pPr algn="r" fontAlgn="auto">
                <a:spcBef>
                  <a:spcPts val="0"/>
                </a:spcBef>
                <a:spcAft>
                  <a:spcPts val="0"/>
                </a:spcAft>
                <a:defRPr/>
              </a:pPr>
              <a:r>
                <a:rPr lang="en-US" altLang="zh-CN" sz="1200" dirty="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sym typeface="Batang"/>
                </a:rPr>
                <a:t>Click here to add your text.</a:t>
              </a:r>
              <a:endParaRPr lang="en-US" altLang="zh-CN" sz="1200" dirty="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sym typeface="Batang"/>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 calcmode="lin" valueType="num">
                                      <p:cBhvr additive="base">
                                        <p:cTn id="7" dur="500" fill="hold"/>
                                        <p:tgtEl>
                                          <p:spTgt spid="106"/>
                                        </p:tgtEl>
                                        <p:attrNameLst>
                                          <p:attrName>ppt_x</p:attrName>
                                        </p:attrNameLst>
                                      </p:cBhvr>
                                      <p:tavLst>
                                        <p:tav tm="0">
                                          <p:val>
                                            <p:strVal val="0-#ppt_w/2"/>
                                          </p:val>
                                        </p:tav>
                                        <p:tav tm="100000">
                                          <p:val>
                                            <p:strVal val="#ppt_x"/>
                                          </p:val>
                                        </p:tav>
                                      </p:tavLst>
                                    </p:anim>
                                    <p:anim calcmode="lin" valueType="num">
                                      <p:cBhvr additive="base">
                                        <p:cTn id="8" dur="500" fill="hold"/>
                                        <p:tgtEl>
                                          <p:spTgt spid="106"/>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05"/>
                                        </p:tgtEl>
                                        <p:attrNameLst>
                                          <p:attrName>style.visibility</p:attrName>
                                        </p:attrNameLst>
                                      </p:cBhvr>
                                      <p:to>
                                        <p:strVal val="visible"/>
                                      </p:to>
                                    </p:set>
                                    <p:anim calcmode="lin" valueType="num">
                                      <p:cBhvr additive="base">
                                        <p:cTn id="11" dur="500" fill="hold"/>
                                        <p:tgtEl>
                                          <p:spTgt spid="105"/>
                                        </p:tgtEl>
                                        <p:attrNameLst>
                                          <p:attrName>ppt_x</p:attrName>
                                        </p:attrNameLst>
                                      </p:cBhvr>
                                      <p:tavLst>
                                        <p:tav tm="0">
                                          <p:val>
                                            <p:strVal val="1+#ppt_w/2"/>
                                          </p:val>
                                        </p:tav>
                                        <p:tav tm="100000">
                                          <p:val>
                                            <p:strVal val="#ppt_x"/>
                                          </p:val>
                                        </p:tav>
                                      </p:tavLst>
                                    </p:anim>
                                    <p:anim calcmode="lin" valueType="num">
                                      <p:cBhvr additive="base">
                                        <p:cTn id="12" dur="500" fill="hold"/>
                                        <p:tgtEl>
                                          <p:spTgt spid="105"/>
                                        </p:tgtEl>
                                        <p:attrNameLst>
                                          <p:attrName>ppt_y</p:attrName>
                                        </p:attrNameLst>
                                      </p:cBhvr>
                                      <p:tavLst>
                                        <p:tav tm="0">
                                          <p:val>
                                            <p:strVal val="0-#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104"/>
                                        </p:tgtEl>
                                        <p:attrNameLst>
                                          <p:attrName>style.visibility</p:attrName>
                                        </p:attrNameLst>
                                      </p:cBhvr>
                                      <p:to>
                                        <p:strVal val="visible"/>
                                      </p:to>
                                    </p:set>
                                    <p:anim calcmode="lin" valueType="num">
                                      <p:cBhvr additive="base">
                                        <p:cTn id="15" dur="500" fill="hold"/>
                                        <p:tgtEl>
                                          <p:spTgt spid="104"/>
                                        </p:tgtEl>
                                        <p:attrNameLst>
                                          <p:attrName>ppt_x</p:attrName>
                                        </p:attrNameLst>
                                      </p:cBhvr>
                                      <p:tavLst>
                                        <p:tav tm="0">
                                          <p:val>
                                            <p:strVal val="1+#ppt_w/2"/>
                                          </p:val>
                                        </p:tav>
                                        <p:tav tm="100000">
                                          <p:val>
                                            <p:strVal val="#ppt_x"/>
                                          </p:val>
                                        </p:tav>
                                      </p:tavLst>
                                    </p:anim>
                                    <p:anim calcmode="lin" valueType="num">
                                      <p:cBhvr additive="base">
                                        <p:cTn id="16" dur="500" fill="hold"/>
                                        <p:tgtEl>
                                          <p:spTgt spid="104"/>
                                        </p:tgtEl>
                                        <p:attrNameLst>
                                          <p:attrName>ppt_y</p:attrName>
                                        </p:attrNameLst>
                                      </p:cBhvr>
                                      <p:tavLst>
                                        <p:tav tm="0">
                                          <p:val>
                                            <p:strVal val="1+#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107"/>
                                        </p:tgtEl>
                                        <p:attrNameLst>
                                          <p:attrName>style.visibility</p:attrName>
                                        </p:attrNameLst>
                                      </p:cBhvr>
                                      <p:to>
                                        <p:strVal val="visible"/>
                                      </p:to>
                                    </p:set>
                                    <p:anim calcmode="lin" valueType="num">
                                      <p:cBhvr additive="base">
                                        <p:cTn id="19" dur="500" fill="hold"/>
                                        <p:tgtEl>
                                          <p:spTgt spid="107"/>
                                        </p:tgtEl>
                                        <p:attrNameLst>
                                          <p:attrName>ppt_x</p:attrName>
                                        </p:attrNameLst>
                                      </p:cBhvr>
                                      <p:tavLst>
                                        <p:tav tm="0">
                                          <p:val>
                                            <p:strVal val="0-#ppt_w/2"/>
                                          </p:val>
                                        </p:tav>
                                        <p:tav tm="100000">
                                          <p:val>
                                            <p:strVal val="#ppt_x"/>
                                          </p:val>
                                        </p:tav>
                                      </p:tavLst>
                                    </p:anim>
                                    <p:anim calcmode="lin" valueType="num">
                                      <p:cBhvr additive="base">
                                        <p:cTn id="20"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1000"/>
                                        <p:tgtEl>
                                          <p:spTgt spid="111"/>
                                        </p:tgtEl>
                                      </p:cBhvr>
                                    </p:animEffect>
                                    <p:anim calcmode="lin" valueType="num">
                                      <p:cBhvr>
                                        <p:cTn id="26" dur="1000" fill="hold"/>
                                        <p:tgtEl>
                                          <p:spTgt spid="111"/>
                                        </p:tgtEl>
                                        <p:attrNameLst>
                                          <p:attrName>ppt_x</p:attrName>
                                        </p:attrNameLst>
                                      </p:cBhvr>
                                      <p:tavLst>
                                        <p:tav tm="0">
                                          <p:val>
                                            <p:strVal val="#ppt_x"/>
                                          </p:val>
                                        </p:tav>
                                        <p:tav tm="100000">
                                          <p:val>
                                            <p:strVal val="#ppt_x"/>
                                          </p:val>
                                        </p:tav>
                                      </p:tavLst>
                                    </p:anim>
                                    <p:anim calcmode="lin" valueType="num">
                                      <p:cBhvr>
                                        <p:cTn id="27" dur="1000" fill="hold"/>
                                        <p:tgtEl>
                                          <p:spTgt spid="111"/>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10"/>
                                        </p:tgtEl>
                                        <p:attrNameLst>
                                          <p:attrName>style.visibility</p:attrName>
                                        </p:attrNameLst>
                                      </p:cBhvr>
                                      <p:to>
                                        <p:strVal val="visible"/>
                                      </p:to>
                                    </p:set>
                                    <p:animEffect transition="in" filter="fade">
                                      <p:cBhvr>
                                        <p:cTn id="30" dur="1000"/>
                                        <p:tgtEl>
                                          <p:spTgt spid="110"/>
                                        </p:tgtEl>
                                      </p:cBhvr>
                                    </p:animEffect>
                                    <p:anim calcmode="lin" valueType="num">
                                      <p:cBhvr>
                                        <p:cTn id="31" dur="1000" fill="hold"/>
                                        <p:tgtEl>
                                          <p:spTgt spid="110"/>
                                        </p:tgtEl>
                                        <p:attrNameLst>
                                          <p:attrName>ppt_x</p:attrName>
                                        </p:attrNameLst>
                                      </p:cBhvr>
                                      <p:tavLst>
                                        <p:tav tm="0">
                                          <p:val>
                                            <p:strVal val="#ppt_x"/>
                                          </p:val>
                                        </p:tav>
                                        <p:tav tm="100000">
                                          <p:val>
                                            <p:strVal val="#ppt_x"/>
                                          </p:val>
                                        </p:tav>
                                      </p:tavLst>
                                    </p:anim>
                                    <p:anim calcmode="lin" valueType="num">
                                      <p:cBhvr>
                                        <p:cTn id="32" dur="1000" fill="hold"/>
                                        <p:tgtEl>
                                          <p:spTgt spid="110"/>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09"/>
                                        </p:tgtEl>
                                        <p:attrNameLst>
                                          <p:attrName>style.visibility</p:attrName>
                                        </p:attrNameLst>
                                      </p:cBhvr>
                                      <p:to>
                                        <p:strVal val="visible"/>
                                      </p:to>
                                    </p:set>
                                    <p:animEffect transition="in" filter="fade">
                                      <p:cBhvr>
                                        <p:cTn id="35" dur="1000"/>
                                        <p:tgtEl>
                                          <p:spTgt spid="109"/>
                                        </p:tgtEl>
                                      </p:cBhvr>
                                    </p:animEffect>
                                    <p:anim calcmode="lin" valueType="num">
                                      <p:cBhvr>
                                        <p:cTn id="36" dur="1000" fill="hold"/>
                                        <p:tgtEl>
                                          <p:spTgt spid="109"/>
                                        </p:tgtEl>
                                        <p:attrNameLst>
                                          <p:attrName>ppt_x</p:attrName>
                                        </p:attrNameLst>
                                      </p:cBhvr>
                                      <p:tavLst>
                                        <p:tav tm="0">
                                          <p:val>
                                            <p:strVal val="#ppt_x"/>
                                          </p:val>
                                        </p:tav>
                                        <p:tav tm="100000">
                                          <p:val>
                                            <p:strVal val="#ppt_x"/>
                                          </p:val>
                                        </p:tav>
                                      </p:tavLst>
                                    </p:anim>
                                    <p:anim calcmode="lin" valueType="num">
                                      <p:cBhvr>
                                        <p:cTn id="37" dur="1000" fill="hold"/>
                                        <p:tgtEl>
                                          <p:spTgt spid="109"/>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08"/>
                                        </p:tgtEl>
                                        <p:attrNameLst>
                                          <p:attrName>style.visibility</p:attrName>
                                        </p:attrNameLst>
                                      </p:cBhvr>
                                      <p:to>
                                        <p:strVal val="visible"/>
                                      </p:to>
                                    </p:set>
                                    <p:animEffect transition="in" filter="fade">
                                      <p:cBhvr>
                                        <p:cTn id="40" dur="1000"/>
                                        <p:tgtEl>
                                          <p:spTgt spid="108"/>
                                        </p:tgtEl>
                                      </p:cBhvr>
                                    </p:animEffect>
                                    <p:anim calcmode="lin" valueType="num">
                                      <p:cBhvr>
                                        <p:cTn id="41" dur="1000" fill="hold"/>
                                        <p:tgtEl>
                                          <p:spTgt spid="108"/>
                                        </p:tgtEl>
                                        <p:attrNameLst>
                                          <p:attrName>ppt_x</p:attrName>
                                        </p:attrNameLst>
                                      </p:cBhvr>
                                      <p:tavLst>
                                        <p:tav tm="0">
                                          <p:val>
                                            <p:strVal val="#ppt_x"/>
                                          </p:val>
                                        </p:tav>
                                        <p:tav tm="100000">
                                          <p:val>
                                            <p:strVal val="#ppt_x"/>
                                          </p:val>
                                        </p:tav>
                                      </p:tavLst>
                                    </p:anim>
                                    <p:anim calcmode="lin" valueType="num">
                                      <p:cBhvr>
                                        <p:cTn id="42"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rot="1245877" flipV="1">
            <a:off x="1858278" y="3057470"/>
            <a:ext cx="1229505" cy="111056"/>
          </a:xfrm>
          <a:prstGeom prst="rect">
            <a:avLst/>
          </a:prstGeom>
          <a:solidFill>
            <a:srgbClr val="0070C0"/>
          </a:solidFill>
          <a:ln>
            <a:noFill/>
          </a:ln>
          <a:effectLst>
            <a:innerShdw blurRad="50800" dist="381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36" tIns="34267" rIns="68536" bIns="34267" rtlCol="0" anchor="ctr"/>
          <a:lstStyle/>
          <a:p>
            <a:pPr algn="ctr"/>
            <a:endParaRPr lang="zh-CN" altLang="en-US">
              <a:gradFill>
                <a:gsLst>
                  <a:gs pos="23000">
                    <a:srgbClr val="0070C0"/>
                  </a:gs>
                  <a:gs pos="52000">
                    <a:srgbClr val="0070C0"/>
                  </a:gs>
                </a:gsLst>
                <a:lin ang="10800000" scaled="1"/>
              </a:gradFill>
            </a:endParaRPr>
          </a:p>
        </p:txBody>
      </p:sp>
      <p:sp>
        <p:nvSpPr>
          <p:cNvPr id="3" name="矩形 2"/>
          <p:cNvSpPr/>
          <p:nvPr/>
        </p:nvSpPr>
        <p:spPr>
          <a:xfrm rot="2059451" flipV="1">
            <a:off x="5432365" y="2579052"/>
            <a:ext cx="1229505" cy="111056"/>
          </a:xfrm>
          <a:prstGeom prst="rect">
            <a:avLst/>
          </a:prstGeom>
          <a:solidFill>
            <a:srgbClr val="0070C0"/>
          </a:solidFill>
          <a:ln>
            <a:noFill/>
          </a:ln>
          <a:effectLst>
            <a:innerShdw blurRad="50800" dist="381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36" tIns="34267" rIns="68536" bIns="34267" rtlCol="0" anchor="ctr"/>
          <a:lstStyle/>
          <a:p>
            <a:pPr algn="ctr"/>
            <a:endParaRPr lang="zh-CN" altLang="en-US">
              <a:gradFill>
                <a:gsLst>
                  <a:gs pos="23000">
                    <a:srgbClr val="0070C0"/>
                  </a:gs>
                  <a:gs pos="52000">
                    <a:srgbClr val="0070C0"/>
                  </a:gs>
                </a:gsLst>
                <a:lin ang="10800000" scaled="1"/>
              </a:gradFill>
            </a:endParaRPr>
          </a:p>
        </p:txBody>
      </p:sp>
      <p:sp>
        <p:nvSpPr>
          <p:cNvPr id="4" name="矩形 3"/>
          <p:cNvSpPr/>
          <p:nvPr/>
        </p:nvSpPr>
        <p:spPr>
          <a:xfrm rot="19272973" flipV="1">
            <a:off x="3751161" y="2659433"/>
            <a:ext cx="1229505" cy="111056"/>
          </a:xfrm>
          <a:prstGeom prst="rect">
            <a:avLst/>
          </a:prstGeom>
          <a:solidFill>
            <a:srgbClr val="0070C0"/>
          </a:solidFill>
          <a:ln>
            <a:noFill/>
          </a:ln>
          <a:effectLst>
            <a:innerShdw blurRad="50800" dist="381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36" tIns="34267" rIns="68536" bIns="34267" rtlCol="0" anchor="ctr"/>
          <a:lstStyle/>
          <a:p>
            <a:pPr algn="ctr"/>
            <a:endParaRPr lang="zh-CN" altLang="en-US">
              <a:gradFill>
                <a:gsLst>
                  <a:gs pos="23000">
                    <a:srgbClr val="0070C0"/>
                  </a:gs>
                  <a:gs pos="52000">
                    <a:srgbClr val="0070C0"/>
                  </a:gs>
                </a:gsLst>
                <a:lin ang="10800000" scaled="1"/>
              </a:gradFill>
            </a:endParaRPr>
          </a:p>
        </p:txBody>
      </p:sp>
      <p:grpSp>
        <p:nvGrpSpPr>
          <p:cNvPr id="5" name="组合 4"/>
          <p:cNvGrpSpPr>
            <a:grpSpLocks noChangeAspect="1"/>
          </p:cNvGrpSpPr>
          <p:nvPr/>
        </p:nvGrpSpPr>
        <p:grpSpPr>
          <a:xfrm>
            <a:off x="1043608" y="2289876"/>
            <a:ext cx="945078" cy="945078"/>
            <a:chOff x="5550846" y="1878073"/>
            <a:chExt cx="1132388" cy="1132388"/>
          </a:xfrm>
        </p:grpSpPr>
        <p:sp>
          <p:nvSpPr>
            <p:cNvPr id="6" name="椭圆 5"/>
            <p:cNvSpPr/>
            <p:nvPr/>
          </p:nvSpPr>
          <p:spPr>
            <a:xfrm>
              <a:off x="5550846" y="1878073"/>
              <a:ext cx="1132388" cy="1132388"/>
            </a:xfrm>
            <a:prstGeom prst="ellipse">
              <a:avLst/>
            </a:prstGeom>
            <a:gradFill>
              <a:gsLst>
                <a:gs pos="100000">
                  <a:schemeClr val="bg1">
                    <a:lumMod val="95000"/>
                  </a:schemeClr>
                </a:gs>
                <a:gs pos="0">
                  <a:schemeClr val="bg1">
                    <a:lumMod val="75000"/>
                  </a:schemeClr>
                </a:gs>
              </a:gsLst>
              <a:lin ang="2700000" scaled="1"/>
            </a:gradFill>
            <a:ln w="317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7" name="文本框 81"/>
            <p:cNvSpPr txBox="1"/>
            <p:nvPr/>
          </p:nvSpPr>
          <p:spPr>
            <a:xfrm>
              <a:off x="5670603" y="2089386"/>
              <a:ext cx="909896" cy="700675"/>
            </a:xfrm>
            <a:prstGeom prst="rect">
              <a:avLst/>
            </a:prstGeom>
            <a:noFill/>
          </p:spPr>
          <p:txBody>
            <a:bodyPr wrap="square" rtlCol="0">
              <a:spAutoFit/>
            </a:bodyPr>
            <a:lstStyle/>
            <a:p>
              <a:pPr algn="ctr"/>
              <a:r>
                <a:rPr lang="zh-CN" altLang="en-US" sz="1600" dirty="0" smtClean="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添加标题</a:t>
              </a:r>
              <a:endParaRPr lang="zh-CN" altLang="en-US" sz="16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grpSp>
        <p:nvGrpSpPr>
          <p:cNvPr id="8" name="组合 7"/>
          <p:cNvGrpSpPr>
            <a:grpSpLocks noChangeAspect="1"/>
          </p:cNvGrpSpPr>
          <p:nvPr/>
        </p:nvGrpSpPr>
        <p:grpSpPr>
          <a:xfrm>
            <a:off x="2915816" y="2674126"/>
            <a:ext cx="1129646" cy="1129647"/>
            <a:chOff x="5550846" y="1878073"/>
            <a:chExt cx="1132388" cy="1132388"/>
          </a:xfrm>
        </p:grpSpPr>
        <p:sp>
          <p:nvSpPr>
            <p:cNvPr id="9" name="椭圆 8"/>
            <p:cNvSpPr/>
            <p:nvPr/>
          </p:nvSpPr>
          <p:spPr>
            <a:xfrm>
              <a:off x="5550846" y="1878073"/>
              <a:ext cx="1132388" cy="1132388"/>
            </a:xfrm>
            <a:prstGeom prst="ellipse">
              <a:avLst/>
            </a:prstGeom>
            <a:gradFill>
              <a:gsLst>
                <a:gs pos="100000">
                  <a:schemeClr val="bg1">
                    <a:lumMod val="95000"/>
                  </a:schemeClr>
                </a:gs>
                <a:gs pos="0">
                  <a:schemeClr val="bg1">
                    <a:lumMod val="75000"/>
                  </a:schemeClr>
                </a:gs>
              </a:gsLst>
              <a:lin ang="2700000" scaled="1"/>
            </a:gradFill>
            <a:ln w="317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10" name="文本框 81"/>
            <p:cNvSpPr txBox="1"/>
            <p:nvPr/>
          </p:nvSpPr>
          <p:spPr>
            <a:xfrm>
              <a:off x="5643997" y="2016219"/>
              <a:ext cx="988400" cy="833013"/>
            </a:xfrm>
            <a:prstGeom prst="rect">
              <a:avLst/>
            </a:prstGeom>
            <a:noFill/>
          </p:spPr>
          <p:txBody>
            <a:bodyPr wrap="square" rtlCol="0">
              <a:spAutoFit/>
            </a:bodyPr>
            <a:lstStyle/>
            <a:p>
              <a:pPr algn="ctr"/>
              <a:r>
                <a:rPr lang="zh-CN" altLang="en-US" sz="2400" dirty="0" smtClean="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添加标题</a:t>
              </a:r>
              <a:endParaRPr lang="zh-CN" altLang="en-US" sz="24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grpSp>
        <p:nvGrpSpPr>
          <p:cNvPr id="11" name="组合 10"/>
          <p:cNvGrpSpPr>
            <a:grpSpLocks noChangeAspect="1"/>
          </p:cNvGrpSpPr>
          <p:nvPr/>
        </p:nvGrpSpPr>
        <p:grpSpPr>
          <a:xfrm>
            <a:off x="4472971" y="1203598"/>
            <a:ext cx="1398519" cy="1398520"/>
            <a:chOff x="5550846" y="1878073"/>
            <a:chExt cx="1132388" cy="1132388"/>
          </a:xfrm>
        </p:grpSpPr>
        <p:sp>
          <p:nvSpPr>
            <p:cNvPr id="12" name="椭圆 11"/>
            <p:cNvSpPr/>
            <p:nvPr/>
          </p:nvSpPr>
          <p:spPr>
            <a:xfrm>
              <a:off x="5550846" y="1878073"/>
              <a:ext cx="1132388" cy="1132388"/>
            </a:xfrm>
            <a:prstGeom prst="ellipse">
              <a:avLst/>
            </a:prstGeom>
            <a:gradFill>
              <a:gsLst>
                <a:gs pos="100000">
                  <a:schemeClr val="bg1">
                    <a:lumMod val="95000"/>
                  </a:schemeClr>
                </a:gs>
                <a:gs pos="0">
                  <a:schemeClr val="bg1">
                    <a:lumMod val="75000"/>
                  </a:schemeClr>
                </a:gs>
              </a:gsLst>
              <a:lin ang="2700000" scaled="1"/>
            </a:gradFill>
            <a:ln w="317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13" name="文本框 81"/>
            <p:cNvSpPr txBox="1"/>
            <p:nvPr/>
          </p:nvSpPr>
          <p:spPr>
            <a:xfrm>
              <a:off x="5671840" y="2004818"/>
              <a:ext cx="903824" cy="872228"/>
            </a:xfrm>
            <a:prstGeom prst="rect">
              <a:avLst/>
            </a:prstGeom>
            <a:noFill/>
          </p:spPr>
          <p:txBody>
            <a:bodyPr wrap="square" rtlCol="0">
              <a:spAutoFit/>
            </a:bodyPr>
            <a:lstStyle/>
            <a:p>
              <a:pPr algn="ctr"/>
              <a:r>
                <a:rPr lang="zh-CN" altLang="en-US" sz="3200" dirty="0" smtClean="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添加标题</a:t>
              </a:r>
              <a:endParaRPr lang="zh-CN" altLang="en-US" sz="32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grpSp>
        <p:nvGrpSpPr>
          <p:cNvPr id="14" name="组合 13"/>
          <p:cNvGrpSpPr>
            <a:grpSpLocks noChangeAspect="1"/>
          </p:cNvGrpSpPr>
          <p:nvPr/>
        </p:nvGrpSpPr>
        <p:grpSpPr>
          <a:xfrm>
            <a:off x="6329067" y="2505891"/>
            <a:ext cx="1884252" cy="1884253"/>
            <a:chOff x="5550846" y="1878073"/>
            <a:chExt cx="1132388" cy="1132388"/>
          </a:xfrm>
        </p:grpSpPr>
        <p:sp>
          <p:nvSpPr>
            <p:cNvPr id="15" name="椭圆 14"/>
            <p:cNvSpPr/>
            <p:nvPr/>
          </p:nvSpPr>
          <p:spPr>
            <a:xfrm>
              <a:off x="5550846" y="1878073"/>
              <a:ext cx="1132388" cy="1132388"/>
            </a:xfrm>
            <a:prstGeom prst="ellipse">
              <a:avLst/>
            </a:prstGeom>
            <a:gradFill>
              <a:gsLst>
                <a:gs pos="100000">
                  <a:schemeClr val="bg1">
                    <a:lumMod val="95000"/>
                  </a:schemeClr>
                </a:gs>
                <a:gs pos="0">
                  <a:schemeClr val="bg1">
                    <a:lumMod val="75000"/>
                  </a:schemeClr>
                </a:gs>
              </a:gsLst>
              <a:lin ang="2700000" scaled="1"/>
            </a:gradFill>
            <a:ln w="317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16" name="文本框 81"/>
            <p:cNvSpPr txBox="1"/>
            <p:nvPr/>
          </p:nvSpPr>
          <p:spPr>
            <a:xfrm>
              <a:off x="5735081" y="2049324"/>
              <a:ext cx="778951" cy="795353"/>
            </a:xfrm>
            <a:prstGeom prst="rect">
              <a:avLst/>
            </a:prstGeom>
            <a:noFill/>
          </p:spPr>
          <p:txBody>
            <a:bodyPr wrap="square" rtlCol="0">
              <a:spAutoFit/>
            </a:bodyPr>
            <a:lstStyle/>
            <a:p>
              <a:pPr algn="ctr"/>
              <a:r>
                <a:rPr lang="zh-CN" altLang="en-US" sz="4000" dirty="0" smtClean="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添加标题</a:t>
              </a:r>
              <a:endParaRPr lang="zh-CN" altLang="en-US" sz="40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sp>
        <p:nvSpPr>
          <p:cNvPr id="17" name="文本框 17"/>
          <p:cNvSpPr txBox="1"/>
          <p:nvPr/>
        </p:nvSpPr>
        <p:spPr>
          <a:xfrm>
            <a:off x="2940244" y="1814245"/>
            <a:ext cx="1154832" cy="623225"/>
          </a:xfrm>
          <a:prstGeom prst="rect">
            <a:avLst/>
          </a:prstGeom>
          <a:noFill/>
        </p:spPr>
        <p:txBody>
          <a:bodyPr wrap="square" lIns="68560" tIns="34279" rIns="68560" bIns="34279" rtlCol="0">
            <a:spAutoFit/>
          </a:bodyPr>
          <a:lstStyle/>
          <a:p>
            <a:r>
              <a:rPr lang="zh-CN" altLang="en-US" sz="1200" b="1"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单击添加标题</a:t>
            </a:r>
            <a:endParaRPr lang="en-US" altLang="zh-CN" sz="1200" b="1"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a:p>
            <a:r>
              <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添加文本内容</a:t>
            </a:r>
            <a:endParaRPr lang="en-US" altLang="zh-CN"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a:p>
            <a:r>
              <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添加文本内容</a:t>
            </a:r>
            <a:endPar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p:txBody>
      </p:sp>
      <p:sp>
        <p:nvSpPr>
          <p:cNvPr id="18" name="文本框 17"/>
          <p:cNvSpPr txBox="1"/>
          <p:nvPr/>
        </p:nvSpPr>
        <p:spPr>
          <a:xfrm>
            <a:off x="4605995" y="3071316"/>
            <a:ext cx="1154832" cy="623225"/>
          </a:xfrm>
          <a:prstGeom prst="rect">
            <a:avLst/>
          </a:prstGeom>
          <a:noFill/>
        </p:spPr>
        <p:txBody>
          <a:bodyPr wrap="square" lIns="68560" tIns="34279" rIns="68560" bIns="34279" rtlCol="0">
            <a:spAutoFit/>
          </a:bodyPr>
          <a:lstStyle/>
          <a:p>
            <a:r>
              <a:rPr lang="zh-CN" altLang="en-US" sz="1200" b="1"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单击添加标题</a:t>
            </a:r>
            <a:endParaRPr lang="en-US" altLang="zh-CN" sz="1200" b="1"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a:p>
            <a:r>
              <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添加文本内容</a:t>
            </a:r>
            <a:endParaRPr lang="en-US" altLang="zh-CN"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a:p>
            <a:r>
              <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添加文本内容</a:t>
            </a:r>
            <a:endPar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p:txBody>
      </p:sp>
      <p:sp>
        <p:nvSpPr>
          <p:cNvPr id="19" name="文本框 17"/>
          <p:cNvSpPr txBox="1"/>
          <p:nvPr/>
        </p:nvSpPr>
        <p:spPr>
          <a:xfrm>
            <a:off x="835401" y="3492221"/>
            <a:ext cx="1154832" cy="623225"/>
          </a:xfrm>
          <a:prstGeom prst="rect">
            <a:avLst/>
          </a:prstGeom>
          <a:noFill/>
        </p:spPr>
        <p:txBody>
          <a:bodyPr wrap="square" lIns="68560" tIns="34279" rIns="68560" bIns="34279" rtlCol="0">
            <a:spAutoFit/>
          </a:bodyPr>
          <a:lstStyle/>
          <a:p>
            <a:r>
              <a:rPr lang="zh-CN" altLang="en-US" sz="1200" b="1"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单击添加标题</a:t>
            </a:r>
            <a:endParaRPr lang="en-US" altLang="zh-CN" sz="1200" b="1"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a:p>
            <a:r>
              <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添加文本内容</a:t>
            </a:r>
            <a:endParaRPr lang="en-US" altLang="zh-CN"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a:p>
            <a:r>
              <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添加文本内容</a:t>
            </a:r>
            <a:endPar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p:txBody>
      </p:sp>
      <p:sp>
        <p:nvSpPr>
          <p:cNvPr id="20" name="文本框 17"/>
          <p:cNvSpPr txBox="1"/>
          <p:nvPr/>
        </p:nvSpPr>
        <p:spPr>
          <a:xfrm>
            <a:off x="6808051" y="1591306"/>
            <a:ext cx="1154832" cy="623225"/>
          </a:xfrm>
          <a:prstGeom prst="rect">
            <a:avLst/>
          </a:prstGeom>
          <a:noFill/>
        </p:spPr>
        <p:txBody>
          <a:bodyPr wrap="square" lIns="68560" tIns="34279" rIns="68560" bIns="34279" rtlCol="0">
            <a:spAutoFit/>
          </a:bodyPr>
          <a:lstStyle/>
          <a:p>
            <a:r>
              <a:rPr lang="zh-CN" altLang="en-US" sz="1200" b="1"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单击添加标题</a:t>
            </a:r>
            <a:endParaRPr lang="en-US" altLang="zh-CN" sz="1200" b="1"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a:p>
            <a:r>
              <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添加文本内容</a:t>
            </a:r>
            <a:endParaRPr lang="en-US" altLang="zh-CN"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a:p>
            <a:r>
              <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rPr>
              <a:t>添加文本内容</a:t>
            </a:r>
            <a:endParaRPr lang="zh-CN" altLang="en-US" sz="1200" dirty="0">
              <a:gradFill>
                <a:gsLst>
                  <a:gs pos="23000">
                    <a:schemeClr val="tx1">
                      <a:lumMod val="85000"/>
                      <a:lumOff val="15000"/>
                    </a:schemeClr>
                  </a:gs>
                  <a:gs pos="52000">
                    <a:schemeClr val="tx1">
                      <a:lumMod val="85000"/>
                      <a:lumOff val="15000"/>
                    </a:schemeClr>
                  </a:gs>
                </a:gsLst>
                <a:lin ang="10800000" scaled="1"/>
              </a:gra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par>
                                <p:cTn id="13" presetID="10" presetClass="entr" presetSubtype="0" fill="hold" nodeType="withEffect">
                                  <p:stCondLst>
                                    <p:cond delay="25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par>
                                <p:cTn id="21" presetID="10" presetClass="entr" presetSubtype="0" fill="hold" nodeType="withEffect">
                                  <p:stCondLst>
                                    <p:cond delay="25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up)">
                                      <p:cBhvr>
                                        <p:cTn id="28" dur="500"/>
                                        <p:tgtEl>
                                          <p:spTgt spid="3"/>
                                        </p:tgtEl>
                                      </p:cBhvr>
                                    </p:animEffect>
                                  </p:childTnLst>
                                </p:cTn>
                              </p:par>
                              <p:par>
                                <p:cTn id="29" presetID="10" presetClass="entr" presetSubtype="0" fill="hold" nodeType="withEffect">
                                  <p:stCondLst>
                                    <p:cond delay="25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par>
                          <p:cTn id="32" fill="hold">
                            <p:stCondLst>
                              <p:cond delay="500"/>
                            </p:stCondLst>
                            <p:childTnLst>
                              <p:par>
                                <p:cTn id="33" presetID="3" presetClass="entr" presetSubtype="10"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blinds(horizontal)">
                                      <p:cBhvr>
                                        <p:cTn id="35" dur="500"/>
                                        <p:tgtEl>
                                          <p:spTgt spid="19"/>
                                        </p:tgtEl>
                                      </p:cBhvr>
                                    </p:animEffect>
                                  </p:childTnLst>
                                </p:cTn>
                              </p:par>
                            </p:childTnLst>
                          </p:cTn>
                        </p:par>
                        <p:par>
                          <p:cTn id="36" fill="hold">
                            <p:stCondLst>
                              <p:cond delay="1000"/>
                            </p:stCondLst>
                            <p:childTnLst>
                              <p:par>
                                <p:cTn id="37" presetID="3" presetClass="entr" presetSubtype="10"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linds(horizontal)">
                                      <p:cBhvr>
                                        <p:cTn id="39" dur="500"/>
                                        <p:tgtEl>
                                          <p:spTgt spid="17"/>
                                        </p:tgtEl>
                                      </p:cBhvr>
                                    </p:animEffect>
                                  </p:childTnLst>
                                </p:cTn>
                              </p:par>
                            </p:childTnLst>
                          </p:cTn>
                        </p:par>
                        <p:par>
                          <p:cTn id="40" fill="hold">
                            <p:stCondLst>
                              <p:cond delay="1500"/>
                            </p:stCondLst>
                            <p:childTnLst>
                              <p:par>
                                <p:cTn id="41" presetID="3" presetClass="entr" presetSubtype="1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linds(horizontal)">
                                      <p:cBhvr>
                                        <p:cTn id="43" dur="500"/>
                                        <p:tgtEl>
                                          <p:spTgt spid="18"/>
                                        </p:tgtEl>
                                      </p:cBhvr>
                                    </p:animEffect>
                                  </p:childTnLst>
                                </p:cTn>
                              </p:par>
                            </p:childTnLst>
                          </p:cTn>
                        </p:par>
                        <p:par>
                          <p:cTn id="44" fill="hold">
                            <p:stCondLst>
                              <p:cond delay="2000"/>
                            </p:stCondLst>
                            <p:childTnLst>
                              <p:par>
                                <p:cTn id="45" presetID="3" presetClass="entr" presetSubtype="1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7" grpId="0"/>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椭圆 9"/>
          <p:cNvSpPr/>
          <p:nvPr/>
        </p:nvSpPr>
        <p:spPr>
          <a:xfrm>
            <a:off x="1241855" y="4464005"/>
            <a:ext cx="6726692" cy="339993"/>
          </a:xfrm>
          <a:prstGeom prst="ellipse">
            <a:avLst/>
          </a:prstGeom>
          <a:gradFill flip="none" rotWithShape="1">
            <a:gsLst>
              <a:gs pos="100000">
                <a:schemeClr val="bg1">
                  <a:lumMod val="50000"/>
                  <a:alpha val="0"/>
                </a:schemeClr>
              </a:gs>
              <a:gs pos="54000">
                <a:srgbClr val="7F7F7F">
                  <a:alpha val="64000"/>
                </a:srgbClr>
              </a:gs>
              <a:gs pos="0">
                <a:schemeClr val="bg1">
                  <a:lumMod val="50000"/>
                  <a:alpha val="64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white"/>
              </a:solidFill>
            </a:endParaRPr>
          </a:p>
        </p:txBody>
      </p:sp>
      <p:sp>
        <p:nvSpPr>
          <p:cNvPr id="19" name="圆角矩形 18"/>
          <p:cNvSpPr/>
          <p:nvPr/>
        </p:nvSpPr>
        <p:spPr>
          <a:xfrm>
            <a:off x="1339829" y="987574"/>
            <a:ext cx="6628718" cy="3436545"/>
          </a:xfrm>
          <a:prstGeom prst="roundRect">
            <a:avLst>
              <a:gd name="adj" fmla="val 5470"/>
            </a:avLst>
          </a:prstGeom>
          <a:solidFill>
            <a:schemeClr val="bg1">
              <a:lumMod val="95000"/>
            </a:schemeClr>
          </a:solidFill>
          <a:ln w="25400">
            <a:gradFill flip="none" rotWithShape="1">
              <a:gsLst>
                <a:gs pos="0">
                  <a:schemeClr val="bg1"/>
                </a:gs>
                <a:gs pos="100000">
                  <a:schemeClr val="bg1">
                    <a:lumMod val="75000"/>
                  </a:schemeClr>
                </a:gs>
              </a:gsLst>
              <a:lin ang="2700000" scaled="1"/>
              <a:tileRect/>
            </a:gradFill>
          </a:ln>
          <a:effectLst>
            <a:outerShdw blurRad="76200" dist="12700" dir="2700000" algn="tl" rotWithShape="0">
              <a:prstClr val="black">
                <a:alpha val="40000"/>
              </a:prstClr>
            </a:outerShdw>
            <a:reflection blurRad="6350" stA="50000" endA="300" endPos="90000" dist="889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white"/>
              </a:solidFill>
            </a:endParaRPr>
          </a:p>
        </p:txBody>
      </p:sp>
      <p:grpSp>
        <p:nvGrpSpPr>
          <p:cNvPr id="22" name="组合 21"/>
          <p:cNvGrpSpPr/>
          <p:nvPr/>
        </p:nvGrpSpPr>
        <p:grpSpPr>
          <a:xfrm>
            <a:off x="4126028" y="423385"/>
            <a:ext cx="1072010" cy="1072010"/>
            <a:chOff x="2143794" y="503585"/>
            <a:chExt cx="1072010" cy="1072010"/>
          </a:xfrm>
        </p:grpSpPr>
        <p:sp>
          <p:nvSpPr>
            <p:cNvPr id="24" name="椭圆 23"/>
            <p:cNvSpPr/>
            <p:nvPr/>
          </p:nvSpPr>
          <p:spPr>
            <a:xfrm>
              <a:off x="2143794" y="503585"/>
              <a:ext cx="1072010" cy="1072010"/>
            </a:xfrm>
            <a:prstGeom prst="ellipse">
              <a:avLst/>
            </a:prstGeom>
            <a:solidFill>
              <a:schemeClr val="bg1">
                <a:lumMod val="95000"/>
              </a:schemeClr>
            </a:solidFill>
            <a:ln w="22225">
              <a:gradFill flip="none" rotWithShape="1">
                <a:gsLst>
                  <a:gs pos="0">
                    <a:schemeClr val="bg1">
                      <a:lumMod val="75000"/>
                    </a:schemeClr>
                  </a:gs>
                  <a:gs pos="100000">
                    <a:schemeClr val="bg1"/>
                  </a:gs>
                </a:gsLst>
                <a:lin ang="2700000" scaled="1"/>
                <a:tileRect/>
              </a:gra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white"/>
                </a:solidFill>
              </a:endParaRPr>
            </a:p>
          </p:txBody>
        </p:sp>
        <p:sp>
          <p:nvSpPr>
            <p:cNvPr id="25" name="矩形 24"/>
            <p:cNvSpPr/>
            <p:nvPr/>
          </p:nvSpPr>
          <p:spPr>
            <a:xfrm>
              <a:off x="2207353" y="748943"/>
              <a:ext cx="954107" cy="553998"/>
            </a:xfrm>
            <a:prstGeom prst="rect">
              <a:avLst/>
            </a:prstGeom>
          </p:spPr>
          <p:txBody>
            <a:bodyPr wrap="none">
              <a:spAutoFit/>
            </a:bodyPr>
            <a:lstStyle/>
            <a:p>
              <a:r>
                <a:rPr lang="zh-CN" altLang="en-US" sz="3000" b="1" dirty="0">
                  <a:solidFill>
                    <a:srgbClr val="025394">
                      <a:alpha val="99000"/>
                    </a:srgbClr>
                  </a:solidFill>
                  <a:latin typeface="微软雅黑" panose="020B0503020204020204" pitchFamily="34" charset="-122"/>
                  <a:ea typeface="微软雅黑" panose="020B0503020204020204" pitchFamily="34" charset="-122"/>
                  <a:cs typeface="Arial" panose="020B0604020202020204" pitchFamily="34" charset="0"/>
                </a:rPr>
                <a:t>前言</a:t>
              </a:r>
              <a:endParaRPr lang="zh-CN" altLang="en-US" sz="3000" dirty="0">
                <a:solidFill>
                  <a:srgbClr val="025394">
                    <a:alpha val="99000"/>
                  </a:srgbClr>
                </a:solidFill>
                <a:latin typeface="微软雅黑" panose="020B0503020204020204" pitchFamily="34" charset="-122"/>
                <a:ea typeface="微软雅黑" panose="020B0503020204020204" pitchFamily="34" charset="-122"/>
              </a:endParaRPr>
            </a:p>
          </p:txBody>
        </p:sp>
      </p:grpSp>
      <p:sp>
        <p:nvSpPr>
          <p:cNvPr id="26" name="Rectangle 30"/>
          <p:cNvSpPr>
            <a:spLocks noChangeArrowheads="1"/>
          </p:cNvSpPr>
          <p:nvPr/>
        </p:nvSpPr>
        <p:spPr bwMode="auto">
          <a:xfrm>
            <a:off x="1763688" y="1727728"/>
            <a:ext cx="5677608" cy="170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398" tIns="45699" rIns="91398" bIns="45699">
            <a:spAutoFit/>
          </a:bodyPr>
          <a:lstStyle/>
          <a:p>
            <a:pPr algn="just">
              <a:lnSpc>
                <a:spcPct val="150000"/>
              </a:lnSpc>
            </a:pPr>
            <a:r>
              <a:rPr lang="zh-CN" altLang="en-US" sz="1400" dirty="0">
                <a:solidFill>
                  <a:srgbClr val="0C0C0C">
                    <a:alpha val="99000"/>
                  </a:srgbClr>
                </a:solidFill>
                <a:latin typeface="微软雅黑" panose="020B0503020204020204" pitchFamily="34" charset="-122"/>
                <a:ea typeface="微软雅黑" panose="020B0503020204020204" pitchFamily="34" charset="-122"/>
                <a:sym typeface="微软雅黑" panose="020B0503020204020204" pitchFamily="34" charset="-122"/>
              </a:rPr>
              <a:t>回顾这一年的工作，在取得成绩的同时，我们也找到了工作中的不足和问题，主要反映于</a:t>
            </a:r>
            <a:r>
              <a:rPr lang="en-US" altLang="zh-CN" sz="1400" dirty="0">
                <a:solidFill>
                  <a:srgbClr val="0C0C0C">
                    <a:alpha val="99000"/>
                  </a:srgbClr>
                </a:solidFill>
                <a:latin typeface="微软雅黑" panose="020B0503020204020204" pitchFamily="34" charset="-122"/>
                <a:ea typeface="微软雅黑" panose="020B0503020204020204" pitchFamily="34" charset="-122"/>
                <a:sym typeface="微软雅黑" panose="020B0503020204020204" pitchFamily="34" charset="-122"/>
              </a:rPr>
              <a:t>xx</a:t>
            </a:r>
            <a:r>
              <a:rPr lang="zh-CN" altLang="en-US" sz="1400" dirty="0">
                <a:solidFill>
                  <a:srgbClr val="0C0C0C">
                    <a:alpha val="99000"/>
                  </a:srgbClr>
                </a:solidFill>
                <a:latin typeface="微软雅黑" panose="020B0503020204020204" pitchFamily="34" charset="-122"/>
                <a:ea typeface="微软雅黑" panose="020B0503020204020204" pitchFamily="34" charset="-122"/>
                <a:sym typeface="微软雅黑" panose="020B0503020204020204" pitchFamily="34" charset="-122"/>
              </a:rPr>
              <a:t>及</a:t>
            </a:r>
            <a:r>
              <a:rPr lang="en-US" altLang="zh-CN" sz="1400" dirty="0">
                <a:solidFill>
                  <a:srgbClr val="0C0C0C">
                    <a:alpha val="99000"/>
                  </a:srgbClr>
                </a:solidFill>
                <a:latin typeface="微软雅黑" panose="020B0503020204020204" pitchFamily="34" charset="-122"/>
                <a:ea typeface="微软雅黑" panose="020B0503020204020204" pitchFamily="34" charset="-122"/>
                <a:sym typeface="微软雅黑" panose="020B0503020204020204" pitchFamily="34" charset="-122"/>
              </a:rPr>
              <a:t>xxx</a:t>
            </a:r>
            <a:r>
              <a:rPr lang="zh-CN" altLang="en-US" sz="1400" dirty="0">
                <a:solidFill>
                  <a:srgbClr val="0C0C0C">
                    <a:alpha val="99000"/>
                  </a:srgbClr>
                </a:solidFill>
                <a:latin typeface="微软雅黑" panose="020B0503020204020204" pitchFamily="34" charset="-122"/>
                <a:ea typeface="微软雅黑" panose="020B0503020204020204" pitchFamily="34" charset="-122"/>
                <a:sym typeface="微软雅黑" panose="020B0503020204020204" pitchFamily="34" charset="-122"/>
              </a:rPr>
              <a:t>的风格、定型还有待进一步探索，尤其是网上的公司产品库充分体现我们</a:t>
            </a:r>
            <a:r>
              <a:rPr lang="en-US" altLang="zh-CN" sz="1400" dirty="0" err="1">
                <a:solidFill>
                  <a:srgbClr val="0C0C0C">
                    <a:alpha val="99000"/>
                  </a:srgbClr>
                </a:solidFill>
                <a:latin typeface="微软雅黑" panose="020B0503020204020204" pitchFamily="34" charset="-122"/>
                <a:ea typeface="微软雅黑" panose="020B0503020204020204" pitchFamily="34" charset="-122"/>
                <a:sym typeface="微软雅黑" panose="020B0503020204020204" pitchFamily="34" charset="-122"/>
              </a:rPr>
              <a:t>xxxxx</a:t>
            </a:r>
            <a:r>
              <a:rPr lang="zh-CN" altLang="en-US" sz="1400" dirty="0">
                <a:solidFill>
                  <a:srgbClr val="0C0C0C">
                    <a:alpha val="99000"/>
                  </a:srgbClr>
                </a:solidFill>
                <a:latin typeface="微软雅黑" panose="020B0503020204020204" pitchFamily="34" charset="-122"/>
                <a:ea typeface="微软雅黑" panose="020B0503020204020204" pitchFamily="34" charset="-122"/>
                <a:sym typeface="微软雅黑" panose="020B0503020204020204" pitchFamily="34" charset="-122"/>
              </a:rPr>
              <a:t>和我们这个平台能为客户提供良好的商机和快捷方便的信息、导航的功能发挥。展望新的一年，我们将继续努力，力争各项工作更上一个新台阶。</a:t>
            </a:r>
            <a:endParaRPr lang="zh-CN" altLang="en-US" sz="1400" dirty="0">
              <a:solidFill>
                <a:srgbClr val="0C0C0C">
                  <a:alpha val="99000"/>
                </a:srgb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6" name="组合 15"/>
          <p:cNvGrpSpPr/>
          <p:nvPr/>
        </p:nvGrpSpPr>
        <p:grpSpPr>
          <a:xfrm>
            <a:off x="4946998" y="3435846"/>
            <a:ext cx="1400175" cy="1400175"/>
            <a:chOff x="1979712" y="339502"/>
            <a:chExt cx="1400175" cy="1400175"/>
          </a:xfrm>
        </p:grpSpPr>
        <p:sp>
          <p:nvSpPr>
            <p:cNvPr id="17" name="椭圆 16"/>
            <p:cNvSpPr/>
            <p:nvPr/>
          </p:nvSpPr>
          <p:spPr>
            <a:xfrm>
              <a:off x="1979712" y="339502"/>
              <a:ext cx="1400175" cy="1400175"/>
            </a:xfrm>
            <a:prstGeom prst="ellipse">
              <a:avLst/>
            </a:prstGeom>
            <a:gradFill>
              <a:gsLst>
                <a:gs pos="0">
                  <a:srgbClr val="F5F5F5"/>
                </a:gs>
                <a:gs pos="100000">
                  <a:schemeClr val="bg1">
                    <a:lumMod val="8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white"/>
                </a:solidFill>
              </a:endParaRPr>
            </a:p>
          </p:txBody>
        </p:sp>
        <p:sp>
          <p:nvSpPr>
            <p:cNvPr id="18" name="椭圆 17"/>
            <p:cNvSpPr>
              <a:spLocks noChangeAspect="1"/>
            </p:cNvSpPr>
            <p:nvPr/>
          </p:nvSpPr>
          <p:spPr>
            <a:xfrm>
              <a:off x="2120044" y="470885"/>
              <a:ext cx="1136331" cy="1136331"/>
            </a:xfrm>
            <a:prstGeom prst="ellipse">
              <a:avLst/>
            </a:prstGeom>
            <a:blipFill dpi="0" rotWithShape="1">
              <a:blip r:embed="rId1"/>
              <a:srcRect/>
              <a:stretch>
                <a:fillRect l="-11000" r="-10000"/>
              </a:stretch>
            </a:blipFill>
            <a:ln w="22225">
              <a:gradFill flip="none" rotWithShape="1">
                <a:gsLst>
                  <a:gs pos="0">
                    <a:schemeClr val="bg1">
                      <a:lumMod val="75000"/>
                    </a:schemeClr>
                  </a:gs>
                  <a:gs pos="100000">
                    <a:schemeClr val="bg1"/>
                  </a:gs>
                </a:gsLst>
                <a:lin ang="2700000" scaled="1"/>
                <a:tileRect/>
              </a:gra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white"/>
                </a:solidFill>
              </a:endParaRPr>
            </a:p>
          </p:txBody>
        </p:sp>
      </p:grpSp>
      <p:grpSp>
        <p:nvGrpSpPr>
          <p:cNvPr id="32" name="组合 31"/>
          <p:cNvGrpSpPr/>
          <p:nvPr/>
        </p:nvGrpSpPr>
        <p:grpSpPr>
          <a:xfrm>
            <a:off x="6516216" y="3626737"/>
            <a:ext cx="1099983" cy="1099983"/>
            <a:chOff x="1979712" y="339502"/>
            <a:chExt cx="1400175" cy="1400175"/>
          </a:xfrm>
        </p:grpSpPr>
        <p:sp>
          <p:nvSpPr>
            <p:cNvPr id="33" name="椭圆 32"/>
            <p:cNvSpPr/>
            <p:nvPr/>
          </p:nvSpPr>
          <p:spPr>
            <a:xfrm>
              <a:off x="1979712" y="339502"/>
              <a:ext cx="1400175" cy="1400175"/>
            </a:xfrm>
            <a:prstGeom prst="ellipse">
              <a:avLst/>
            </a:prstGeom>
            <a:gradFill>
              <a:gsLst>
                <a:gs pos="0">
                  <a:srgbClr val="F5F5F5"/>
                </a:gs>
                <a:gs pos="100000">
                  <a:schemeClr val="bg1">
                    <a:lumMod val="8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white"/>
                </a:solidFill>
              </a:endParaRPr>
            </a:p>
          </p:txBody>
        </p:sp>
        <p:sp>
          <p:nvSpPr>
            <p:cNvPr id="34" name="椭圆 33"/>
            <p:cNvSpPr/>
            <p:nvPr/>
          </p:nvSpPr>
          <p:spPr>
            <a:xfrm>
              <a:off x="2143794" y="503585"/>
              <a:ext cx="1072010" cy="1072010"/>
            </a:xfrm>
            <a:prstGeom prst="ellipse">
              <a:avLst/>
            </a:prstGeom>
            <a:blipFill dpi="0" rotWithShape="1">
              <a:blip r:embed="rId2"/>
              <a:srcRect/>
              <a:stretch>
                <a:fillRect l="-12000" r="-15000"/>
              </a:stretch>
            </a:blipFill>
            <a:ln w="22225">
              <a:gradFill flip="none" rotWithShape="1">
                <a:gsLst>
                  <a:gs pos="0">
                    <a:schemeClr val="bg1">
                      <a:lumMod val="75000"/>
                    </a:schemeClr>
                  </a:gs>
                  <a:gs pos="100000">
                    <a:schemeClr val="bg1"/>
                  </a:gs>
                </a:gsLst>
                <a:lin ang="2700000" scaled="1"/>
                <a:tileRect/>
              </a:gra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white"/>
                </a:solidFill>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750"/>
                                        <p:tgtEl>
                                          <p:spTgt spid="19"/>
                                        </p:tgtEl>
                                      </p:cBhvr>
                                    </p:animEffect>
                                    <p:anim calcmode="lin" valueType="num">
                                      <p:cBhvr>
                                        <p:cTn id="8" dur="750" fill="hold"/>
                                        <p:tgtEl>
                                          <p:spTgt spid="19"/>
                                        </p:tgtEl>
                                        <p:attrNameLst>
                                          <p:attrName>ppt_x</p:attrName>
                                        </p:attrNameLst>
                                      </p:cBhvr>
                                      <p:tavLst>
                                        <p:tav tm="0">
                                          <p:val>
                                            <p:strVal val="#ppt_x"/>
                                          </p:val>
                                        </p:tav>
                                        <p:tav tm="100000">
                                          <p:val>
                                            <p:strVal val="#ppt_x"/>
                                          </p:val>
                                        </p:tav>
                                      </p:tavLst>
                                    </p:anim>
                                    <p:anim calcmode="lin" valueType="num">
                                      <p:cBhvr>
                                        <p:cTn id="9" dur="750" fill="hold"/>
                                        <p:tgtEl>
                                          <p:spTgt spid="19"/>
                                        </p:tgtEl>
                                        <p:attrNameLst>
                                          <p:attrName>ppt_y</p:attrName>
                                        </p:attrNameLst>
                                      </p:cBhvr>
                                      <p:tavLst>
                                        <p:tav tm="0">
                                          <p:val>
                                            <p:strVal val="#ppt_y+.1"/>
                                          </p:val>
                                        </p:tav>
                                        <p:tav tm="100000">
                                          <p:val>
                                            <p:strVal val="#ppt_y"/>
                                          </p:val>
                                        </p:tav>
                                      </p:tavLst>
                                    </p:anim>
                                  </p:childTnLst>
                                </p:cTn>
                              </p:par>
                              <p:par>
                                <p:cTn id="10" presetID="23" presetClass="entr" presetSubtype="288" fill="hold" nodeType="withEffect">
                                  <p:stCondLst>
                                    <p:cond delay="50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strVal val="4/3*#ppt_w"/>
                                          </p:val>
                                        </p:tav>
                                        <p:tav tm="100000">
                                          <p:val>
                                            <p:strVal val="#ppt_w"/>
                                          </p:val>
                                        </p:tav>
                                      </p:tavLst>
                                    </p:anim>
                                    <p:anim calcmode="lin" valueType="num">
                                      <p:cBhvr>
                                        <p:cTn id="13" dur="500" fill="hold"/>
                                        <p:tgtEl>
                                          <p:spTgt spid="22"/>
                                        </p:tgtEl>
                                        <p:attrNameLst>
                                          <p:attrName>ppt_h</p:attrName>
                                        </p:attrNameLst>
                                      </p:cBhvr>
                                      <p:tavLst>
                                        <p:tav tm="0">
                                          <p:val>
                                            <p:strVal val="4/3*#ppt_h"/>
                                          </p:val>
                                        </p:tav>
                                        <p:tav tm="100000">
                                          <p:val>
                                            <p:strVal val="#ppt_h"/>
                                          </p:val>
                                        </p:tav>
                                      </p:tavLst>
                                    </p:anim>
                                  </p:childTnLst>
                                </p:cTn>
                              </p:par>
                              <p:par>
                                <p:cTn id="14" presetID="10" presetClass="entr" presetSubtype="0" fill="hold" grpId="0" nodeType="withEffect">
                                  <p:stCondLst>
                                    <p:cond delay="100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22" presetClass="entr" presetSubtype="4" fill="hold" grpId="0" nodeType="withEffect">
                                  <p:stCondLst>
                                    <p:cond delay="1250"/>
                                  </p:stCondLst>
                                  <p:childTnLst>
                                    <p:set>
                                      <p:cBhvr>
                                        <p:cTn id="18" dur="1" fill="hold">
                                          <p:stCondLst>
                                            <p:cond delay="0"/>
                                          </p:stCondLst>
                                        </p:cTn>
                                        <p:tgtEl>
                                          <p:spTgt spid="26"/>
                                        </p:tgtEl>
                                        <p:attrNameLst>
                                          <p:attrName>style.visibility</p:attrName>
                                        </p:attrNameLst>
                                      </p:cBhvr>
                                      <p:to>
                                        <p:strVal val="visible"/>
                                      </p:to>
                                    </p:set>
                                    <p:animEffect transition="in" filter="wipe(down)">
                                      <p:cBhvr>
                                        <p:cTn id="19" dur="500"/>
                                        <p:tgtEl>
                                          <p:spTgt spid="26"/>
                                        </p:tgtEl>
                                      </p:cBhvr>
                                    </p:animEffect>
                                  </p:childTnLst>
                                </p:cTn>
                              </p:par>
                              <p:par>
                                <p:cTn id="20" presetID="52" presetClass="entr" presetSubtype="0" fill="hold" nodeType="withEffect">
                                  <p:stCondLst>
                                    <p:cond delay="1500"/>
                                  </p:stCondLst>
                                  <p:childTnLst>
                                    <p:set>
                                      <p:cBhvr>
                                        <p:cTn id="21" dur="1" fill="hold">
                                          <p:stCondLst>
                                            <p:cond delay="0"/>
                                          </p:stCondLst>
                                        </p:cTn>
                                        <p:tgtEl>
                                          <p:spTgt spid="16"/>
                                        </p:tgtEl>
                                        <p:attrNameLst>
                                          <p:attrName>style.visibility</p:attrName>
                                        </p:attrNameLst>
                                      </p:cBhvr>
                                      <p:to>
                                        <p:strVal val="visible"/>
                                      </p:to>
                                    </p:set>
                                    <p:animScale>
                                      <p:cBhvr>
                                        <p:cTn id="22" dur="75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750" decel="50000" fill="hold">
                                          <p:stCondLst>
                                            <p:cond delay="0"/>
                                          </p:stCondLst>
                                        </p:cTn>
                                        <p:tgtEl>
                                          <p:spTgt spid="16"/>
                                        </p:tgtEl>
                                        <p:attrNameLst>
                                          <p:attrName>ppt_x</p:attrName>
                                          <p:attrName>ppt_y</p:attrName>
                                        </p:attrNameLst>
                                      </p:cBhvr>
                                    </p:animMotion>
                                    <p:animEffect transition="in" filter="fade">
                                      <p:cBhvr>
                                        <p:cTn id="24" dur="750"/>
                                        <p:tgtEl>
                                          <p:spTgt spid="16"/>
                                        </p:tgtEl>
                                      </p:cBhvr>
                                    </p:animEffect>
                                  </p:childTnLst>
                                </p:cTn>
                              </p:par>
                              <p:par>
                                <p:cTn id="25" presetID="52" presetClass="entr" presetSubtype="0" fill="hold" nodeType="withEffect">
                                  <p:stCondLst>
                                    <p:cond delay="2000"/>
                                  </p:stCondLst>
                                  <p:childTnLst>
                                    <p:set>
                                      <p:cBhvr>
                                        <p:cTn id="26" dur="1" fill="hold">
                                          <p:stCondLst>
                                            <p:cond delay="0"/>
                                          </p:stCondLst>
                                        </p:cTn>
                                        <p:tgtEl>
                                          <p:spTgt spid="32"/>
                                        </p:tgtEl>
                                        <p:attrNameLst>
                                          <p:attrName>style.visibility</p:attrName>
                                        </p:attrNameLst>
                                      </p:cBhvr>
                                      <p:to>
                                        <p:strVal val="visible"/>
                                      </p:to>
                                    </p:set>
                                    <p:animScale>
                                      <p:cBhvr>
                                        <p:cTn id="27" dur="750" decel="50000" fill="hold">
                                          <p:stCondLst>
                                            <p:cond delay="0"/>
                                          </p:stCondLst>
                                        </p:cTn>
                                        <p:tgtEl>
                                          <p:spTgt spid="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750" decel="50000" fill="hold">
                                          <p:stCondLst>
                                            <p:cond delay="0"/>
                                          </p:stCondLst>
                                        </p:cTn>
                                        <p:tgtEl>
                                          <p:spTgt spid="32"/>
                                        </p:tgtEl>
                                        <p:attrNameLst>
                                          <p:attrName>ppt_x</p:attrName>
                                          <p:attrName>ppt_y</p:attrName>
                                        </p:attrNameLst>
                                      </p:cBhvr>
                                    </p:animMotion>
                                    <p:animEffect transition="in" filter="fade">
                                      <p:cBhvr>
                                        <p:cTn id="29"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animBg="1"/>
      <p:bldP spid="26" grpId="0" bldLvl="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组合 1"/>
          <p:cNvGrpSpPr/>
          <p:nvPr/>
        </p:nvGrpSpPr>
        <p:grpSpPr>
          <a:xfrm>
            <a:off x="3392165" y="2068818"/>
            <a:ext cx="2659131" cy="600164"/>
            <a:chOff x="4384651" y="1809662"/>
            <a:chExt cx="3545046" cy="800404"/>
          </a:xfrm>
        </p:grpSpPr>
        <p:sp>
          <p:nvSpPr>
            <p:cNvPr id="3" name="文本框 116"/>
            <p:cNvSpPr txBox="1"/>
            <p:nvPr/>
          </p:nvSpPr>
          <p:spPr>
            <a:xfrm>
              <a:off x="5471109" y="1871422"/>
              <a:ext cx="1768274" cy="348894"/>
            </a:xfrm>
            <a:prstGeom prst="rect">
              <a:avLst/>
            </a:prstGeom>
            <a:noFill/>
          </p:spPr>
          <p:txBody>
            <a:bodyPr wrap="square" rtlCol="0">
              <a:spAutoFit/>
            </a:bodyPr>
            <a:lstStyle/>
            <a:p>
              <a:pPr algn="r"/>
              <a:r>
                <a:rPr lang="zh-CN" altLang="en-US" sz="1100" dirty="0" smtClean="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rPr>
                <a:t>加盟店超过</a:t>
              </a:r>
              <a:r>
                <a:rPr lang="en-US" altLang="zh-CN" sz="1100" dirty="0" smtClean="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rPr>
                <a:t>500</a:t>
              </a:r>
              <a:r>
                <a:rPr lang="zh-CN" altLang="en-US" sz="1100" dirty="0" smtClean="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rPr>
                <a:t>家</a:t>
              </a:r>
              <a:endParaRPr lang="zh-CN" altLang="en-US" sz="1100" dirty="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endParaRPr>
            </a:p>
          </p:txBody>
        </p:sp>
        <p:sp>
          <p:nvSpPr>
            <p:cNvPr id="4" name="文本框 117"/>
            <p:cNvSpPr txBox="1"/>
            <p:nvPr/>
          </p:nvSpPr>
          <p:spPr>
            <a:xfrm>
              <a:off x="4384651" y="2090316"/>
              <a:ext cx="2865679" cy="451510"/>
            </a:xfrm>
            <a:prstGeom prst="rect">
              <a:avLst/>
            </a:prstGeom>
            <a:noFill/>
          </p:spPr>
          <p:txBody>
            <a:bodyPr wrap="square" rtlCol="0">
              <a:spAutoFit/>
            </a:bodyPr>
            <a:lstStyle/>
            <a:p>
              <a:pPr algn="r"/>
              <a:r>
                <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rPr>
                <a:t>单击添加文本内容单击添加文本内容</a:t>
              </a:r>
              <a:endPar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endParaRPr>
            </a:p>
            <a:p>
              <a:pPr algn="r"/>
              <a:r>
                <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rPr>
                <a:t>单击添加文本内容单击添加文本内容</a:t>
              </a:r>
              <a:endParaRPr lang="en-US" altLang="zh-CN"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endParaRPr>
            </a:p>
          </p:txBody>
        </p:sp>
        <p:sp>
          <p:nvSpPr>
            <p:cNvPr id="5" name="文本框 118"/>
            <p:cNvSpPr txBox="1"/>
            <p:nvPr/>
          </p:nvSpPr>
          <p:spPr>
            <a:xfrm>
              <a:off x="7050800" y="1809662"/>
              <a:ext cx="878897" cy="800404"/>
            </a:xfrm>
            <a:prstGeom prst="rect">
              <a:avLst/>
            </a:prstGeom>
            <a:noFill/>
          </p:spPr>
          <p:txBody>
            <a:bodyPr wrap="square" rtlCol="0">
              <a:spAutoFit/>
            </a:bodyPr>
            <a:lstStyle/>
            <a:p>
              <a:pPr algn="ctr"/>
              <a:r>
                <a:rPr lang="en-US" altLang="zh-CN" sz="3300" dirty="0">
                  <a:solidFill>
                    <a:srgbClr val="0070C0">
                      <a:alpha val="99000"/>
                    </a:srgbClr>
                  </a:solidFill>
                  <a:latin typeface="Impact" panose="020B0806030902050204" pitchFamily="34" charset="0"/>
                  <a:ea typeface="Kozuka Gothic Pro H" panose="020B0800000000000000" pitchFamily="34" charset="-128"/>
                </a:rPr>
                <a:t>02</a:t>
              </a:r>
              <a:endParaRPr lang="zh-CN" altLang="en-US" sz="3300" dirty="0">
                <a:solidFill>
                  <a:srgbClr val="0070C0">
                    <a:alpha val="99000"/>
                  </a:srgbClr>
                </a:solidFill>
                <a:latin typeface="Impact" panose="020B0806030902050204" pitchFamily="34" charset="0"/>
                <a:ea typeface="Kozuka Gothic Pro H" panose="020B0800000000000000" pitchFamily="34" charset="-128"/>
              </a:endParaRPr>
            </a:p>
          </p:txBody>
        </p:sp>
      </p:grpSp>
      <p:grpSp>
        <p:nvGrpSpPr>
          <p:cNvPr id="6" name="组合 5"/>
          <p:cNvGrpSpPr/>
          <p:nvPr/>
        </p:nvGrpSpPr>
        <p:grpSpPr>
          <a:xfrm>
            <a:off x="3392165" y="3746098"/>
            <a:ext cx="2659131" cy="600164"/>
            <a:chOff x="4384651" y="1809662"/>
            <a:chExt cx="3545046" cy="800404"/>
          </a:xfrm>
        </p:grpSpPr>
        <p:sp>
          <p:nvSpPr>
            <p:cNvPr id="7" name="文本框 124"/>
            <p:cNvSpPr txBox="1"/>
            <p:nvPr/>
          </p:nvSpPr>
          <p:spPr>
            <a:xfrm>
              <a:off x="5471109" y="1871422"/>
              <a:ext cx="1768274" cy="348894"/>
            </a:xfrm>
            <a:prstGeom prst="rect">
              <a:avLst/>
            </a:prstGeom>
            <a:noFill/>
          </p:spPr>
          <p:txBody>
            <a:bodyPr wrap="square" rtlCol="0">
              <a:spAutoFit/>
            </a:bodyPr>
            <a:lstStyle/>
            <a:p>
              <a:pPr algn="r"/>
              <a:r>
                <a:rPr lang="zh-CN" altLang="en-US" sz="1100" dirty="0" smtClean="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rPr>
                <a:t>成为行业顶尖地位</a:t>
              </a:r>
              <a:endParaRPr lang="zh-CN" altLang="en-US" sz="1100" dirty="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endParaRPr>
            </a:p>
          </p:txBody>
        </p:sp>
        <p:sp>
          <p:nvSpPr>
            <p:cNvPr id="8" name="文本框 125"/>
            <p:cNvSpPr txBox="1"/>
            <p:nvPr/>
          </p:nvSpPr>
          <p:spPr>
            <a:xfrm>
              <a:off x="4384651" y="2090316"/>
              <a:ext cx="2865679" cy="451510"/>
            </a:xfrm>
            <a:prstGeom prst="rect">
              <a:avLst/>
            </a:prstGeom>
            <a:noFill/>
          </p:spPr>
          <p:txBody>
            <a:bodyPr wrap="square" rtlCol="0">
              <a:spAutoFit/>
            </a:bodyPr>
            <a:lstStyle/>
            <a:p>
              <a:pPr algn="r"/>
              <a:r>
                <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rPr>
                <a:t>单击添加文本内容单击添加文本内容</a:t>
              </a:r>
              <a:endPar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endParaRPr>
            </a:p>
            <a:p>
              <a:pPr algn="r"/>
              <a:r>
                <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rPr>
                <a:t>单击添加文本内容单击添加文本内容</a:t>
              </a:r>
              <a:endParaRPr lang="en-US" altLang="zh-CN"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endParaRPr>
            </a:p>
          </p:txBody>
        </p:sp>
        <p:sp>
          <p:nvSpPr>
            <p:cNvPr id="9" name="文本框 126"/>
            <p:cNvSpPr txBox="1"/>
            <p:nvPr/>
          </p:nvSpPr>
          <p:spPr>
            <a:xfrm>
              <a:off x="7050800" y="1809662"/>
              <a:ext cx="878897" cy="800404"/>
            </a:xfrm>
            <a:prstGeom prst="rect">
              <a:avLst/>
            </a:prstGeom>
            <a:noFill/>
          </p:spPr>
          <p:txBody>
            <a:bodyPr wrap="square" rtlCol="0">
              <a:spAutoFit/>
            </a:bodyPr>
            <a:lstStyle/>
            <a:p>
              <a:pPr algn="ctr"/>
              <a:r>
                <a:rPr lang="en-US" altLang="zh-CN" sz="3300" dirty="0">
                  <a:solidFill>
                    <a:srgbClr val="0070C0">
                      <a:alpha val="99000"/>
                    </a:srgbClr>
                  </a:solidFill>
                  <a:latin typeface="Impact" panose="020B0806030902050204" pitchFamily="34" charset="0"/>
                  <a:ea typeface="Kozuka Gothic Pro H" panose="020B0800000000000000" pitchFamily="34" charset="-128"/>
                </a:rPr>
                <a:t>04</a:t>
              </a:r>
              <a:endParaRPr lang="zh-CN" altLang="en-US" sz="3300" dirty="0">
                <a:solidFill>
                  <a:srgbClr val="0070C0">
                    <a:alpha val="99000"/>
                  </a:srgbClr>
                </a:solidFill>
                <a:latin typeface="Impact" panose="020B0806030902050204" pitchFamily="34" charset="0"/>
                <a:ea typeface="Kozuka Gothic Pro H" panose="020B0800000000000000" pitchFamily="34" charset="-128"/>
              </a:endParaRPr>
            </a:p>
          </p:txBody>
        </p:sp>
      </p:grpSp>
      <p:sp>
        <p:nvSpPr>
          <p:cNvPr id="10" name="任意多边形 9"/>
          <p:cNvSpPr/>
          <p:nvPr/>
        </p:nvSpPr>
        <p:spPr>
          <a:xfrm flipH="1">
            <a:off x="2625523" y="3547610"/>
            <a:ext cx="4597384" cy="958109"/>
          </a:xfrm>
          <a:custGeom>
            <a:avLst/>
            <a:gdLst>
              <a:gd name="connsiteX0" fmla="*/ 640136 w 6129048"/>
              <a:gd name="connsiteY0" fmla="*/ 0 h 1277774"/>
              <a:gd name="connsiteX1" fmla="*/ 6109087 w 6129048"/>
              <a:gd name="connsiteY1" fmla="*/ 0 h 1277774"/>
              <a:gd name="connsiteX2" fmla="*/ 6129048 w 6129048"/>
              <a:gd name="connsiteY2" fmla="*/ 2012 h 1277774"/>
              <a:gd name="connsiteX3" fmla="*/ 6129048 w 6129048"/>
              <a:gd name="connsiteY3" fmla="*/ 149955 h 1277774"/>
              <a:gd name="connsiteX4" fmla="*/ 6080383 w 6129048"/>
              <a:gd name="connsiteY4" fmla="*/ 145049 h 1277774"/>
              <a:gd name="connsiteX5" fmla="*/ 668839 w 6129048"/>
              <a:gd name="connsiteY5" fmla="*/ 145049 h 1277774"/>
              <a:gd name="connsiteX6" fmla="*/ 175639 w 6129048"/>
              <a:gd name="connsiteY6" fmla="*/ 638249 h 1277774"/>
              <a:gd name="connsiteX7" fmla="*/ 569442 w 6129048"/>
              <a:gd name="connsiteY7" fmla="*/ 1121429 h 1277774"/>
              <a:gd name="connsiteX8" fmla="*/ 615354 w 6129048"/>
              <a:gd name="connsiteY8" fmla="*/ 1126057 h 1277774"/>
              <a:gd name="connsiteX9" fmla="*/ 615354 w 6129048"/>
              <a:gd name="connsiteY9" fmla="*/ 1277774 h 1277774"/>
              <a:gd name="connsiteX10" fmla="*/ 511127 w 6129048"/>
              <a:gd name="connsiteY10" fmla="*/ 1267267 h 1277774"/>
              <a:gd name="connsiteX11" fmla="*/ 0 w 6129048"/>
              <a:gd name="connsiteY11" fmla="*/ 640136 h 1277774"/>
              <a:gd name="connsiteX12" fmla="*/ 640136 w 6129048"/>
              <a:gd name="connsiteY12" fmla="*/ 0 h 127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9048" h="1277774">
                <a:moveTo>
                  <a:pt x="640136" y="0"/>
                </a:moveTo>
                <a:lnTo>
                  <a:pt x="6109087" y="0"/>
                </a:lnTo>
                <a:lnTo>
                  <a:pt x="6129048" y="2012"/>
                </a:lnTo>
                <a:lnTo>
                  <a:pt x="6129048" y="149955"/>
                </a:lnTo>
                <a:lnTo>
                  <a:pt x="6080383" y="145049"/>
                </a:lnTo>
                <a:lnTo>
                  <a:pt x="668839" y="145049"/>
                </a:lnTo>
                <a:cubicBezTo>
                  <a:pt x="396452" y="145049"/>
                  <a:pt x="175639" y="365862"/>
                  <a:pt x="175639" y="638249"/>
                </a:cubicBezTo>
                <a:cubicBezTo>
                  <a:pt x="175639" y="876588"/>
                  <a:pt x="344699" y="1075440"/>
                  <a:pt x="569442" y="1121429"/>
                </a:cubicBezTo>
                <a:lnTo>
                  <a:pt x="615354" y="1126057"/>
                </a:lnTo>
                <a:lnTo>
                  <a:pt x="615354" y="1277774"/>
                </a:lnTo>
                <a:lnTo>
                  <a:pt x="511127" y="1267267"/>
                </a:lnTo>
                <a:cubicBezTo>
                  <a:pt x="219428" y="1207576"/>
                  <a:pt x="0" y="949481"/>
                  <a:pt x="0" y="640136"/>
                </a:cubicBezTo>
                <a:cubicBezTo>
                  <a:pt x="0" y="286599"/>
                  <a:pt x="286599" y="0"/>
                  <a:pt x="640136" y="0"/>
                </a:cubicBezTo>
                <a:close/>
              </a:path>
            </a:pathLst>
          </a:custGeom>
          <a:solidFill>
            <a:srgbClr val="0070C0"/>
          </a:solidFill>
          <a:ln>
            <a:noFill/>
          </a:ln>
          <a:effectLst>
            <a:innerShdw blurRad="508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5" tIns="34261" rIns="68525" bIns="34261" rtlCol="0" anchor="ctr"/>
          <a:lstStyle/>
          <a:p>
            <a:pPr algn="ctr"/>
            <a:endParaRPr lang="zh-CN" altLang="en-US">
              <a:solidFill>
                <a:prstClr val="white"/>
              </a:solidFill>
            </a:endParaRPr>
          </a:p>
        </p:txBody>
      </p:sp>
      <p:sp>
        <p:nvSpPr>
          <p:cNvPr id="11" name="任意多边形 10"/>
          <p:cNvSpPr/>
          <p:nvPr/>
        </p:nvSpPr>
        <p:spPr>
          <a:xfrm flipH="1">
            <a:off x="2625523" y="1857281"/>
            <a:ext cx="4597384" cy="958109"/>
          </a:xfrm>
          <a:custGeom>
            <a:avLst/>
            <a:gdLst>
              <a:gd name="connsiteX0" fmla="*/ 640136 w 6129048"/>
              <a:gd name="connsiteY0" fmla="*/ 0 h 1277774"/>
              <a:gd name="connsiteX1" fmla="*/ 6109087 w 6129048"/>
              <a:gd name="connsiteY1" fmla="*/ 0 h 1277774"/>
              <a:gd name="connsiteX2" fmla="*/ 6129048 w 6129048"/>
              <a:gd name="connsiteY2" fmla="*/ 2012 h 1277774"/>
              <a:gd name="connsiteX3" fmla="*/ 6129048 w 6129048"/>
              <a:gd name="connsiteY3" fmla="*/ 149955 h 1277774"/>
              <a:gd name="connsiteX4" fmla="*/ 6080383 w 6129048"/>
              <a:gd name="connsiteY4" fmla="*/ 145049 h 1277774"/>
              <a:gd name="connsiteX5" fmla="*/ 668839 w 6129048"/>
              <a:gd name="connsiteY5" fmla="*/ 145049 h 1277774"/>
              <a:gd name="connsiteX6" fmla="*/ 175639 w 6129048"/>
              <a:gd name="connsiteY6" fmla="*/ 638249 h 1277774"/>
              <a:gd name="connsiteX7" fmla="*/ 569442 w 6129048"/>
              <a:gd name="connsiteY7" fmla="*/ 1121429 h 1277774"/>
              <a:gd name="connsiteX8" fmla="*/ 615354 w 6129048"/>
              <a:gd name="connsiteY8" fmla="*/ 1126057 h 1277774"/>
              <a:gd name="connsiteX9" fmla="*/ 615354 w 6129048"/>
              <a:gd name="connsiteY9" fmla="*/ 1277774 h 1277774"/>
              <a:gd name="connsiteX10" fmla="*/ 511127 w 6129048"/>
              <a:gd name="connsiteY10" fmla="*/ 1267267 h 1277774"/>
              <a:gd name="connsiteX11" fmla="*/ 0 w 6129048"/>
              <a:gd name="connsiteY11" fmla="*/ 640136 h 1277774"/>
              <a:gd name="connsiteX12" fmla="*/ 640136 w 6129048"/>
              <a:gd name="connsiteY12" fmla="*/ 0 h 127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9048" h="1277774">
                <a:moveTo>
                  <a:pt x="640136" y="0"/>
                </a:moveTo>
                <a:lnTo>
                  <a:pt x="6109087" y="0"/>
                </a:lnTo>
                <a:lnTo>
                  <a:pt x="6129048" y="2012"/>
                </a:lnTo>
                <a:lnTo>
                  <a:pt x="6129048" y="149955"/>
                </a:lnTo>
                <a:lnTo>
                  <a:pt x="6080383" y="145049"/>
                </a:lnTo>
                <a:lnTo>
                  <a:pt x="668839" y="145049"/>
                </a:lnTo>
                <a:cubicBezTo>
                  <a:pt x="396452" y="145049"/>
                  <a:pt x="175639" y="365862"/>
                  <a:pt x="175639" y="638249"/>
                </a:cubicBezTo>
                <a:cubicBezTo>
                  <a:pt x="175639" y="876588"/>
                  <a:pt x="344699" y="1075440"/>
                  <a:pt x="569442" y="1121429"/>
                </a:cubicBezTo>
                <a:lnTo>
                  <a:pt x="615354" y="1126057"/>
                </a:lnTo>
                <a:lnTo>
                  <a:pt x="615354" y="1277774"/>
                </a:lnTo>
                <a:lnTo>
                  <a:pt x="511127" y="1267267"/>
                </a:lnTo>
                <a:cubicBezTo>
                  <a:pt x="219428" y="1207576"/>
                  <a:pt x="0" y="949481"/>
                  <a:pt x="0" y="640136"/>
                </a:cubicBezTo>
                <a:cubicBezTo>
                  <a:pt x="0" y="286599"/>
                  <a:pt x="286599" y="0"/>
                  <a:pt x="640136" y="0"/>
                </a:cubicBezTo>
                <a:close/>
              </a:path>
            </a:pathLst>
          </a:custGeom>
          <a:solidFill>
            <a:srgbClr val="0070C0"/>
          </a:solidFill>
          <a:ln>
            <a:noFill/>
          </a:ln>
          <a:effectLst>
            <a:innerShdw blurRad="508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5" tIns="34261" rIns="68525" bIns="34261" rtlCol="0" anchor="ctr"/>
          <a:lstStyle/>
          <a:p>
            <a:pPr algn="ctr"/>
            <a:endParaRPr lang="zh-CN" altLang="en-US">
              <a:solidFill>
                <a:prstClr val="white"/>
              </a:solidFill>
            </a:endParaRPr>
          </a:p>
        </p:txBody>
      </p:sp>
      <p:sp>
        <p:nvSpPr>
          <p:cNvPr id="12" name="任意多边形 11"/>
          <p:cNvSpPr/>
          <p:nvPr/>
        </p:nvSpPr>
        <p:spPr>
          <a:xfrm>
            <a:off x="2168359" y="2704030"/>
            <a:ext cx="4597384" cy="958109"/>
          </a:xfrm>
          <a:custGeom>
            <a:avLst/>
            <a:gdLst>
              <a:gd name="connsiteX0" fmla="*/ 640136 w 6129048"/>
              <a:gd name="connsiteY0" fmla="*/ 0 h 1277774"/>
              <a:gd name="connsiteX1" fmla="*/ 6109087 w 6129048"/>
              <a:gd name="connsiteY1" fmla="*/ 0 h 1277774"/>
              <a:gd name="connsiteX2" fmla="*/ 6129048 w 6129048"/>
              <a:gd name="connsiteY2" fmla="*/ 2012 h 1277774"/>
              <a:gd name="connsiteX3" fmla="*/ 6129048 w 6129048"/>
              <a:gd name="connsiteY3" fmla="*/ 149955 h 1277774"/>
              <a:gd name="connsiteX4" fmla="*/ 6080383 w 6129048"/>
              <a:gd name="connsiteY4" fmla="*/ 145049 h 1277774"/>
              <a:gd name="connsiteX5" fmla="*/ 668839 w 6129048"/>
              <a:gd name="connsiteY5" fmla="*/ 145049 h 1277774"/>
              <a:gd name="connsiteX6" fmla="*/ 175639 w 6129048"/>
              <a:gd name="connsiteY6" fmla="*/ 638249 h 1277774"/>
              <a:gd name="connsiteX7" fmla="*/ 569442 w 6129048"/>
              <a:gd name="connsiteY7" fmla="*/ 1121429 h 1277774"/>
              <a:gd name="connsiteX8" fmla="*/ 615354 w 6129048"/>
              <a:gd name="connsiteY8" fmla="*/ 1126057 h 1277774"/>
              <a:gd name="connsiteX9" fmla="*/ 615354 w 6129048"/>
              <a:gd name="connsiteY9" fmla="*/ 1277774 h 1277774"/>
              <a:gd name="connsiteX10" fmla="*/ 511127 w 6129048"/>
              <a:gd name="connsiteY10" fmla="*/ 1267267 h 1277774"/>
              <a:gd name="connsiteX11" fmla="*/ 0 w 6129048"/>
              <a:gd name="connsiteY11" fmla="*/ 640136 h 1277774"/>
              <a:gd name="connsiteX12" fmla="*/ 640136 w 6129048"/>
              <a:gd name="connsiteY12" fmla="*/ 0 h 127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9048" h="1277774">
                <a:moveTo>
                  <a:pt x="640136" y="0"/>
                </a:moveTo>
                <a:lnTo>
                  <a:pt x="6109087" y="0"/>
                </a:lnTo>
                <a:lnTo>
                  <a:pt x="6129048" y="2012"/>
                </a:lnTo>
                <a:lnTo>
                  <a:pt x="6129048" y="149955"/>
                </a:lnTo>
                <a:lnTo>
                  <a:pt x="6080383" y="145049"/>
                </a:lnTo>
                <a:lnTo>
                  <a:pt x="668839" y="145049"/>
                </a:lnTo>
                <a:cubicBezTo>
                  <a:pt x="396452" y="145049"/>
                  <a:pt x="175639" y="365862"/>
                  <a:pt x="175639" y="638249"/>
                </a:cubicBezTo>
                <a:cubicBezTo>
                  <a:pt x="175639" y="876588"/>
                  <a:pt x="344699" y="1075440"/>
                  <a:pt x="569442" y="1121429"/>
                </a:cubicBezTo>
                <a:lnTo>
                  <a:pt x="615354" y="1126057"/>
                </a:lnTo>
                <a:lnTo>
                  <a:pt x="615354" y="1277774"/>
                </a:lnTo>
                <a:lnTo>
                  <a:pt x="511127" y="1267267"/>
                </a:lnTo>
                <a:cubicBezTo>
                  <a:pt x="219428" y="1207576"/>
                  <a:pt x="0" y="949481"/>
                  <a:pt x="0" y="640136"/>
                </a:cubicBezTo>
                <a:cubicBezTo>
                  <a:pt x="0" y="286599"/>
                  <a:pt x="286599" y="0"/>
                  <a:pt x="640136" y="0"/>
                </a:cubicBezTo>
                <a:close/>
              </a:path>
            </a:pathLst>
          </a:custGeom>
          <a:solidFill>
            <a:srgbClr val="0070C0"/>
          </a:solidFill>
          <a:ln>
            <a:noFill/>
          </a:ln>
          <a:effectLst>
            <a:innerShdw blurRad="508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5" tIns="34261" rIns="68525" bIns="34261" rtlCol="0" anchor="ctr"/>
          <a:lstStyle/>
          <a:p>
            <a:pPr algn="ctr"/>
            <a:endParaRPr lang="zh-CN" altLang="en-US">
              <a:solidFill>
                <a:prstClr val="white"/>
              </a:solidFill>
            </a:endParaRPr>
          </a:p>
        </p:txBody>
      </p:sp>
      <p:sp>
        <p:nvSpPr>
          <p:cNvPr id="13" name="任意多边形 12"/>
          <p:cNvSpPr/>
          <p:nvPr/>
        </p:nvSpPr>
        <p:spPr>
          <a:xfrm>
            <a:off x="2624042" y="4394362"/>
            <a:ext cx="4141703" cy="958109"/>
          </a:xfrm>
          <a:custGeom>
            <a:avLst/>
            <a:gdLst>
              <a:gd name="connsiteX0" fmla="*/ 0 w 5521552"/>
              <a:gd name="connsiteY0" fmla="*/ 1125265 h 1277774"/>
              <a:gd name="connsiteX1" fmla="*/ 7858 w 5521552"/>
              <a:gd name="connsiteY1" fmla="*/ 1126057 h 1277774"/>
              <a:gd name="connsiteX2" fmla="*/ 7858 w 5521552"/>
              <a:gd name="connsiteY2" fmla="*/ 1277774 h 1277774"/>
              <a:gd name="connsiteX3" fmla="*/ 0 w 5521552"/>
              <a:gd name="connsiteY3" fmla="*/ 1276982 h 1277774"/>
              <a:gd name="connsiteX4" fmla="*/ 32640 w 5521552"/>
              <a:gd name="connsiteY4" fmla="*/ 0 h 1277774"/>
              <a:gd name="connsiteX5" fmla="*/ 5501591 w 5521552"/>
              <a:gd name="connsiteY5" fmla="*/ 0 h 1277774"/>
              <a:gd name="connsiteX6" fmla="*/ 5521552 w 5521552"/>
              <a:gd name="connsiteY6" fmla="*/ 2012 h 1277774"/>
              <a:gd name="connsiteX7" fmla="*/ 5521552 w 5521552"/>
              <a:gd name="connsiteY7" fmla="*/ 149955 h 1277774"/>
              <a:gd name="connsiteX8" fmla="*/ 5472887 w 5521552"/>
              <a:gd name="connsiteY8" fmla="*/ 145049 h 1277774"/>
              <a:gd name="connsiteX9" fmla="*/ 61343 w 5521552"/>
              <a:gd name="connsiteY9" fmla="*/ 145049 h 1277774"/>
              <a:gd name="connsiteX10" fmla="*/ 0 w 5521552"/>
              <a:gd name="connsiteY10" fmla="*/ 151233 h 1277774"/>
              <a:gd name="connsiteX11" fmla="*/ 0 w 5521552"/>
              <a:gd name="connsiteY11" fmla="*/ 3291 h 127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21552" h="1277774">
                <a:moveTo>
                  <a:pt x="0" y="1125265"/>
                </a:moveTo>
                <a:lnTo>
                  <a:pt x="7858" y="1126057"/>
                </a:lnTo>
                <a:lnTo>
                  <a:pt x="7858" y="1277774"/>
                </a:lnTo>
                <a:lnTo>
                  <a:pt x="0" y="1276982"/>
                </a:lnTo>
                <a:close/>
                <a:moveTo>
                  <a:pt x="32640" y="0"/>
                </a:moveTo>
                <a:lnTo>
                  <a:pt x="5501591" y="0"/>
                </a:lnTo>
                <a:lnTo>
                  <a:pt x="5521552" y="2012"/>
                </a:lnTo>
                <a:lnTo>
                  <a:pt x="5521552" y="149955"/>
                </a:lnTo>
                <a:lnTo>
                  <a:pt x="5472887" y="145049"/>
                </a:lnTo>
                <a:lnTo>
                  <a:pt x="61343" y="145049"/>
                </a:lnTo>
                <a:lnTo>
                  <a:pt x="0" y="151233"/>
                </a:lnTo>
                <a:lnTo>
                  <a:pt x="0" y="3291"/>
                </a:lnTo>
                <a:close/>
              </a:path>
            </a:pathLst>
          </a:custGeom>
          <a:solidFill>
            <a:srgbClr val="0070C0"/>
          </a:solidFill>
          <a:ln>
            <a:noFill/>
          </a:ln>
          <a:effectLst>
            <a:innerShdw blurRad="508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5" tIns="34261" rIns="68525" bIns="34261" rtlCol="0" anchor="ctr"/>
          <a:lstStyle/>
          <a:p>
            <a:pPr algn="ctr"/>
            <a:endParaRPr lang="zh-CN" altLang="en-US">
              <a:solidFill>
                <a:prstClr val="white"/>
              </a:solidFill>
            </a:endParaRPr>
          </a:p>
        </p:txBody>
      </p:sp>
      <p:sp>
        <p:nvSpPr>
          <p:cNvPr id="14" name="任意多边形 13"/>
          <p:cNvSpPr/>
          <p:nvPr/>
        </p:nvSpPr>
        <p:spPr>
          <a:xfrm>
            <a:off x="2189779" y="1005263"/>
            <a:ext cx="4597384" cy="958109"/>
          </a:xfrm>
          <a:custGeom>
            <a:avLst/>
            <a:gdLst>
              <a:gd name="connsiteX0" fmla="*/ 640136 w 6129048"/>
              <a:gd name="connsiteY0" fmla="*/ 0 h 1277774"/>
              <a:gd name="connsiteX1" fmla="*/ 6109087 w 6129048"/>
              <a:gd name="connsiteY1" fmla="*/ 0 h 1277774"/>
              <a:gd name="connsiteX2" fmla="*/ 6129048 w 6129048"/>
              <a:gd name="connsiteY2" fmla="*/ 2012 h 1277774"/>
              <a:gd name="connsiteX3" fmla="*/ 6129048 w 6129048"/>
              <a:gd name="connsiteY3" fmla="*/ 149955 h 1277774"/>
              <a:gd name="connsiteX4" fmla="*/ 6080383 w 6129048"/>
              <a:gd name="connsiteY4" fmla="*/ 145049 h 1277774"/>
              <a:gd name="connsiteX5" fmla="*/ 668839 w 6129048"/>
              <a:gd name="connsiteY5" fmla="*/ 145049 h 1277774"/>
              <a:gd name="connsiteX6" fmla="*/ 175639 w 6129048"/>
              <a:gd name="connsiteY6" fmla="*/ 638249 h 1277774"/>
              <a:gd name="connsiteX7" fmla="*/ 569442 w 6129048"/>
              <a:gd name="connsiteY7" fmla="*/ 1121429 h 1277774"/>
              <a:gd name="connsiteX8" fmla="*/ 615354 w 6129048"/>
              <a:gd name="connsiteY8" fmla="*/ 1126057 h 1277774"/>
              <a:gd name="connsiteX9" fmla="*/ 615354 w 6129048"/>
              <a:gd name="connsiteY9" fmla="*/ 1277774 h 1277774"/>
              <a:gd name="connsiteX10" fmla="*/ 511127 w 6129048"/>
              <a:gd name="connsiteY10" fmla="*/ 1267267 h 1277774"/>
              <a:gd name="connsiteX11" fmla="*/ 0 w 6129048"/>
              <a:gd name="connsiteY11" fmla="*/ 640136 h 1277774"/>
              <a:gd name="connsiteX12" fmla="*/ 640136 w 6129048"/>
              <a:gd name="connsiteY12" fmla="*/ 0 h 127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9048" h="1277774">
                <a:moveTo>
                  <a:pt x="640136" y="0"/>
                </a:moveTo>
                <a:lnTo>
                  <a:pt x="6109087" y="0"/>
                </a:lnTo>
                <a:lnTo>
                  <a:pt x="6129048" y="2012"/>
                </a:lnTo>
                <a:lnTo>
                  <a:pt x="6129048" y="149955"/>
                </a:lnTo>
                <a:lnTo>
                  <a:pt x="6080383" y="145049"/>
                </a:lnTo>
                <a:lnTo>
                  <a:pt x="668839" y="145049"/>
                </a:lnTo>
                <a:cubicBezTo>
                  <a:pt x="396452" y="145049"/>
                  <a:pt x="175639" y="365862"/>
                  <a:pt x="175639" y="638249"/>
                </a:cubicBezTo>
                <a:cubicBezTo>
                  <a:pt x="175639" y="876588"/>
                  <a:pt x="344699" y="1075440"/>
                  <a:pt x="569442" y="1121429"/>
                </a:cubicBezTo>
                <a:lnTo>
                  <a:pt x="615354" y="1126057"/>
                </a:lnTo>
                <a:lnTo>
                  <a:pt x="615354" y="1277774"/>
                </a:lnTo>
                <a:lnTo>
                  <a:pt x="511127" y="1267267"/>
                </a:lnTo>
                <a:cubicBezTo>
                  <a:pt x="219428" y="1207576"/>
                  <a:pt x="0" y="949481"/>
                  <a:pt x="0" y="640136"/>
                </a:cubicBezTo>
                <a:cubicBezTo>
                  <a:pt x="0" y="286599"/>
                  <a:pt x="286599" y="0"/>
                  <a:pt x="640136" y="0"/>
                </a:cubicBezTo>
                <a:close/>
              </a:path>
            </a:pathLst>
          </a:custGeom>
          <a:solidFill>
            <a:srgbClr val="0070C0"/>
          </a:solidFill>
          <a:ln>
            <a:noFill/>
          </a:ln>
          <a:effectLst>
            <a:innerShdw blurRad="508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5" tIns="34261" rIns="68525" bIns="34261" rtlCol="0" anchor="ctr"/>
          <a:lstStyle/>
          <a:p>
            <a:pPr algn="ctr"/>
            <a:endParaRPr lang="zh-CN" altLang="en-US">
              <a:solidFill>
                <a:prstClr val="white"/>
              </a:solidFill>
            </a:endParaRPr>
          </a:p>
        </p:txBody>
      </p:sp>
      <p:grpSp>
        <p:nvGrpSpPr>
          <p:cNvPr id="15" name="组合 14"/>
          <p:cNvGrpSpPr/>
          <p:nvPr/>
        </p:nvGrpSpPr>
        <p:grpSpPr>
          <a:xfrm>
            <a:off x="6264235" y="1488803"/>
            <a:ext cx="1389333" cy="2391972"/>
            <a:chOff x="5005992" y="4250111"/>
            <a:chExt cx="1852203" cy="3190034"/>
          </a:xfrm>
        </p:grpSpPr>
        <p:grpSp>
          <p:nvGrpSpPr>
            <p:cNvPr id="16" name="组合 15"/>
            <p:cNvGrpSpPr/>
            <p:nvPr/>
          </p:nvGrpSpPr>
          <p:grpSpPr>
            <a:xfrm>
              <a:off x="5005992" y="4250111"/>
              <a:ext cx="1852203" cy="3190034"/>
              <a:chOff x="2082059" y="3844831"/>
              <a:chExt cx="1852203" cy="3190034"/>
            </a:xfrm>
          </p:grpSpPr>
          <p:grpSp>
            <p:nvGrpSpPr>
              <p:cNvPr id="21" name="组合 20"/>
              <p:cNvGrpSpPr/>
              <p:nvPr/>
            </p:nvGrpSpPr>
            <p:grpSpPr>
              <a:xfrm>
                <a:off x="2082059" y="3844831"/>
                <a:ext cx="1852203" cy="3190034"/>
                <a:chOff x="2689225" y="814470"/>
                <a:chExt cx="2591962" cy="4464122"/>
              </a:xfrm>
            </p:grpSpPr>
            <p:sp>
              <p:nvSpPr>
                <p:cNvPr id="25" name="任意多边形 24"/>
                <p:cNvSpPr/>
                <p:nvPr/>
              </p:nvSpPr>
              <p:spPr>
                <a:xfrm rot="2700000">
                  <a:off x="2013032" y="2010436"/>
                  <a:ext cx="4464122" cy="2072189"/>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67000">
                      <a:schemeClr val="bg1">
                        <a:lumMod val="65000"/>
                        <a:alpha val="29000"/>
                      </a:schemeClr>
                    </a:gs>
                    <a:gs pos="0">
                      <a:schemeClr val="tx1"/>
                    </a:gs>
                    <a:gs pos="100000">
                      <a:schemeClr val="bg1">
                        <a:lumMod val="95000"/>
                        <a:alpha val="0"/>
                      </a:schemeClr>
                    </a:gs>
                  </a:gsLst>
                  <a:lin ang="0" scaled="0"/>
                </a:gra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6" name="椭圆 25"/>
                <p:cNvSpPr/>
                <p:nvPr/>
              </p:nvSpPr>
              <p:spPr>
                <a:xfrm>
                  <a:off x="2689225" y="1488621"/>
                  <a:ext cx="1791609" cy="1791608"/>
                </a:xfrm>
                <a:prstGeom prst="ellipse">
                  <a:avLst/>
                </a:prstGeom>
                <a:gradFill>
                  <a:gsLst>
                    <a:gs pos="0">
                      <a:schemeClr val="bg1">
                        <a:lumMod val="65000"/>
                      </a:schemeClr>
                    </a:gs>
                    <a:gs pos="100000">
                      <a:schemeClr val="bg1">
                        <a:lumMod val="95000"/>
                      </a:schemeClr>
                    </a:gs>
                  </a:gsLst>
                  <a:lin ang="2700000" scaled="1"/>
                </a:gradFill>
                <a:ln w="25400">
                  <a:gradFill flip="none" rotWithShape="1">
                    <a:gsLst>
                      <a:gs pos="0">
                        <a:schemeClr val="bg1"/>
                      </a:gs>
                      <a:gs pos="100000">
                        <a:schemeClr val="bg1">
                          <a:lumMod val="65000"/>
                        </a:schemeClr>
                      </a:gs>
                    </a:gsLst>
                    <a:lin ang="2700000" scaled="1"/>
                    <a:tileRect/>
                  </a:gradFill>
                </a:ln>
                <a:effectLst>
                  <a:outerShdw blurRad="622300" dist="2159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22" name="组合 21"/>
              <p:cNvGrpSpPr/>
              <p:nvPr/>
            </p:nvGrpSpPr>
            <p:grpSpPr>
              <a:xfrm>
                <a:off x="2220839" y="4115429"/>
                <a:ext cx="1431499" cy="2455353"/>
                <a:chOff x="2689225" y="825138"/>
                <a:chExt cx="2602631" cy="4464121"/>
              </a:xfrm>
            </p:grpSpPr>
            <p:sp>
              <p:nvSpPr>
                <p:cNvPr id="23" name="任意多边形 22"/>
                <p:cNvSpPr/>
                <p:nvPr/>
              </p:nvSpPr>
              <p:spPr>
                <a:xfrm rot="2700000">
                  <a:off x="2023698" y="2021102"/>
                  <a:ext cx="4464121" cy="2072194"/>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67000">
                      <a:schemeClr val="bg1">
                        <a:lumMod val="65000"/>
                        <a:alpha val="29000"/>
                      </a:schemeClr>
                    </a:gs>
                    <a:gs pos="0">
                      <a:schemeClr val="tx1"/>
                    </a:gs>
                    <a:gs pos="100000">
                      <a:schemeClr val="bg1">
                        <a:lumMod val="95000"/>
                        <a:alpha val="0"/>
                      </a:scheme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2689225" y="1488621"/>
                  <a:ext cx="1791608" cy="1791608"/>
                </a:xfrm>
                <a:prstGeom prst="ellipse">
                  <a:avLst/>
                </a:prstGeom>
                <a:gradFill>
                  <a:gsLst>
                    <a:gs pos="0">
                      <a:schemeClr val="bg1">
                        <a:lumMod val="65000"/>
                      </a:schemeClr>
                    </a:gs>
                    <a:gs pos="100000">
                      <a:schemeClr val="bg1">
                        <a:lumMod val="95000"/>
                      </a:schemeClr>
                    </a:gs>
                  </a:gsLst>
                  <a:lin ang="2700000" scaled="1"/>
                </a:gradFill>
                <a:ln w="25400">
                  <a:gradFill flip="none" rotWithShape="1">
                    <a:gsLst>
                      <a:gs pos="0">
                        <a:schemeClr val="bg1"/>
                      </a:gs>
                      <a:gs pos="100000">
                        <a:schemeClr val="bg1">
                          <a:lumMod val="65000"/>
                        </a:schemeClr>
                      </a:gs>
                    </a:gsLst>
                    <a:lin ang="2700000" scaled="1"/>
                    <a:tileRect/>
                  </a:gradFill>
                </a:ln>
                <a:effectLst>
                  <a:outerShdw blurRad="622300" dist="2159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grpSp>
          <p:nvGrpSpPr>
            <p:cNvPr id="17" name="Group 11"/>
            <p:cNvGrpSpPr>
              <a:grpSpLocks noChangeAspect="1"/>
            </p:cNvGrpSpPr>
            <p:nvPr/>
          </p:nvGrpSpPr>
          <p:grpSpPr bwMode="auto">
            <a:xfrm>
              <a:off x="5357694" y="5111288"/>
              <a:ext cx="599139" cy="520781"/>
              <a:chOff x="4838" y="1902"/>
              <a:chExt cx="497" cy="432"/>
            </a:xfrm>
            <a:solidFill>
              <a:schemeClr val="tx1">
                <a:lumMod val="50000"/>
                <a:lumOff val="50000"/>
              </a:schemeClr>
            </a:solidFill>
          </p:grpSpPr>
          <p:sp>
            <p:nvSpPr>
              <p:cNvPr id="18" name="Freeform 12"/>
              <p:cNvSpPr>
                <a:spLocks noEditPoints="1"/>
              </p:cNvSpPr>
              <p:nvPr/>
            </p:nvSpPr>
            <p:spPr bwMode="auto">
              <a:xfrm>
                <a:off x="5001" y="1999"/>
                <a:ext cx="334" cy="335"/>
              </a:xfrm>
              <a:custGeom>
                <a:avLst/>
                <a:gdLst>
                  <a:gd name="T0" fmla="*/ 9 w 80"/>
                  <a:gd name="T1" fmla="*/ 19 h 80"/>
                  <a:gd name="T2" fmla="*/ 10 w 80"/>
                  <a:gd name="T3" fmla="*/ 26 h 80"/>
                  <a:gd name="T4" fmla="*/ 5 w 80"/>
                  <a:gd name="T5" fmla="*/ 27 h 80"/>
                  <a:gd name="T6" fmla="*/ 0 w 80"/>
                  <a:gd name="T7" fmla="*/ 31 h 80"/>
                  <a:gd name="T8" fmla="*/ 3 w 80"/>
                  <a:gd name="T9" fmla="*/ 37 h 80"/>
                  <a:gd name="T10" fmla="*/ 7 w 80"/>
                  <a:gd name="T11" fmla="*/ 42 h 80"/>
                  <a:gd name="T12" fmla="*/ 3 w 80"/>
                  <a:gd name="T13" fmla="*/ 46 h 80"/>
                  <a:gd name="T14" fmla="*/ 1 w 80"/>
                  <a:gd name="T15" fmla="*/ 52 h 80"/>
                  <a:gd name="T16" fmla="*/ 7 w 80"/>
                  <a:gd name="T17" fmla="*/ 56 h 80"/>
                  <a:gd name="T18" fmla="*/ 11 w 80"/>
                  <a:gd name="T19" fmla="*/ 57 h 80"/>
                  <a:gd name="T20" fmla="*/ 11 w 80"/>
                  <a:gd name="T21" fmla="*/ 63 h 80"/>
                  <a:gd name="T22" fmla="*/ 13 w 80"/>
                  <a:gd name="T23" fmla="*/ 70 h 80"/>
                  <a:gd name="T24" fmla="*/ 19 w 80"/>
                  <a:gd name="T25" fmla="*/ 70 h 80"/>
                  <a:gd name="T26" fmla="*/ 25 w 80"/>
                  <a:gd name="T27" fmla="*/ 70 h 80"/>
                  <a:gd name="T28" fmla="*/ 27 w 80"/>
                  <a:gd name="T29" fmla="*/ 74 h 80"/>
                  <a:gd name="T30" fmla="*/ 31 w 80"/>
                  <a:gd name="T31" fmla="*/ 79 h 80"/>
                  <a:gd name="T32" fmla="*/ 37 w 80"/>
                  <a:gd name="T33" fmla="*/ 76 h 80"/>
                  <a:gd name="T34" fmla="*/ 42 w 80"/>
                  <a:gd name="T35" fmla="*/ 73 h 80"/>
                  <a:gd name="T36" fmla="*/ 46 w 80"/>
                  <a:gd name="T37" fmla="*/ 76 h 80"/>
                  <a:gd name="T38" fmla="*/ 52 w 80"/>
                  <a:gd name="T39" fmla="*/ 78 h 80"/>
                  <a:gd name="T40" fmla="*/ 56 w 80"/>
                  <a:gd name="T41" fmla="*/ 73 h 80"/>
                  <a:gd name="T42" fmla="*/ 58 w 80"/>
                  <a:gd name="T43" fmla="*/ 67 h 80"/>
                  <a:gd name="T44" fmla="*/ 63 w 80"/>
                  <a:gd name="T45" fmla="*/ 68 h 80"/>
                  <a:gd name="T46" fmla="*/ 69 w 80"/>
                  <a:gd name="T47" fmla="*/ 67 h 80"/>
                  <a:gd name="T48" fmla="*/ 70 w 80"/>
                  <a:gd name="T49" fmla="*/ 60 h 80"/>
                  <a:gd name="T50" fmla="*/ 69 w 80"/>
                  <a:gd name="T51" fmla="*/ 54 h 80"/>
                  <a:gd name="T52" fmla="*/ 74 w 80"/>
                  <a:gd name="T53" fmla="*/ 53 h 80"/>
                  <a:gd name="T54" fmla="*/ 79 w 80"/>
                  <a:gd name="T55" fmla="*/ 48 h 80"/>
                  <a:gd name="T56" fmla="*/ 76 w 80"/>
                  <a:gd name="T57" fmla="*/ 42 h 80"/>
                  <a:gd name="T58" fmla="*/ 72 w 80"/>
                  <a:gd name="T59" fmla="*/ 37 h 80"/>
                  <a:gd name="T60" fmla="*/ 76 w 80"/>
                  <a:gd name="T61" fmla="*/ 34 h 80"/>
                  <a:gd name="T62" fmla="*/ 78 w 80"/>
                  <a:gd name="T63" fmla="*/ 27 h 80"/>
                  <a:gd name="T64" fmla="*/ 73 w 80"/>
                  <a:gd name="T65" fmla="*/ 24 h 80"/>
                  <a:gd name="T66" fmla="*/ 67 w 80"/>
                  <a:gd name="T67" fmla="*/ 21 h 80"/>
                  <a:gd name="T68" fmla="*/ 68 w 80"/>
                  <a:gd name="T69" fmla="*/ 16 h 80"/>
                  <a:gd name="T70" fmla="*/ 67 w 80"/>
                  <a:gd name="T71" fmla="*/ 10 h 80"/>
                  <a:gd name="T72" fmla="*/ 60 w 80"/>
                  <a:gd name="T73" fmla="*/ 9 h 80"/>
                  <a:gd name="T74" fmla="*/ 54 w 80"/>
                  <a:gd name="T75" fmla="*/ 10 h 80"/>
                  <a:gd name="T76" fmla="*/ 52 w 80"/>
                  <a:gd name="T77" fmla="*/ 5 h 80"/>
                  <a:gd name="T78" fmla="*/ 48 w 80"/>
                  <a:gd name="T79" fmla="*/ 0 h 80"/>
                  <a:gd name="T80" fmla="*/ 42 w 80"/>
                  <a:gd name="T81" fmla="*/ 3 h 80"/>
                  <a:gd name="T82" fmla="*/ 37 w 80"/>
                  <a:gd name="T83" fmla="*/ 7 h 80"/>
                  <a:gd name="T84" fmla="*/ 33 w 80"/>
                  <a:gd name="T85" fmla="*/ 3 h 80"/>
                  <a:gd name="T86" fmla="*/ 27 w 80"/>
                  <a:gd name="T87" fmla="*/ 1 h 80"/>
                  <a:gd name="T88" fmla="*/ 23 w 80"/>
                  <a:gd name="T89" fmla="*/ 7 h 80"/>
                  <a:gd name="T90" fmla="*/ 21 w 80"/>
                  <a:gd name="T91" fmla="*/ 13 h 80"/>
                  <a:gd name="T92" fmla="*/ 16 w 80"/>
                  <a:gd name="T93" fmla="*/ 11 h 80"/>
                  <a:gd name="T94" fmla="*/ 10 w 80"/>
                  <a:gd name="T95" fmla="*/ 13 h 80"/>
                  <a:gd name="T96" fmla="*/ 9 w 80"/>
                  <a:gd name="T97" fmla="*/ 19 h 80"/>
                  <a:gd name="T98" fmla="*/ 32 w 80"/>
                  <a:gd name="T99" fmla="*/ 18 h 80"/>
                  <a:gd name="T100" fmla="*/ 62 w 80"/>
                  <a:gd name="T101" fmla="*/ 33 h 80"/>
                  <a:gd name="T102" fmla="*/ 47 w 80"/>
                  <a:gd name="T103" fmla="*/ 62 h 80"/>
                  <a:gd name="T104" fmla="*/ 18 w 80"/>
                  <a:gd name="T105" fmla="*/ 47 h 80"/>
                  <a:gd name="T106" fmla="*/ 32 w 80"/>
                  <a:gd name="T107" fmla="*/ 1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80">
                    <a:moveTo>
                      <a:pt x="9" y="19"/>
                    </a:moveTo>
                    <a:cubicBezTo>
                      <a:pt x="11" y="21"/>
                      <a:pt x="10" y="25"/>
                      <a:pt x="10" y="26"/>
                    </a:cubicBezTo>
                    <a:cubicBezTo>
                      <a:pt x="9" y="27"/>
                      <a:pt x="7" y="27"/>
                      <a:pt x="5" y="27"/>
                    </a:cubicBezTo>
                    <a:cubicBezTo>
                      <a:pt x="3" y="26"/>
                      <a:pt x="1" y="28"/>
                      <a:pt x="0" y="31"/>
                    </a:cubicBezTo>
                    <a:cubicBezTo>
                      <a:pt x="0" y="34"/>
                      <a:pt x="1" y="37"/>
                      <a:pt x="3" y="37"/>
                    </a:cubicBezTo>
                    <a:cubicBezTo>
                      <a:pt x="5" y="38"/>
                      <a:pt x="7" y="41"/>
                      <a:pt x="7" y="42"/>
                    </a:cubicBezTo>
                    <a:cubicBezTo>
                      <a:pt x="7" y="44"/>
                      <a:pt x="5" y="45"/>
                      <a:pt x="3" y="46"/>
                    </a:cubicBezTo>
                    <a:cubicBezTo>
                      <a:pt x="1" y="47"/>
                      <a:pt x="0" y="49"/>
                      <a:pt x="1" y="52"/>
                    </a:cubicBezTo>
                    <a:cubicBezTo>
                      <a:pt x="2" y="55"/>
                      <a:pt x="4" y="57"/>
                      <a:pt x="7" y="56"/>
                    </a:cubicBezTo>
                    <a:cubicBezTo>
                      <a:pt x="9" y="55"/>
                      <a:pt x="11" y="56"/>
                      <a:pt x="11" y="57"/>
                    </a:cubicBezTo>
                    <a:cubicBezTo>
                      <a:pt x="12" y="58"/>
                      <a:pt x="13" y="62"/>
                      <a:pt x="11" y="63"/>
                    </a:cubicBezTo>
                    <a:cubicBezTo>
                      <a:pt x="10" y="65"/>
                      <a:pt x="10" y="68"/>
                      <a:pt x="13" y="70"/>
                    </a:cubicBezTo>
                    <a:cubicBezTo>
                      <a:pt x="15" y="72"/>
                      <a:pt x="18" y="72"/>
                      <a:pt x="19" y="70"/>
                    </a:cubicBezTo>
                    <a:cubicBezTo>
                      <a:pt x="20" y="69"/>
                      <a:pt x="24" y="69"/>
                      <a:pt x="25" y="70"/>
                    </a:cubicBezTo>
                    <a:cubicBezTo>
                      <a:pt x="27" y="70"/>
                      <a:pt x="27" y="72"/>
                      <a:pt x="27" y="74"/>
                    </a:cubicBezTo>
                    <a:cubicBezTo>
                      <a:pt x="26" y="76"/>
                      <a:pt x="28" y="78"/>
                      <a:pt x="31" y="79"/>
                    </a:cubicBezTo>
                    <a:cubicBezTo>
                      <a:pt x="34" y="80"/>
                      <a:pt x="37" y="79"/>
                      <a:pt x="37" y="76"/>
                    </a:cubicBezTo>
                    <a:cubicBezTo>
                      <a:pt x="37" y="74"/>
                      <a:pt x="41" y="73"/>
                      <a:pt x="42" y="73"/>
                    </a:cubicBezTo>
                    <a:cubicBezTo>
                      <a:pt x="43" y="72"/>
                      <a:pt x="45" y="74"/>
                      <a:pt x="46" y="76"/>
                    </a:cubicBezTo>
                    <a:cubicBezTo>
                      <a:pt x="46" y="78"/>
                      <a:pt x="49" y="79"/>
                      <a:pt x="52" y="78"/>
                    </a:cubicBezTo>
                    <a:cubicBezTo>
                      <a:pt x="55" y="77"/>
                      <a:pt x="56" y="75"/>
                      <a:pt x="56" y="73"/>
                    </a:cubicBezTo>
                    <a:cubicBezTo>
                      <a:pt x="55" y="71"/>
                      <a:pt x="57" y="68"/>
                      <a:pt x="58" y="67"/>
                    </a:cubicBezTo>
                    <a:cubicBezTo>
                      <a:pt x="59" y="66"/>
                      <a:pt x="61" y="67"/>
                      <a:pt x="63" y="68"/>
                    </a:cubicBezTo>
                    <a:cubicBezTo>
                      <a:pt x="65" y="70"/>
                      <a:pt x="67" y="69"/>
                      <a:pt x="69" y="67"/>
                    </a:cubicBezTo>
                    <a:cubicBezTo>
                      <a:pt x="71" y="65"/>
                      <a:pt x="72" y="62"/>
                      <a:pt x="70" y="60"/>
                    </a:cubicBezTo>
                    <a:cubicBezTo>
                      <a:pt x="69" y="59"/>
                      <a:pt x="69" y="55"/>
                      <a:pt x="69" y="54"/>
                    </a:cubicBezTo>
                    <a:cubicBezTo>
                      <a:pt x="70" y="53"/>
                      <a:pt x="72" y="52"/>
                      <a:pt x="74" y="53"/>
                    </a:cubicBezTo>
                    <a:cubicBezTo>
                      <a:pt x="76" y="53"/>
                      <a:pt x="78" y="51"/>
                      <a:pt x="79" y="48"/>
                    </a:cubicBezTo>
                    <a:cubicBezTo>
                      <a:pt x="80" y="45"/>
                      <a:pt x="78" y="43"/>
                      <a:pt x="76" y="42"/>
                    </a:cubicBezTo>
                    <a:cubicBezTo>
                      <a:pt x="74" y="42"/>
                      <a:pt x="72" y="38"/>
                      <a:pt x="72" y="37"/>
                    </a:cubicBezTo>
                    <a:cubicBezTo>
                      <a:pt x="72" y="36"/>
                      <a:pt x="74" y="34"/>
                      <a:pt x="76" y="34"/>
                    </a:cubicBezTo>
                    <a:cubicBezTo>
                      <a:pt x="78" y="33"/>
                      <a:pt x="79" y="30"/>
                      <a:pt x="78" y="27"/>
                    </a:cubicBezTo>
                    <a:cubicBezTo>
                      <a:pt x="77" y="25"/>
                      <a:pt x="75" y="23"/>
                      <a:pt x="73" y="24"/>
                    </a:cubicBezTo>
                    <a:cubicBezTo>
                      <a:pt x="71" y="24"/>
                      <a:pt x="67" y="22"/>
                      <a:pt x="67" y="21"/>
                    </a:cubicBezTo>
                    <a:cubicBezTo>
                      <a:pt x="66" y="20"/>
                      <a:pt x="66" y="18"/>
                      <a:pt x="68" y="16"/>
                    </a:cubicBezTo>
                    <a:cubicBezTo>
                      <a:pt x="69" y="15"/>
                      <a:pt x="69" y="12"/>
                      <a:pt x="67" y="10"/>
                    </a:cubicBezTo>
                    <a:cubicBezTo>
                      <a:pt x="64" y="8"/>
                      <a:pt x="61" y="8"/>
                      <a:pt x="60" y="9"/>
                    </a:cubicBezTo>
                    <a:cubicBezTo>
                      <a:pt x="59" y="11"/>
                      <a:pt x="55" y="10"/>
                      <a:pt x="54" y="10"/>
                    </a:cubicBezTo>
                    <a:cubicBezTo>
                      <a:pt x="52" y="9"/>
                      <a:pt x="52" y="7"/>
                      <a:pt x="52" y="5"/>
                    </a:cubicBezTo>
                    <a:cubicBezTo>
                      <a:pt x="53" y="3"/>
                      <a:pt x="51" y="1"/>
                      <a:pt x="48" y="0"/>
                    </a:cubicBezTo>
                    <a:cubicBezTo>
                      <a:pt x="45" y="0"/>
                      <a:pt x="42" y="1"/>
                      <a:pt x="42" y="3"/>
                    </a:cubicBezTo>
                    <a:cubicBezTo>
                      <a:pt x="42" y="5"/>
                      <a:pt x="38" y="7"/>
                      <a:pt x="37" y="7"/>
                    </a:cubicBezTo>
                    <a:cubicBezTo>
                      <a:pt x="36" y="7"/>
                      <a:pt x="34" y="5"/>
                      <a:pt x="33" y="3"/>
                    </a:cubicBezTo>
                    <a:cubicBezTo>
                      <a:pt x="33" y="1"/>
                      <a:pt x="30" y="1"/>
                      <a:pt x="27" y="1"/>
                    </a:cubicBezTo>
                    <a:cubicBezTo>
                      <a:pt x="24" y="2"/>
                      <a:pt x="23" y="5"/>
                      <a:pt x="23" y="7"/>
                    </a:cubicBezTo>
                    <a:cubicBezTo>
                      <a:pt x="24" y="9"/>
                      <a:pt x="22" y="12"/>
                      <a:pt x="21" y="13"/>
                    </a:cubicBezTo>
                    <a:cubicBezTo>
                      <a:pt x="20" y="13"/>
                      <a:pt x="18" y="13"/>
                      <a:pt x="16" y="11"/>
                    </a:cubicBezTo>
                    <a:cubicBezTo>
                      <a:pt x="15" y="10"/>
                      <a:pt x="12" y="11"/>
                      <a:pt x="10" y="13"/>
                    </a:cubicBezTo>
                    <a:cubicBezTo>
                      <a:pt x="8" y="15"/>
                      <a:pt x="7" y="18"/>
                      <a:pt x="9" y="19"/>
                    </a:cubicBezTo>
                    <a:close/>
                    <a:moveTo>
                      <a:pt x="32" y="18"/>
                    </a:moveTo>
                    <a:cubicBezTo>
                      <a:pt x="45" y="14"/>
                      <a:pt x="58" y="21"/>
                      <a:pt x="62" y="33"/>
                    </a:cubicBezTo>
                    <a:cubicBezTo>
                      <a:pt x="65" y="45"/>
                      <a:pt x="59" y="58"/>
                      <a:pt x="47" y="62"/>
                    </a:cubicBezTo>
                    <a:cubicBezTo>
                      <a:pt x="34" y="66"/>
                      <a:pt x="21" y="59"/>
                      <a:pt x="18" y="47"/>
                    </a:cubicBezTo>
                    <a:cubicBezTo>
                      <a:pt x="14" y="35"/>
                      <a:pt x="20" y="22"/>
                      <a:pt x="32" y="18"/>
                    </a:cubicBez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 name="Freeform 13"/>
              <p:cNvSpPr>
                <a:spLocks noEditPoints="1"/>
              </p:cNvSpPr>
              <p:nvPr/>
            </p:nvSpPr>
            <p:spPr bwMode="auto">
              <a:xfrm>
                <a:off x="4838" y="1902"/>
                <a:ext cx="217" cy="214"/>
              </a:xfrm>
              <a:custGeom>
                <a:avLst/>
                <a:gdLst>
                  <a:gd name="T0" fmla="*/ 6 w 52"/>
                  <a:gd name="T1" fmla="*/ 12 h 51"/>
                  <a:gd name="T2" fmla="*/ 7 w 52"/>
                  <a:gd name="T3" fmla="*/ 16 h 51"/>
                  <a:gd name="T4" fmla="*/ 4 w 52"/>
                  <a:gd name="T5" fmla="*/ 17 h 51"/>
                  <a:gd name="T6" fmla="*/ 1 w 52"/>
                  <a:gd name="T7" fmla="*/ 20 h 51"/>
                  <a:gd name="T8" fmla="*/ 3 w 52"/>
                  <a:gd name="T9" fmla="*/ 24 h 51"/>
                  <a:gd name="T10" fmla="*/ 5 w 52"/>
                  <a:gd name="T11" fmla="*/ 27 h 51"/>
                  <a:gd name="T12" fmla="*/ 3 w 52"/>
                  <a:gd name="T13" fmla="*/ 29 h 51"/>
                  <a:gd name="T14" fmla="*/ 1 w 52"/>
                  <a:gd name="T15" fmla="*/ 33 h 51"/>
                  <a:gd name="T16" fmla="*/ 5 w 52"/>
                  <a:gd name="T17" fmla="*/ 36 h 51"/>
                  <a:gd name="T18" fmla="*/ 8 w 52"/>
                  <a:gd name="T19" fmla="*/ 36 h 51"/>
                  <a:gd name="T20" fmla="*/ 8 w 52"/>
                  <a:gd name="T21" fmla="*/ 41 h 51"/>
                  <a:gd name="T22" fmla="*/ 9 w 52"/>
                  <a:gd name="T23" fmla="*/ 45 h 51"/>
                  <a:gd name="T24" fmla="*/ 13 w 52"/>
                  <a:gd name="T25" fmla="*/ 45 h 51"/>
                  <a:gd name="T26" fmla="*/ 17 w 52"/>
                  <a:gd name="T27" fmla="*/ 45 h 51"/>
                  <a:gd name="T28" fmla="*/ 18 w 52"/>
                  <a:gd name="T29" fmla="*/ 48 h 51"/>
                  <a:gd name="T30" fmla="*/ 21 w 52"/>
                  <a:gd name="T31" fmla="*/ 51 h 51"/>
                  <a:gd name="T32" fmla="*/ 25 w 52"/>
                  <a:gd name="T33" fmla="*/ 49 h 51"/>
                  <a:gd name="T34" fmla="*/ 28 w 52"/>
                  <a:gd name="T35" fmla="*/ 47 h 51"/>
                  <a:gd name="T36" fmla="*/ 30 w 52"/>
                  <a:gd name="T37" fmla="*/ 49 h 51"/>
                  <a:gd name="T38" fmla="*/ 34 w 52"/>
                  <a:gd name="T39" fmla="*/ 50 h 51"/>
                  <a:gd name="T40" fmla="*/ 37 w 52"/>
                  <a:gd name="T41" fmla="*/ 47 h 51"/>
                  <a:gd name="T42" fmla="*/ 38 w 52"/>
                  <a:gd name="T43" fmla="*/ 43 h 51"/>
                  <a:gd name="T44" fmla="*/ 41 w 52"/>
                  <a:gd name="T45" fmla="*/ 44 h 51"/>
                  <a:gd name="T46" fmla="*/ 45 w 52"/>
                  <a:gd name="T47" fmla="*/ 43 h 51"/>
                  <a:gd name="T48" fmla="*/ 46 w 52"/>
                  <a:gd name="T49" fmla="*/ 39 h 51"/>
                  <a:gd name="T50" fmla="*/ 45 w 52"/>
                  <a:gd name="T51" fmla="*/ 35 h 51"/>
                  <a:gd name="T52" fmla="*/ 48 w 52"/>
                  <a:gd name="T53" fmla="*/ 34 h 51"/>
                  <a:gd name="T54" fmla="*/ 51 w 52"/>
                  <a:gd name="T55" fmla="*/ 31 h 51"/>
                  <a:gd name="T56" fmla="*/ 50 w 52"/>
                  <a:gd name="T57" fmla="*/ 27 h 51"/>
                  <a:gd name="T58" fmla="*/ 47 w 52"/>
                  <a:gd name="T59" fmla="*/ 24 h 51"/>
                  <a:gd name="T60" fmla="*/ 49 w 52"/>
                  <a:gd name="T61" fmla="*/ 22 h 51"/>
                  <a:gd name="T62" fmla="*/ 51 w 52"/>
                  <a:gd name="T63" fmla="*/ 18 h 51"/>
                  <a:gd name="T64" fmla="*/ 47 w 52"/>
                  <a:gd name="T65" fmla="*/ 15 h 51"/>
                  <a:gd name="T66" fmla="*/ 44 w 52"/>
                  <a:gd name="T67" fmla="*/ 13 h 51"/>
                  <a:gd name="T68" fmla="*/ 44 w 52"/>
                  <a:gd name="T69" fmla="*/ 10 h 51"/>
                  <a:gd name="T70" fmla="*/ 43 w 52"/>
                  <a:gd name="T71" fmla="*/ 6 h 51"/>
                  <a:gd name="T72" fmla="*/ 39 w 52"/>
                  <a:gd name="T73" fmla="*/ 6 h 51"/>
                  <a:gd name="T74" fmla="*/ 35 w 52"/>
                  <a:gd name="T75" fmla="*/ 6 h 51"/>
                  <a:gd name="T76" fmla="*/ 34 w 52"/>
                  <a:gd name="T77" fmla="*/ 3 h 51"/>
                  <a:gd name="T78" fmla="*/ 32 w 52"/>
                  <a:gd name="T79" fmla="*/ 0 h 51"/>
                  <a:gd name="T80" fmla="*/ 28 w 52"/>
                  <a:gd name="T81" fmla="*/ 2 h 51"/>
                  <a:gd name="T82" fmla="*/ 24 w 52"/>
                  <a:gd name="T83" fmla="*/ 4 h 51"/>
                  <a:gd name="T84" fmla="*/ 22 w 52"/>
                  <a:gd name="T85" fmla="*/ 2 h 51"/>
                  <a:gd name="T86" fmla="*/ 18 w 52"/>
                  <a:gd name="T87" fmla="*/ 1 h 51"/>
                  <a:gd name="T88" fmla="*/ 16 w 52"/>
                  <a:gd name="T89" fmla="*/ 4 h 51"/>
                  <a:gd name="T90" fmla="*/ 14 w 52"/>
                  <a:gd name="T91" fmla="*/ 8 h 51"/>
                  <a:gd name="T92" fmla="*/ 11 w 52"/>
                  <a:gd name="T93" fmla="*/ 7 h 51"/>
                  <a:gd name="T94" fmla="*/ 7 w 52"/>
                  <a:gd name="T95" fmla="*/ 8 h 51"/>
                  <a:gd name="T96" fmla="*/ 6 w 52"/>
                  <a:gd name="T97" fmla="*/ 12 h 51"/>
                  <a:gd name="T98" fmla="*/ 22 w 52"/>
                  <a:gd name="T99" fmla="*/ 11 h 51"/>
                  <a:gd name="T100" fmla="*/ 40 w 52"/>
                  <a:gd name="T101" fmla="*/ 21 h 51"/>
                  <a:gd name="T102" fmla="*/ 31 w 52"/>
                  <a:gd name="T103" fmla="*/ 40 h 51"/>
                  <a:gd name="T104" fmla="*/ 12 w 52"/>
                  <a:gd name="T105" fmla="*/ 30 h 51"/>
                  <a:gd name="T106" fmla="*/ 22 w 52"/>
                  <a:gd name="T107" fmla="*/ 1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51">
                    <a:moveTo>
                      <a:pt x="6" y="12"/>
                    </a:moveTo>
                    <a:cubicBezTo>
                      <a:pt x="7" y="13"/>
                      <a:pt x="7" y="16"/>
                      <a:pt x="7" y="16"/>
                    </a:cubicBezTo>
                    <a:cubicBezTo>
                      <a:pt x="7" y="17"/>
                      <a:pt x="5" y="18"/>
                      <a:pt x="4" y="17"/>
                    </a:cubicBezTo>
                    <a:cubicBezTo>
                      <a:pt x="3" y="17"/>
                      <a:pt x="1" y="18"/>
                      <a:pt x="1" y="20"/>
                    </a:cubicBezTo>
                    <a:cubicBezTo>
                      <a:pt x="0" y="22"/>
                      <a:pt x="1" y="24"/>
                      <a:pt x="3" y="24"/>
                    </a:cubicBezTo>
                    <a:cubicBezTo>
                      <a:pt x="4" y="24"/>
                      <a:pt x="5" y="26"/>
                      <a:pt x="5" y="27"/>
                    </a:cubicBezTo>
                    <a:cubicBezTo>
                      <a:pt x="5" y="28"/>
                      <a:pt x="4" y="29"/>
                      <a:pt x="3" y="29"/>
                    </a:cubicBezTo>
                    <a:cubicBezTo>
                      <a:pt x="1" y="30"/>
                      <a:pt x="1" y="32"/>
                      <a:pt x="1" y="33"/>
                    </a:cubicBezTo>
                    <a:cubicBezTo>
                      <a:pt x="2" y="35"/>
                      <a:pt x="4" y="36"/>
                      <a:pt x="5" y="36"/>
                    </a:cubicBezTo>
                    <a:cubicBezTo>
                      <a:pt x="6" y="36"/>
                      <a:pt x="8" y="36"/>
                      <a:pt x="8" y="36"/>
                    </a:cubicBezTo>
                    <a:cubicBezTo>
                      <a:pt x="8" y="37"/>
                      <a:pt x="9" y="40"/>
                      <a:pt x="8" y="41"/>
                    </a:cubicBezTo>
                    <a:cubicBezTo>
                      <a:pt x="7" y="42"/>
                      <a:pt x="7" y="43"/>
                      <a:pt x="9" y="45"/>
                    </a:cubicBezTo>
                    <a:cubicBezTo>
                      <a:pt x="10" y="46"/>
                      <a:pt x="12" y="46"/>
                      <a:pt x="13" y="45"/>
                    </a:cubicBezTo>
                    <a:cubicBezTo>
                      <a:pt x="14" y="44"/>
                      <a:pt x="16" y="44"/>
                      <a:pt x="17" y="45"/>
                    </a:cubicBezTo>
                    <a:cubicBezTo>
                      <a:pt x="18" y="45"/>
                      <a:pt x="18" y="46"/>
                      <a:pt x="18" y="48"/>
                    </a:cubicBezTo>
                    <a:cubicBezTo>
                      <a:pt x="18" y="49"/>
                      <a:pt x="19" y="50"/>
                      <a:pt x="21" y="51"/>
                    </a:cubicBezTo>
                    <a:cubicBezTo>
                      <a:pt x="22" y="51"/>
                      <a:pt x="24" y="50"/>
                      <a:pt x="25" y="49"/>
                    </a:cubicBezTo>
                    <a:cubicBezTo>
                      <a:pt x="25" y="48"/>
                      <a:pt x="27" y="47"/>
                      <a:pt x="28" y="47"/>
                    </a:cubicBezTo>
                    <a:cubicBezTo>
                      <a:pt x="29" y="47"/>
                      <a:pt x="30" y="48"/>
                      <a:pt x="30" y="49"/>
                    </a:cubicBezTo>
                    <a:cubicBezTo>
                      <a:pt x="30" y="50"/>
                      <a:pt x="32" y="51"/>
                      <a:pt x="34" y="50"/>
                    </a:cubicBezTo>
                    <a:cubicBezTo>
                      <a:pt x="36" y="50"/>
                      <a:pt x="37" y="48"/>
                      <a:pt x="37" y="47"/>
                    </a:cubicBezTo>
                    <a:cubicBezTo>
                      <a:pt x="36" y="45"/>
                      <a:pt x="38" y="43"/>
                      <a:pt x="38" y="43"/>
                    </a:cubicBezTo>
                    <a:cubicBezTo>
                      <a:pt x="39" y="42"/>
                      <a:pt x="40" y="43"/>
                      <a:pt x="41" y="44"/>
                    </a:cubicBezTo>
                    <a:cubicBezTo>
                      <a:pt x="42" y="45"/>
                      <a:pt x="44" y="44"/>
                      <a:pt x="45" y="43"/>
                    </a:cubicBezTo>
                    <a:cubicBezTo>
                      <a:pt x="47" y="42"/>
                      <a:pt x="47" y="40"/>
                      <a:pt x="46" y="39"/>
                    </a:cubicBezTo>
                    <a:cubicBezTo>
                      <a:pt x="45" y="38"/>
                      <a:pt x="45" y="35"/>
                      <a:pt x="45" y="35"/>
                    </a:cubicBezTo>
                    <a:cubicBezTo>
                      <a:pt x="46" y="34"/>
                      <a:pt x="47" y="34"/>
                      <a:pt x="48" y="34"/>
                    </a:cubicBezTo>
                    <a:cubicBezTo>
                      <a:pt x="50" y="34"/>
                      <a:pt x="51" y="33"/>
                      <a:pt x="51" y="31"/>
                    </a:cubicBezTo>
                    <a:cubicBezTo>
                      <a:pt x="52" y="29"/>
                      <a:pt x="51" y="27"/>
                      <a:pt x="50" y="27"/>
                    </a:cubicBezTo>
                    <a:cubicBezTo>
                      <a:pt x="48" y="27"/>
                      <a:pt x="47" y="25"/>
                      <a:pt x="47" y="24"/>
                    </a:cubicBezTo>
                    <a:cubicBezTo>
                      <a:pt x="47" y="23"/>
                      <a:pt x="48" y="22"/>
                      <a:pt x="49" y="22"/>
                    </a:cubicBezTo>
                    <a:cubicBezTo>
                      <a:pt x="51" y="21"/>
                      <a:pt x="51" y="19"/>
                      <a:pt x="51" y="18"/>
                    </a:cubicBezTo>
                    <a:cubicBezTo>
                      <a:pt x="50" y="16"/>
                      <a:pt x="49" y="15"/>
                      <a:pt x="47" y="15"/>
                    </a:cubicBezTo>
                    <a:cubicBezTo>
                      <a:pt x="46" y="16"/>
                      <a:pt x="44" y="14"/>
                      <a:pt x="44" y="13"/>
                    </a:cubicBezTo>
                    <a:cubicBezTo>
                      <a:pt x="43" y="13"/>
                      <a:pt x="43" y="11"/>
                      <a:pt x="44" y="10"/>
                    </a:cubicBezTo>
                    <a:cubicBezTo>
                      <a:pt x="45" y="9"/>
                      <a:pt x="45" y="8"/>
                      <a:pt x="43" y="6"/>
                    </a:cubicBezTo>
                    <a:cubicBezTo>
                      <a:pt x="42" y="5"/>
                      <a:pt x="40" y="5"/>
                      <a:pt x="39" y="6"/>
                    </a:cubicBezTo>
                    <a:cubicBezTo>
                      <a:pt x="38" y="7"/>
                      <a:pt x="36" y="7"/>
                      <a:pt x="35" y="6"/>
                    </a:cubicBezTo>
                    <a:cubicBezTo>
                      <a:pt x="34" y="6"/>
                      <a:pt x="34" y="5"/>
                      <a:pt x="34" y="3"/>
                    </a:cubicBezTo>
                    <a:cubicBezTo>
                      <a:pt x="35" y="2"/>
                      <a:pt x="33" y="1"/>
                      <a:pt x="32" y="0"/>
                    </a:cubicBezTo>
                    <a:cubicBezTo>
                      <a:pt x="30" y="0"/>
                      <a:pt x="28" y="1"/>
                      <a:pt x="28" y="2"/>
                    </a:cubicBezTo>
                    <a:cubicBezTo>
                      <a:pt x="27" y="3"/>
                      <a:pt x="25" y="4"/>
                      <a:pt x="24" y="4"/>
                    </a:cubicBezTo>
                    <a:cubicBezTo>
                      <a:pt x="24" y="4"/>
                      <a:pt x="23" y="3"/>
                      <a:pt x="22" y="2"/>
                    </a:cubicBezTo>
                    <a:cubicBezTo>
                      <a:pt x="22" y="1"/>
                      <a:pt x="20" y="0"/>
                      <a:pt x="18" y="1"/>
                    </a:cubicBezTo>
                    <a:cubicBezTo>
                      <a:pt x="16" y="1"/>
                      <a:pt x="15" y="3"/>
                      <a:pt x="16" y="4"/>
                    </a:cubicBezTo>
                    <a:cubicBezTo>
                      <a:pt x="16" y="6"/>
                      <a:pt x="15" y="8"/>
                      <a:pt x="14" y="8"/>
                    </a:cubicBezTo>
                    <a:cubicBezTo>
                      <a:pt x="13" y="9"/>
                      <a:pt x="12" y="8"/>
                      <a:pt x="11" y="7"/>
                    </a:cubicBezTo>
                    <a:cubicBezTo>
                      <a:pt x="10" y="6"/>
                      <a:pt x="8" y="7"/>
                      <a:pt x="7" y="8"/>
                    </a:cubicBezTo>
                    <a:cubicBezTo>
                      <a:pt x="6" y="10"/>
                      <a:pt x="5" y="11"/>
                      <a:pt x="6" y="12"/>
                    </a:cubicBezTo>
                    <a:close/>
                    <a:moveTo>
                      <a:pt x="22" y="11"/>
                    </a:moveTo>
                    <a:cubicBezTo>
                      <a:pt x="29" y="9"/>
                      <a:pt x="38" y="13"/>
                      <a:pt x="40" y="21"/>
                    </a:cubicBezTo>
                    <a:cubicBezTo>
                      <a:pt x="43" y="29"/>
                      <a:pt x="38" y="37"/>
                      <a:pt x="31" y="40"/>
                    </a:cubicBezTo>
                    <a:cubicBezTo>
                      <a:pt x="23" y="42"/>
                      <a:pt x="14" y="38"/>
                      <a:pt x="12" y="30"/>
                    </a:cubicBezTo>
                    <a:cubicBezTo>
                      <a:pt x="9" y="22"/>
                      <a:pt x="14" y="14"/>
                      <a:pt x="22" y="11"/>
                    </a:cubicBez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 name="Freeform 14"/>
              <p:cNvSpPr>
                <a:spLocks noEditPoints="1"/>
              </p:cNvSpPr>
              <p:nvPr/>
            </p:nvSpPr>
            <p:spPr bwMode="auto">
              <a:xfrm>
                <a:off x="4842" y="2116"/>
                <a:ext cx="163" cy="168"/>
              </a:xfrm>
              <a:custGeom>
                <a:avLst/>
                <a:gdLst>
                  <a:gd name="T0" fmla="*/ 4 w 39"/>
                  <a:gd name="T1" fmla="*/ 10 h 40"/>
                  <a:gd name="T2" fmla="*/ 5 w 39"/>
                  <a:gd name="T3" fmla="*/ 13 h 40"/>
                  <a:gd name="T4" fmla="*/ 2 w 39"/>
                  <a:gd name="T5" fmla="*/ 13 h 40"/>
                  <a:gd name="T6" fmla="*/ 0 w 39"/>
                  <a:gd name="T7" fmla="*/ 16 h 40"/>
                  <a:gd name="T8" fmla="*/ 1 w 39"/>
                  <a:gd name="T9" fmla="*/ 19 h 40"/>
                  <a:gd name="T10" fmla="*/ 3 w 39"/>
                  <a:gd name="T11" fmla="*/ 21 h 40"/>
                  <a:gd name="T12" fmla="*/ 2 w 39"/>
                  <a:gd name="T13" fmla="*/ 23 h 40"/>
                  <a:gd name="T14" fmla="*/ 1 w 39"/>
                  <a:gd name="T15" fmla="*/ 26 h 40"/>
                  <a:gd name="T16" fmla="*/ 3 w 39"/>
                  <a:gd name="T17" fmla="*/ 28 h 40"/>
                  <a:gd name="T18" fmla="*/ 5 w 39"/>
                  <a:gd name="T19" fmla="*/ 28 h 40"/>
                  <a:gd name="T20" fmla="*/ 5 w 39"/>
                  <a:gd name="T21" fmla="*/ 31 h 40"/>
                  <a:gd name="T22" fmla="*/ 6 w 39"/>
                  <a:gd name="T23" fmla="*/ 35 h 40"/>
                  <a:gd name="T24" fmla="*/ 9 w 39"/>
                  <a:gd name="T25" fmla="*/ 35 h 40"/>
                  <a:gd name="T26" fmla="*/ 13 w 39"/>
                  <a:gd name="T27" fmla="*/ 34 h 40"/>
                  <a:gd name="T28" fmla="*/ 13 w 39"/>
                  <a:gd name="T29" fmla="*/ 37 h 40"/>
                  <a:gd name="T30" fmla="*/ 15 w 39"/>
                  <a:gd name="T31" fmla="*/ 39 h 40"/>
                  <a:gd name="T32" fmla="*/ 18 w 39"/>
                  <a:gd name="T33" fmla="*/ 38 h 40"/>
                  <a:gd name="T34" fmla="*/ 21 w 39"/>
                  <a:gd name="T35" fmla="*/ 36 h 40"/>
                  <a:gd name="T36" fmla="*/ 22 w 39"/>
                  <a:gd name="T37" fmla="*/ 38 h 40"/>
                  <a:gd name="T38" fmla="*/ 26 w 39"/>
                  <a:gd name="T39" fmla="*/ 39 h 40"/>
                  <a:gd name="T40" fmla="*/ 27 w 39"/>
                  <a:gd name="T41" fmla="*/ 36 h 40"/>
                  <a:gd name="T42" fmla="*/ 29 w 39"/>
                  <a:gd name="T43" fmla="*/ 33 h 40"/>
                  <a:gd name="T44" fmla="*/ 31 w 39"/>
                  <a:gd name="T45" fmla="*/ 34 h 40"/>
                  <a:gd name="T46" fmla="*/ 34 w 39"/>
                  <a:gd name="T47" fmla="*/ 33 h 40"/>
                  <a:gd name="T48" fmla="*/ 35 w 39"/>
                  <a:gd name="T49" fmla="*/ 30 h 40"/>
                  <a:gd name="T50" fmla="*/ 34 w 39"/>
                  <a:gd name="T51" fmla="*/ 27 h 40"/>
                  <a:gd name="T52" fmla="*/ 36 w 39"/>
                  <a:gd name="T53" fmla="*/ 26 h 40"/>
                  <a:gd name="T54" fmla="*/ 39 w 39"/>
                  <a:gd name="T55" fmla="*/ 24 h 40"/>
                  <a:gd name="T56" fmla="*/ 38 w 39"/>
                  <a:gd name="T57" fmla="*/ 21 h 40"/>
                  <a:gd name="T58" fmla="*/ 36 w 39"/>
                  <a:gd name="T59" fmla="*/ 18 h 40"/>
                  <a:gd name="T60" fmla="*/ 37 w 39"/>
                  <a:gd name="T61" fmla="*/ 17 h 40"/>
                  <a:gd name="T62" fmla="*/ 38 w 39"/>
                  <a:gd name="T63" fmla="*/ 14 h 40"/>
                  <a:gd name="T64" fmla="*/ 36 w 39"/>
                  <a:gd name="T65" fmla="*/ 12 h 40"/>
                  <a:gd name="T66" fmla="*/ 33 w 39"/>
                  <a:gd name="T67" fmla="*/ 10 h 40"/>
                  <a:gd name="T68" fmla="*/ 33 w 39"/>
                  <a:gd name="T69" fmla="*/ 8 h 40"/>
                  <a:gd name="T70" fmla="*/ 33 w 39"/>
                  <a:gd name="T71" fmla="*/ 5 h 40"/>
                  <a:gd name="T72" fmla="*/ 30 w 39"/>
                  <a:gd name="T73" fmla="*/ 5 h 40"/>
                  <a:gd name="T74" fmla="*/ 26 w 39"/>
                  <a:gd name="T75" fmla="*/ 5 h 40"/>
                  <a:gd name="T76" fmla="*/ 26 w 39"/>
                  <a:gd name="T77" fmla="*/ 3 h 40"/>
                  <a:gd name="T78" fmla="*/ 24 w 39"/>
                  <a:gd name="T79" fmla="*/ 0 h 40"/>
                  <a:gd name="T80" fmla="*/ 21 w 39"/>
                  <a:gd name="T81" fmla="*/ 2 h 40"/>
                  <a:gd name="T82" fmla="*/ 18 w 39"/>
                  <a:gd name="T83" fmla="*/ 4 h 40"/>
                  <a:gd name="T84" fmla="*/ 16 w 39"/>
                  <a:gd name="T85" fmla="*/ 2 h 40"/>
                  <a:gd name="T86" fmla="*/ 13 w 39"/>
                  <a:gd name="T87" fmla="*/ 1 h 40"/>
                  <a:gd name="T88" fmla="*/ 11 w 39"/>
                  <a:gd name="T89" fmla="*/ 3 h 40"/>
                  <a:gd name="T90" fmla="*/ 10 w 39"/>
                  <a:gd name="T91" fmla="*/ 6 h 40"/>
                  <a:gd name="T92" fmla="*/ 8 w 39"/>
                  <a:gd name="T93" fmla="*/ 6 h 40"/>
                  <a:gd name="T94" fmla="*/ 5 w 39"/>
                  <a:gd name="T95" fmla="*/ 6 h 40"/>
                  <a:gd name="T96" fmla="*/ 4 w 39"/>
                  <a:gd name="T97" fmla="*/ 10 h 40"/>
                  <a:gd name="T98" fmla="*/ 16 w 39"/>
                  <a:gd name="T99" fmla="*/ 9 h 40"/>
                  <a:gd name="T100" fmla="*/ 30 w 39"/>
                  <a:gd name="T101" fmla="*/ 16 h 40"/>
                  <a:gd name="T102" fmla="*/ 23 w 39"/>
                  <a:gd name="T103" fmla="*/ 31 h 40"/>
                  <a:gd name="T104" fmla="*/ 9 w 39"/>
                  <a:gd name="T105" fmla="*/ 23 h 40"/>
                  <a:gd name="T106" fmla="*/ 16 w 39"/>
                  <a:gd name="T107" fmla="*/ 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9" h="40">
                    <a:moveTo>
                      <a:pt x="4" y="10"/>
                    </a:moveTo>
                    <a:cubicBezTo>
                      <a:pt x="5" y="10"/>
                      <a:pt x="5" y="12"/>
                      <a:pt x="5" y="13"/>
                    </a:cubicBezTo>
                    <a:cubicBezTo>
                      <a:pt x="4" y="13"/>
                      <a:pt x="3" y="14"/>
                      <a:pt x="2" y="13"/>
                    </a:cubicBezTo>
                    <a:cubicBezTo>
                      <a:pt x="1" y="13"/>
                      <a:pt x="0" y="14"/>
                      <a:pt x="0" y="16"/>
                    </a:cubicBezTo>
                    <a:cubicBezTo>
                      <a:pt x="0" y="17"/>
                      <a:pt x="0" y="18"/>
                      <a:pt x="1" y="19"/>
                    </a:cubicBezTo>
                    <a:cubicBezTo>
                      <a:pt x="2" y="19"/>
                      <a:pt x="3" y="20"/>
                      <a:pt x="3" y="21"/>
                    </a:cubicBezTo>
                    <a:cubicBezTo>
                      <a:pt x="3" y="22"/>
                      <a:pt x="3" y="22"/>
                      <a:pt x="2" y="23"/>
                    </a:cubicBezTo>
                    <a:cubicBezTo>
                      <a:pt x="1" y="23"/>
                      <a:pt x="0" y="24"/>
                      <a:pt x="1" y="26"/>
                    </a:cubicBezTo>
                    <a:cubicBezTo>
                      <a:pt x="1" y="27"/>
                      <a:pt x="2" y="28"/>
                      <a:pt x="3" y="28"/>
                    </a:cubicBezTo>
                    <a:cubicBezTo>
                      <a:pt x="4" y="27"/>
                      <a:pt x="5" y="28"/>
                      <a:pt x="5" y="28"/>
                    </a:cubicBezTo>
                    <a:cubicBezTo>
                      <a:pt x="6" y="29"/>
                      <a:pt x="6" y="31"/>
                      <a:pt x="5" y="31"/>
                    </a:cubicBezTo>
                    <a:cubicBezTo>
                      <a:pt x="5" y="32"/>
                      <a:pt x="5" y="34"/>
                      <a:pt x="6" y="35"/>
                    </a:cubicBezTo>
                    <a:cubicBezTo>
                      <a:pt x="7" y="35"/>
                      <a:pt x="9" y="36"/>
                      <a:pt x="9" y="35"/>
                    </a:cubicBezTo>
                    <a:cubicBezTo>
                      <a:pt x="10" y="34"/>
                      <a:pt x="12" y="34"/>
                      <a:pt x="13" y="34"/>
                    </a:cubicBezTo>
                    <a:cubicBezTo>
                      <a:pt x="13" y="35"/>
                      <a:pt x="13" y="36"/>
                      <a:pt x="13" y="37"/>
                    </a:cubicBezTo>
                    <a:cubicBezTo>
                      <a:pt x="13" y="38"/>
                      <a:pt x="14" y="39"/>
                      <a:pt x="15" y="39"/>
                    </a:cubicBezTo>
                    <a:cubicBezTo>
                      <a:pt x="17" y="40"/>
                      <a:pt x="18" y="39"/>
                      <a:pt x="18" y="38"/>
                    </a:cubicBezTo>
                    <a:cubicBezTo>
                      <a:pt x="18" y="37"/>
                      <a:pt x="20" y="36"/>
                      <a:pt x="21" y="36"/>
                    </a:cubicBezTo>
                    <a:cubicBezTo>
                      <a:pt x="21" y="36"/>
                      <a:pt x="22" y="37"/>
                      <a:pt x="22" y="38"/>
                    </a:cubicBezTo>
                    <a:cubicBezTo>
                      <a:pt x="23" y="39"/>
                      <a:pt x="24" y="39"/>
                      <a:pt x="26" y="39"/>
                    </a:cubicBezTo>
                    <a:cubicBezTo>
                      <a:pt x="27" y="38"/>
                      <a:pt x="28" y="37"/>
                      <a:pt x="27" y="36"/>
                    </a:cubicBezTo>
                    <a:cubicBezTo>
                      <a:pt x="27" y="35"/>
                      <a:pt x="28" y="33"/>
                      <a:pt x="29" y="33"/>
                    </a:cubicBezTo>
                    <a:cubicBezTo>
                      <a:pt x="29" y="33"/>
                      <a:pt x="30" y="33"/>
                      <a:pt x="31" y="34"/>
                    </a:cubicBezTo>
                    <a:cubicBezTo>
                      <a:pt x="32" y="34"/>
                      <a:pt x="33" y="34"/>
                      <a:pt x="34" y="33"/>
                    </a:cubicBezTo>
                    <a:cubicBezTo>
                      <a:pt x="35" y="32"/>
                      <a:pt x="35" y="31"/>
                      <a:pt x="35" y="30"/>
                    </a:cubicBezTo>
                    <a:cubicBezTo>
                      <a:pt x="34" y="29"/>
                      <a:pt x="34" y="27"/>
                      <a:pt x="34" y="27"/>
                    </a:cubicBezTo>
                    <a:cubicBezTo>
                      <a:pt x="34" y="26"/>
                      <a:pt x="35" y="26"/>
                      <a:pt x="36" y="26"/>
                    </a:cubicBezTo>
                    <a:cubicBezTo>
                      <a:pt x="38" y="26"/>
                      <a:pt x="39" y="25"/>
                      <a:pt x="39" y="24"/>
                    </a:cubicBezTo>
                    <a:cubicBezTo>
                      <a:pt x="39" y="23"/>
                      <a:pt x="39" y="21"/>
                      <a:pt x="38" y="21"/>
                    </a:cubicBezTo>
                    <a:cubicBezTo>
                      <a:pt x="37" y="21"/>
                      <a:pt x="36" y="19"/>
                      <a:pt x="36" y="18"/>
                    </a:cubicBezTo>
                    <a:cubicBezTo>
                      <a:pt x="36" y="18"/>
                      <a:pt x="36" y="17"/>
                      <a:pt x="37" y="17"/>
                    </a:cubicBezTo>
                    <a:cubicBezTo>
                      <a:pt x="38" y="16"/>
                      <a:pt x="39" y="15"/>
                      <a:pt x="38" y="14"/>
                    </a:cubicBezTo>
                    <a:cubicBezTo>
                      <a:pt x="38" y="12"/>
                      <a:pt x="37" y="11"/>
                      <a:pt x="36" y="12"/>
                    </a:cubicBezTo>
                    <a:cubicBezTo>
                      <a:pt x="35" y="12"/>
                      <a:pt x="33" y="11"/>
                      <a:pt x="33" y="10"/>
                    </a:cubicBezTo>
                    <a:cubicBezTo>
                      <a:pt x="32" y="10"/>
                      <a:pt x="33" y="9"/>
                      <a:pt x="33" y="8"/>
                    </a:cubicBezTo>
                    <a:cubicBezTo>
                      <a:pt x="34" y="7"/>
                      <a:pt x="34" y="6"/>
                      <a:pt x="33" y="5"/>
                    </a:cubicBezTo>
                    <a:cubicBezTo>
                      <a:pt x="32" y="4"/>
                      <a:pt x="30" y="4"/>
                      <a:pt x="30" y="5"/>
                    </a:cubicBezTo>
                    <a:cubicBezTo>
                      <a:pt x="29" y="5"/>
                      <a:pt x="27" y="5"/>
                      <a:pt x="26" y="5"/>
                    </a:cubicBezTo>
                    <a:cubicBezTo>
                      <a:pt x="26" y="5"/>
                      <a:pt x="26" y="4"/>
                      <a:pt x="26" y="3"/>
                    </a:cubicBezTo>
                    <a:cubicBezTo>
                      <a:pt x="26" y="2"/>
                      <a:pt x="25" y="1"/>
                      <a:pt x="24" y="0"/>
                    </a:cubicBezTo>
                    <a:cubicBezTo>
                      <a:pt x="22" y="0"/>
                      <a:pt x="21" y="1"/>
                      <a:pt x="21" y="2"/>
                    </a:cubicBezTo>
                    <a:cubicBezTo>
                      <a:pt x="20" y="3"/>
                      <a:pt x="19" y="3"/>
                      <a:pt x="18" y="4"/>
                    </a:cubicBezTo>
                    <a:cubicBezTo>
                      <a:pt x="18" y="4"/>
                      <a:pt x="17" y="3"/>
                      <a:pt x="16" y="2"/>
                    </a:cubicBezTo>
                    <a:cubicBezTo>
                      <a:pt x="16" y="1"/>
                      <a:pt x="15" y="0"/>
                      <a:pt x="13" y="1"/>
                    </a:cubicBezTo>
                    <a:cubicBezTo>
                      <a:pt x="12" y="1"/>
                      <a:pt x="11" y="2"/>
                      <a:pt x="11" y="3"/>
                    </a:cubicBezTo>
                    <a:cubicBezTo>
                      <a:pt x="12" y="4"/>
                      <a:pt x="11" y="6"/>
                      <a:pt x="10" y="6"/>
                    </a:cubicBezTo>
                    <a:cubicBezTo>
                      <a:pt x="10" y="7"/>
                      <a:pt x="9" y="6"/>
                      <a:pt x="8" y="6"/>
                    </a:cubicBezTo>
                    <a:cubicBezTo>
                      <a:pt x="7" y="5"/>
                      <a:pt x="6" y="5"/>
                      <a:pt x="5" y="6"/>
                    </a:cubicBezTo>
                    <a:cubicBezTo>
                      <a:pt x="4" y="7"/>
                      <a:pt x="4" y="9"/>
                      <a:pt x="4" y="10"/>
                    </a:cubicBezTo>
                    <a:close/>
                    <a:moveTo>
                      <a:pt x="16" y="9"/>
                    </a:moveTo>
                    <a:cubicBezTo>
                      <a:pt x="22" y="7"/>
                      <a:pt x="28" y="10"/>
                      <a:pt x="30" y="16"/>
                    </a:cubicBezTo>
                    <a:cubicBezTo>
                      <a:pt x="32" y="22"/>
                      <a:pt x="29" y="29"/>
                      <a:pt x="23" y="31"/>
                    </a:cubicBezTo>
                    <a:cubicBezTo>
                      <a:pt x="17" y="33"/>
                      <a:pt x="11" y="29"/>
                      <a:pt x="9" y="23"/>
                    </a:cubicBezTo>
                    <a:cubicBezTo>
                      <a:pt x="7" y="17"/>
                      <a:pt x="10" y="11"/>
                      <a:pt x="16" y="9"/>
                    </a:cubicBez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grpSp>
        <p:nvGrpSpPr>
          <p:cNvPr id="27" name="组合 26"/>
          <p:cNvGrpSpPr/>
          <p:nvPr/>
        </p:nvGrpSpPr>
        <p:grpSpPr>
          <a:xfrm>
            <a:off x="2166136" y="2338658"/>
            <a:ext cx="1389333" cy="2391972"/>
            <a:chOff x="7317392" y="4250111"/>
            <a:chExt cx="1852203" cy="3190034"/>
          </a:xfrm>
        </p:grpSpPr>
        <p:grpSp>
          <p:nvGrpSpPr>
            <p:cNvPr id="28" name="组合 27"/>
            <p:cNvGrpSpPr/>
            <p:nvPr/>
          </p:nvGrpSpPr>
          <p:grpSpPr>
            <a:xfrm>
              <a:off x="7317392" y="4250111"/>
              <a:ext cx="1852203" cy="3190034"/>
              <a:chOff x="2082059" y="3844831"/>
              <a:chExt cx="1852203" cy="3190034"/>
            </a:xfrm>
          </p:grpSpPr>
          <p:grpSp>
            <p:nvGrpSpPr>
              <p:cNvPr id="34" name="组合 33"/>
              <p:cNvGrpSpPr/>
              <p:nvPr/>
            </p:nvGrpSpPr>
            <p:grpSpPr>
              <a:xfrm>
                <a:off x="2082059" y="3844831"/>
                <a:ext cx="1852203" cy="3190034"/>
                <a:chOff x="2689225" y="814470"/>
                <a:chExt cx="2591962" cy="4464122"/>
              </a:xfrm>
            </p:grpSpPr>
            <p:sp>
              <p:nvSpPr>
                <p:cNvPr id="38" name="任意多边形 37"/>
                <p:cNvSpPr/>
                <p:nvPr/>
              </p:nvSpPr>
              <p:spPr>
                <a:xfrm rot="2700000">
                  <a:off x="2013032" y="2010436"/>
                  <a:ext cx="4464122" cy="2072189"/>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67000">
                      <a:schemeClr val="bg1">
                        <a:lumMod val="65000"/>
                        <a:alpha val="29000"/>
                      </a:schemeClr>
                    </a:gs>
                    <a:gs pos="0">
                      <a:schemeClr val="tx1"/>
                    </a:gs>
                    <a:gs pos="100000">
                      <a:schemeClr val="bg1">
                        <a:lumMod val="95000"/>
                        <a:alpha val="0"/>
                      </a:schemeClr>
                    </a:gs>
                  </a:gsLst>
                  <a:lin ang="0" scaled="0"/>
                </a:gra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9" name="椭圆 38"/>
                <p:cNvSpPr/>
                <p:nvPr/>
              </p:nvSpPr>
              <p:spPr>
                <a:xfrm>
                  <a:off x="2689225" y="1488621"/>
                  <a:ext cx="1791609" cy="1791608"/>
                </a:xfrm>
                <a:prstGeom prst="ellipse">
                  <a:avLst/>
                </a:prstGeom>
                <a:gradFill>
                  <a:gsLst>
                    <a:gs pos="0">
                      <a:schemeClr val="bg1">
                        <a:lumMod val="65000"/>
                      </a:schemeClr>
                    </a:gs>
                    <a:gs pos="100000">
                      <a:schemeClr val="bg1">
                        <a:lumMod val="95000"/>
                      </a:schemeClr>
                    </a:gs>
                  </a:gsLst>
                  <a:lin ang="2700000" scaled="1"/>
                </a:gradFill>
                <a:ln w="25400">
                  <a:gradFill flip="none" rotWithShape="1">
                    <a:gsLst>
                      <a:gs pos="0">
                        <a:schemeClr val="bg1"/>
                      </a:gs>
                      <a:gs pos="100000">
                        <a:schemeClr val="bg1">
                          <a:lumMod val="65000"/>
                        </a:schemeClr>
                      </a:gs>
                    </a:gsLst>
                    <a:lin ang="2700000" scaled="1"/>
                    <a:tileRect/>
                  </a:gradFill>
                </a:ln>
                <a:effectLst>
                  <a:outerShdw blurRad="622300" dist="2159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35" name="组合 34"/>
              <p:cNvGrpSpPr/>
              <p:nvPr/>
            </p:nvGrpSpPr>
            <p:grpSpPr>
              <a:xfrm>
                <a:off x="2220839" y="4115429"/>
                <a:ext cx="1431499" cy="2455353"/>
                <a:chOff x="2689225" y="825138"/>
                <a:chExt cx="2602631" cy="4464121"/>
              </a:xfrm>
            </p:grpSpPr>
            <p:sp>
              <p:nvSpPr>
                <p:cNvPr id="36" name="任意多边形 35"/>
                <p:cNvSpPr/>
                <p:nvPr/>
              </p:nvSpPr>
              <p:spPr>
                <a:xfrm rot="2700000">
                  <a:off x="2023698" y="2021102"/>
                  <a:ext cx="4464121" cy="2072194"/>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67000">
                      <a:schemeClr val="bg1">
                        <a:lumMod val="65000"/>
                        <a:alpha val="29000"/>
                      </a:schemeClr>
                    </a:gs>
                    <a:gs pos="0">
                      <a:schemeClr val="tx1"/>
                    </a:gs>
                    <a:gs pos="100000">
                      <a:schemeClr val="bg1">
                        <a:lumMod val="95000"/>
                        <a:alpha val="0"/>
                      </a:scheme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7" name="椭圆 36"/>
                <p:cNvSpPr/>
                <p:nvPr/>
              </p:nvSpPr>
              <p:spPr>
                <a:xfrm>
                  <a:off x="2689225" y="1488621"/>
                  <a:ext cx="1791608" cy="1791608"/>
                </a:xfrm>
                <a:prstGeom prst="ellipse">
                  <a:avLst/>
                </a:prstGeom>
                <a:gradFill>
                  <a:gsLst>
                    <a:gs pos="0">
                      <a:schemeClr val="bg1">
                        <a:lumMod val="65000"/>
                      </a:schemeClr>
                    </a:gs>
                    <a:gs pos="100000">
                      <a:schemeClr val="bg1">
                        <a:lumMod val="95000"/>
                      </a:schemeClr>
                    </a:gs>
                  </a:gsLst>
                  <a:lin ang="2700000" scaled="1"/>
                </a:gradFill>
                <a:ln w="25400">
                  <a:gradFill flip="none" rotWithShape="1">
                    <a:gsLst>
                      <a:gs pos="0">
                        <a:schemeClr val="bg1"/>
                      </a:gs>
                      <a:gs pos="100000">
                        <a:schemeClr val="bg1">
                          <a:lumMod val="65000"/>
                        </a:schemeClr>
                      </a:gs>
                    </a:gsLst>
                    <a:lin ang="2700000" scaled="1"/>
                    <a:tileRect/>
                  </a:gradFill>
                </a:ln>
                <a:effectLst>
                  <a:outerShdw blurRad="622300" dist="2159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grpSp>
          <p:nvGrpSpPr>
            <p:cNvPr id="29" name="Group 4"/>
            <p:cNvGrpSpPr>
              <a:grpSpLocks noChangeAspect="1"/>
            </p:cNvGrpSpPr>
            <p:nvPr/>
          </p:nvGrpSpPr>
          <p:grpSpPr bwMode="auto">
            <a:xfrm>
              <a:off x="7766329" y="5067738"/>
              <a:ext cx="382400" cy="561513"/>
              <a:chOff x="3540" y="531"/>
              <a:chExt cx="348" cy="511"/>
            </a:xfrm>
            <a:solidFill>
              <a:schemeClr val="tx1">
                <a:lumMod val="50000"/>
                <a:lumOff val="50000"/>
              </a:schemeClr>
            </a:solidFill>
          </p:grpSpPr>
          <p:sp>
            <p:nvSpPr>
              <p:cNvPr id="30" name="Freeform 5"/>
              <p:cNvSpPr/>
              <p:nvPr/>
            </p:nvSpPr>
            <p:spPr bwMode="auto">
              <a:xfrm>
                <a:off x="3540" y="801"/>
                <a:ext cx="348" cy="241"/>
              </a:xfrm>
              <a:custGeom>
                <a:avLst/>
                <a:gdLst>
                  <a:gd name="T0" fmla="*/ 78 w 97"/>
                  <a:gd name="T1" fmla="*/ 0 h 68"/>
                  <a:gd name="T2" fmla="*/ 70 w 97"/>
                  <a:gd name="T3" fmla="*/ 20 h 68"/>
                  <a:gd name="T4" fmla="*/ 49 w 97"/>
                  <a:gd name="T5" fmla="*/ 66 h 68"/>
                  <a:gd name="T6" fmla="*/ 29 w 97"/>
                  <a:gd name="T7" fmla="*/ 20 h 68"/>
                  <a:gd name="T8" fmla="*/ 20 w 97"/>
                  <a:gd name="T9" fmla="*/ 0 h 68"/>
                  <a:gd name="T10" fmla="*/ 0 w 97"/>
                  <a:gd name="T11" fmla="*/ 39 h 68"/>
                  <a:gd name="T12" fmla="*/ 0 w 97"/>
                  <a:gd name="T13" fmla="*/ 50 h 68"/>
                  <a:gd name="T14" fmla="*/ 49 w 97"/>
                  <a:gd name="T15" fmla="*/ 68 h 68"/>
                  <a:gd name="T16" fmla="*/ 97 w 97"/>
                  <a:gd name="T17" fmla="*/ 50 h 68"/>
                  <a:gd name="T18" fmla="*/ 97 w 97"/>
                  <a:gd name="T19" fmla="*/ 39 h 68"/>
                  <a:gd name="T20" fmla="*/ 78 w 97"/>
                  <a:gd name="T21"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7" h="68">
                    <a:moveTo>
                      <a:pt x="78" y="0"/>
                    </a:moveTo>
                    <a:cubicBezTo>
                      <a:pt x="70" y="20"/>
                      <a:pt x="70" y="20"/>
                      <a:pt x="70" y="20"/>
                    </a:cubicBezTo>
                    <a:cubicBezTo>
                      <a:pt x="49" y="66"/>
                      <a:pt x="49" y="66"/>
                      <a:pt x="49" y="66"/>
                    </a:cubicBezTo>
                    <a:cubicBezTo>
                      <a:pt x="29" y="20"/>
                      <a:pt x="29" y="20"/>
                      <a:pt x="29" y="20"/>
                    </a:cubicBezTo>
                    <a:cubicBezTo>
                      <a:pt x="20" y="0"/>
                      <a:pt x="20" y="0"/>
                      <a:pt x="20" y="0"/>
                    </a:cubicBezTo>
                    <a:cubicBezTo>
                      <a:pt x="8" y="8"/>
                      <a:pt x="0" y="23"/>
                      <a:pt x="0" y="39"/>
                    </a:cubicBezTo>
                    <a:cubicBezTo>
                      <a:pt x="0" y="50"/>
                      <a:pt x="0" y="50"/>
                      <a:pt x="0" y="50"/>
                    </a:cubicBezTo>
                    <a:cubicBezTo>
                      <a:pt x="13" y="61"/>
                      <a:pt x="30" y="68"/>
                      <a:pt x="49" y="68"/>
                    </a:cubicBezTo>
                    <a:cubicBezTo>
                      <a:pt x="67" y="68"/>
                      <a:pt x="84" y="61"/>
                      <a:pt x="97" y="50"/>
                    </a:cubicBezTo>
                    <a:cubicBezTo>
                      <a:pt x="97" y="39"/>
                      <a:pt x="97" y="39"/>
                      <a:pt x="97" y="39"/>
                    </a:cubicBezTo>
                    <a:cubicBezTo>
                      <a:pt x="97" y="23"/>
                      <a:pt x="90" y="9"/>
                      <a:pt x="78" y="0"/>
                    </a:cubicBez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1" name="Freeform 6"/>
              <p:cNvSpPr/>
              <p:nvPr/>
            </p:nvSpPr>
            <p:spPr bwMode="auto">
              <a:xfrm>
                <a:off x="3687" y="833"/>
                <a:ext cx="58" cy="156"/>
              </a:xfrm>
              <a:custGeom>
                <a:avLst/>
                <a:gdLst>
                  <a:gd name="T0" fmla="*/ 0 w 16"/>
                  <a:gd name="T1" fmla="*/ 0 h 44"/>
                  <a:gd name="T2" fmla="*/ 3 w 16"/>
                  <a:gd name="T3" fmla="*/ 7 h 44"/>
                  <a:gd name="T4" fmla="*/ 0 w 16"/>
                  <a:gd name="T5" fmla="*/ 36 h 44"/>
                  <a:gd name="T6" fmla="*/ 8 w 16"/>
                  <a:gd name="T7" fmla="*/ 44 h 44"/>
                  <a:gd name="T8" fmla="*/ 15 w 16"/>
                  <a:gd name="T9" fmla="*/ 36 h 44"/>
                  <a:gd name="T10" fmla="*/ 12 w 16"/>
                  <a:gd name="T11" fmla="*/ 7 h 44"/>
                  <a:gd name="T12" fmla="*/ 16 w 16"/>
                  <a:gd name="T13" fmla="*/ 0 h 44"/>
                  <a:gd name="T14" fmla="*/ 8 w 16"/>
                  <a:gd name="T15" fmla="*/ 1 h 44"/>
                  <a:gd name="T16" fmla="*/ 0 w 16"/>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44">
                    <a:moveTo>
                      <a:pt x="0" y="0"/>
                    </a:moveTo>
                    <a:cubicBezTo>
                      <a:pt x="0" y="3"/>
                      <a:pt x="1" y="5"/>
                      <a:pt x="3" y="7"/>
                    </a:cubicBezTo>
                    <a:cubicBezTo>
                      <a:pt x="0" y="36"/>
                      <a:pt x="0" y="36"/>
                      <a:pt x="0" y="36"/>
                    </a:cubicBezTo>
                    <a:cubicBezTo>
                      <a:pt x="8" y="44"/>
                      <a:pt x="8" y="44"/>
                      <a:pt x="8" y="44"/>
                    </a:cubicBezTo>
                    <a:cubicBezTo>
                      <a:pt x="15" y="36"/>
                      <a:pt x="15" y="36"/>
                      <a:pt x="15" y="36"/>
                    </a:cubicBezTo>
                    <a:cubicBezTo>
                      <a:pt x="12" y="7"/>
                      <a:pt x="12" y="7"/>
                      <a:pt x="12" y="7"/>
                    </a:cubicBezTo>
                    <a:cubicBezTo>
                      <a:pt x="14" y="5"/>
                      <a:pt x="15" y="3"/>
                      <a:pt x="16" y="0"/>
                    </a:cubicBezTo>
                    <a:cubicBezTo>
                      <a:pt x="13" y="1"/>
                      <a:pt x="10" y="1"/>
                      <a:pt x="8" y="1"/>
                    </a:cubicBezTo>
                    <a:cubicBezTo>
                      <a:pt x="5" y="1"/>
                      <a:pt x="2" y="1"/>
                      <a:pt x="0" y="0"/>
                    </a:cubicBez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2" name="Freeform 7"/>
              <p:cNvSpPr/>
              <p:nvPr/>
            </p:nvSpPr>
            <p:spPr bwMode="auto">
              <a:xfrm>
                <a:off x="3609" y="652"/>
                <a:ext cx="215" cy="181"/>
              </a:xfrm>
              <a:custGeom>
                <a:avLst/>
                <a:gdLst>
                  <a:gd name="T0" fmla="*/ 30 w 60"/>
                  <a:gd name="T1" fmla="*/ 5 h 51"/>
                  <a:gd name="T2" fmla="*/ 13 w 60"/>
                  <a:gd name="T3" fmla="*/ 0 h 51"/>
                  <a:gd name="T4" fmla="*/ 1 w 60"/>
                  <a:gd name="T5" fmla="*/ 0 h 51"/>
                  <a:gd name="T6" fmla="*/ 0 w 60"/>
                  <a:gd name="T7" fmla="*/ 0 h 51"/>
                  <a:gd name="T8" fmla="*/ 0 w 60"/>
                  <a:gd name="T9" fmla="*/ 6 h 51"/>
                  <a:gd name="T10" fmla="*/ 0 w 60"/>
                  <a:gd name="T11" fmla="*/ 24 h 51"/>
                  <a:gd name="T12" fmla="*/ 22 w 60"/>
                  <a:gd name="T13" fmla="*/ 50 h 51"/>
                  <a:gd name="T14" fmla="*/ 30 w 60"/>
                  <a:gd name="T15" fmla="*/ 51 h 51"/>
                  <a:gd name="T16" fmla="*/ 38 w 60"/>
                  <a:gd name="T17" fmla="*/ 50 h 51"/>
                  <a:gd name="T18" fmla="*/ 60 w 60"/>
                  <a:gd name="T19" fmla="*/ 24 h 51"/>
                  <a:gd name="T20" fmla="*/ 60 w 60"/>
                  <a:gd name="T21" fmla="*/ 6 h 51"/>
                  <a:gd name="T22" fmla="*/ 59 w 60"/>
                  <a:gd name="T23" fmla="*/ 0 h 51"/>
                  <a:gd name="T24" fmla="*/ 47 w 60"/>
                  <a:gd name="T25" fmla="*/ 0 h 51"/>
                  <a:gd name="T26" fmla="*/ 30 w 60"/>
                  <a:gd name="T27"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51">
                    <a:moveTo>
                      <a:pt x="30" y="5"/>
                    </a:moveTo>
                    <a:cubicBezTo>
                      <a:pt x="22" y="5"/>
                      <a:pt x="15" y="3"/>
                      <a:pt x="13" y="0"/>
                    </a:cubicBezTo>
                    <a:cubicBezTo>
                      <a:pt x="1" y="0"/>
                      <a:pt x="1" y="0"/>
                      <a:pt x="1" y="0"/>
                    </a:cubicBezTo>
                    <a:cubicBezTo>
                      <a:pt x="0" y="0"/>
                      <a:pt x="0" y="0"/>
                      <a:pt x="0" y="0"/>
                    </a:cubicBezTo>
                    <a:cubicBezTo>
                      <a:pt x="0" y="2"/>
                      <a:pt x="0" y="4"/>
                      <a:pt x="0" y="6"/>
                    </a:cubicBezTo>
                    <a:cubicBezTo>
                      <a:pt x="0" y="24"/>
                      <a:pt x="0" y="24"/>
                      <a:pt x="0" y="24"/>
                    </a:cubicBezTo>
                    <a:cubicBezTo>
                      <a:pt x="0" y="36"/>
                      <a:pt x="9" y="47"/>
                      <a:pt x="22" y="50"/>
                    </a:cubicBezTo>
                    <a:cubicBezTo>
                      <a:pt x="24" y="51"/>
                      <a:pt x="27" y="51"/>
                      <a:pt x="30" y="51"/>
                    </a:cubicBezTo>
                    <a:cubicBezTo>
                      <a:pt x="32" y="51"/>
                      <a:pt x="35" y="51"/>
                      <a:pt x="38" y="50"/>
                    </a:cubicBezTo>
                    <a:cubicBezTo>
                      <a:pt x="50" y="47"/>
                      <a:pt x="60" y="36"/>
                      <a:pt x="60" y="24"/>
                    </a:cubicBezTo>
                    <a:cubicBezTo>
                      <a:pt x="60" y="6"/>
                      <a:pt x="60" y="6"/>
                      <a:pt x="60" y="6"/>
                    </a:cubicBezTo>
                    <a:cubicBezTo>
                      <a:pt x="60" y="4"/>
                      <a:pt x="59" y="2"/>
                      <a:pt x="59" y="0"/>
                    </a:cubicBezTo>
                    <a:cubicBezTo>
                      <a:pt x="47" y="0"/>
                      <a:pt x="47" y="0"/>
                      <a:pt x="47" y="0"/>
                    </a:cubicBezTo>
                    <a:cubicBezTo>
                      <a:pt x="46" y="3"/>
                      <a:pt x="38" y="5"/>
                      <a:pt x="30" y="5"/>
                    </a:cubicBez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3" name="Freeform 8"/>
              <p:cNvSpPr>
                <a:spLocks noEditPoints="1"/>
              </p:cNvSpPr>
              <p:nvPr/>
            </p:nvSpPr>
            <p:spPr bwMode="auto">
              <a:xfrm>
                <a:off x="3598" y="531"/>
                <a:ext cx="240" cy="128"/>
              </a:xfrm>
              <a:custGeom>
                <a:avLst/>
                <a:gdLst>
                  <a:gd name="T0" fmla="*/ 33 w 67"/>
                  <a:gd name="T1" fmla="*/ 0 h 36"/>
                  <a:gd name="T2" fmla="*/ 0 w 67"/>
                  <a:gd name="T3" fmla="*/ 31 h 36"/>
                  <a:gd name="T4" fmla="*/ 4 w 67"/>
                  <a:gd name="T5" fmla="*/ 31 h 36"/>
                  <a:gd name="T6" fmla="*/ 4 w 67"/>
                  <a:gd name="T7" fmla="*/ 31 h 36"/>
                  <a:gd name="T8" fmla="*/ 16 w 67"/>
                  <a:gd name="T9" fmla="*/ 31 h 36"/>
                  <a:gd name="T10" fmla="*/ 33 w 67"/>
                  <a:gd name="T11" fmla="*/ 36 h 36"/>
                  <a:gd name="T12" fmla="*/ 51 w 67"/>
                  <a:gd name="T13" fmla="*/ 31 h 36"/>
                  <a:gd name="T14" fmla="*/ 62 w 67"/>
                  <a:gd name="T15" fmla="*/ 31 h 36"/>
                  <a:gd name="T16" fmla="*/ 64 w 67"/>
                  <a:gd name="T17" fmla="*/ 31 h 36"/>
                  <a:gd name="T18" fmla="*/ 67 w 67"/>
                  <a:gd name="T19" fmla="*/ 31 h 36"/>
                  <a:gd name="T20" fmla="*/ 33 w 67"/>
                  <a:gd name="T21" fmla="*/ 0 h 36"/>
                  <a:gd name="T22" fmla="*/ 33 w 67"/>
                  <a:gd name="T23" fmla="*/ 26 h 36"/>
                  <a:gd name="T24" fmla="*/ 27 w 67"/>
                  <a:gd name="T25" fmla="*/ 20 h 36"/>
                  <a:gd name="T26" fmla="*/ 33 w 67"/>
                  <a:gd name="T27" fmla="*/ 14 h 36"/>
                  <a:gd name="T28" fmla="*/ 40 w 67"/>
                  <a:gd name="T29" fmla="*/ 20 h 36"/>
                  <a:gd name="T30" fmla="*/ 33 w 67"/>
                  <a:gd name="T31"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 h="36">
                    <a:moveTo>
                      <a:pt x="33" y="0"/>
                    </a:moveTo>
                    <a:cubicBezTo>
                      <a:pt x="15" y="0"/>
                      <a:pt x="1" y="14"/>
                      <a:pt x="0" y="31"/>
                    </a:cubicBezTo>
                    <a:cubicBezTo>
                      <a:pt x="4" y="31"/>
                      <a:pt x="4" y="31"/>
                      <a:pt x="4" y="31"/>
                    </a:cubicBezTo>
                    <a:cubicBezTo>
                      <a:pt x="4" y="31"/>
                      <a:pt x="4" y="31"/>
                      <a:pt x="4" y="31"/>
                    </a:cubicBezTo>
                    <a:cubicBezTo>
                      <a:pt x="16" y="31"/>
                      <a:pt x="16" y="31"/>
                      <a:pt x="16" y="31"/>
                    </a:cubicBezTo>
                    <a:cubicBezTo>
                      <a:pt x="18" y="34"/>
                      <a:pt x="25" y="36"/>
                      <a:pt x="33" y="36"/>
                    </a:cubicBezTo>
                    <a:cubicBezTo>
                      <a:pt x="42" y="36"/>
                      <a:pt x="49" y="34"/>
                      <a:pt x="51" y="31"/>
                    </a:cubicBezTo>
                    <a:cubicBezTo>
                      <a:pt x="62" y="31"/>
                      <a:pt x="62" y="31"/>
                      <a:pt x="62" y="31"/>
                    </a:cubicBezTo>
                    <a:cubicBezTo>
                      <a:pt x="64" y="31"/>
                      <a:pt x="64" y="31"/>
                      <a:pt x="64" y="31"/>
                    </a:cubicBezTo>
                    <a:cubicBezTo>
                      <a:pt x="67" y="31"/>
                      <a:pt x="67" y="31"/>
                      <a:pt x="67" y="31"/>
                    </a:cubicBezTo>
                    <a:cubicBezTo>
                      <a:pt x="66" y="14"/>
                      <a:pt x="51" y="0"/>
                      <a:pt x="33" y="0"/>
                    </a:cubicBezTo>
                    <a:close/>
                    <a:moveTo>
                      <a:pt x="33" y="26"/>
                    </a:moveTo>
                    <a:cubicBezTo>
                      <a:pt x="30" y="26"/>
                      <a:pt x="27" y="24"/>
                      <a:pt x="27" y="20"/>
                    </a:cubicBezTo>
                    <a:cubicBezTo>
                      <a:pt x="27" y="17"/>
                      <a:pt x="30" y="14"/>
                      <a:pt x="33" y="14"/>
                    </a:cubicBezTo>
                    <a:cubicBezTo>
                      <a:pt x="37" y="14"/>
                      <a:pt x="40" y="17"/>
                      <a:pt x="40" y="20"/>
                    </a:cubicBezTo>
                    <a:cubicBezTo>
                      <a:pt x="40" y="24"/>
                      <a:pt x="37" y="26"/>
                      <a:pt x="33" y="26"/>
                    </a:cubicBez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grpSp>
        <p:nvGrpSpPr>
          <p:cNvPr id="40" name="组合 39"/>
          <p:cNvGrpSpPr/>
          <p:nvPr/>
        </p:nvGrpSpPr>
        <p:grpSpPr>
          <a:xfrm>
            <a:off x="2188518" y="633795"/>
            <a:ext cx="1389333" cy="2391972"/>
            <a:chOff x="2688996" y="4250111"/>
            <a:chExt cx="1852203" cy="3190034"/>
          </a:xfrm>
        </p:grpSpPr>
        <p:grpSp>
          <p:nvGrpSpPr>
            <p:cNvPr id="41" name="组合 40"/>
            <p:cNvGrpSpPr/>
            <p:nvPr/>
          </p:nvGrpSpPr>
          <p:grpSpPr>
            <a:xfrm>
              <a:off x="2688996" y="4250111"/>
              <a:ext cx="1852203" cy="3190034"/>
              <a:chOff x="2082059" y="3844831"/>
              <a:chExt cx="1852203" cy="3190034"/>
            </a:xfrm>
          </p:grpSpPr>
          <p:grpSp>
            <p:nvGrpSpPr>
              <p:cNvPr id="43" name="组合 42"/>
              <p:cNvGrpSpPr/>
              <p:nvPr/>
            </p:nvGrpSpPr>
            <p:grpSpPr>
              <a:xfrm>
                <a:off x="2082059" y="3844831"/>
                <a:ext cx="1852203" cy="3190034"/>
                <a:chOff x="2689225" y="814470"/>
                <a:chExt cx="2591962" cy="4464122"/>
              </a:xfrm>
            </p:grpSpPr>
            <p:sp>
              <p:nvSpPr>
                <p:cNvPr id="47" name="任意多边形 46"/>
                <p:cNvSpPr/>
                <p:nvPr/>
              </p:nvSpPr>
              <p:spPr>
                <a:xfrm rot="2700000">
                  <a:off x="2013032" y="2010436"/>
                  <a:ext cx="4464122" cy="2072189"/>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67000">
                      <a:schemeClr val="bg1">
                        <a:lumMod val="65000"/>
                        <a:alpha val="29000"/>
                      </a:schemeClr>
                    </a:gs>
                    <a:gs pos="0">
                      <a:schemeClr val="tx1"/>
                    </a:gs>
                    <a:gs pos="100000">
                      <a:schemeClr val="bg1">
                        <a:lumMod val="95000"/>
                        <a:alpha val="0"/>
                      </a:schemeClr>
                    </a:gs>
                  </a:gsLst>
                  <a:lin ang="0" scaled="0"/>
                </a:gra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 name="椭圆 47"/>
                <p:cNvSpPr/>
                <p:nvPr/>
              </p:nvSpPr>
              <p:spPr>
                <a:xfrm>
                  <a:off x="2689225" y="1488621"/>
                  <a:ext cx="1791609" cy="1791608"/>
                </a:xfrm>
                <a:prstGeom prst="ellipse">
                  <a:avLst/>
                </a:prstGeom>
                <a:gradFill>
                  <a:gsLst>
                    <a:gs pos="0">
                      <a:schemeClr val="bg1">
                        <a:lumMod val="65000"/>
                      </a:schemeClr>
                    </a:gs>
                    <a:gs pos="100000">
                      <a:schemeClr val="bg1">
                        <a:lumMod val="95000"/>
                      </a:schemeClr>
                    </a:gs>
                  </a:gsLst>
                  <a:lin ang="2700000" scaled="1"/>
                </a:gradFill>
                <a:ln w="25400">
                  <a:gradFill flip="none" rotWithShape="1">
                    <a:gsLst>
                      <a:gs pos="0">
                        <a:schemeClr val="bg1"/>
                      </a:gs>
                      <a:gs pos="100000">
                        <a:schemeClr val="bg1">
                          <a:lumMod val="65000"/>
                        </a:schemeClr>
                      </a:gs>
                    </a:gsLst>
                    <a:lin ang="2700000" scaled="1"/>
                    <a:tileRect/>
                  </a:gradFill>
                </a:ln>
                <a:effectLst>
                  <a:outerShdw blurRad="622300" dist="2159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44" name="组合 43"/>
              <p:cNvGrpSpPr/>
              <p:nvPr/>
            </p:nvGrpSpPr>
            <p:grpSpPr>
              <a:xfrm>
                <a:off x="2220839" y="4115429"/>
                <a:ext cx="1431499" cy="2455353"/>
                <a:chOff x="2689225" y="825138"/>
                <a:chExt cx="2602631" cy="4464121"/>
              </a:xfrm>
            </p:grpSpPr>
            <p:sp>
              <p:nvSpPr>
                <p:cNvPr id="45" name="任意多边形 44"/>
                <p:cNvSpPr/>
                <p:nvPr/>
              </p:nvSpPr>
              <p:spPr>
                <a:xfrm rot="2700000">
                  <a:off x="2023698" y="2021102"/>
                  <a:ext cx="4464121" cy="2072194"/>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67000">
                      <a:schemeClr val="bg1">
                        <a:lumMod val="65000"/>
                        <a:alpha val="29000"/>
                      </a:schemeClr>
                    </a:gs>
                    <a:gs pos="0">
                      <a:schemeClr val="tx1"/>
                    </a:gs>
                    <a:gs pos="100000">
                      <a:schemeClr val="bg1">
                        <a:lumMod val="95000"/>
                        <a:alpha val="0"/>
                      </a:scheme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椭圆 45"/>
                <p:cNvSpPr/>
                <p:nvPr/>
              </p:nvSpPr>
              <p:spPr>
                <a:xfrm>
                  <a:off x="2689225" y="1488621"/>
                  <a:ext cx="1791608" cy="1791608"/>
                </a:xfrm>
                <a:prstGeom prst="ellipse">
                  <a:avLst/>
                </a:prstGeom>
                <a:gradFill>
                  <a:gsLst>
                    <a:gs pos="0">
                      <a:schemeClr val="bg1">
                        <a:lumMod val="65000"/>
                      </a:schemeClr>
                    </a:gs>
                    <a:gs pos="100000">
                      <a:schemeClr val="bg1">
                        <a:lumMod val="95000"/>
                      </a:schemeClr>
                    </a:gs>
                  </a:gsLst>
                  <a:lin ang="2700000" scaled="1"/>
                </a:gradFill>
                <a:ln w="25400">
                  <a:gradFill flip="none" rotWithShape="1">
                    <a:gsLst>
                      <a:gs pos="0">
                        <a:schemeClr val="bg1"/>
                      </a:gs>
                      <a:gs pos="100000">
                        <a:schemeClr val="bg1">
                          <a:lumMod val="65000"/>
                        </a:schemeClr>
                      </a:gs>
                    </a:gsLst>
                    <a:lin ang="2700000" scaled="1"/>
                    <a:tileRect/>
                  </a:gradFill>
                </a:ln>
                <a:effectLst>
                  <a:outerShdw blurRad="622300" dist="2159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sp>
          <p:nvSpPr>
            <p:cNvPr id="42" name="Freeform 32"/>
            <p:cNvSpPr>
              <a:spLocks noEditPoints="1"/>
            </p:cNvSpPr>
            <p:nvPr/>
          </p:nvSpPr>
          <p:spPr bwMode="auto">
            <a:xfrm>
              <a:off x="3060843" y="5190521"/>
              <a:ext cx="507059" cy="362940"/>
            </a:xfrm>
            <a:custGeom>
              <a:avLst/>
              <a:gdLst>
                <a:gd name="T0" fmla="*/ 92 w 244"/>
                <a:gd name="T1" fmla="*/ 48 h 175"/>
                <a:gd name="T2" fmla="*/ 102 w 244"/>
                <a:gd name="T3" fmla="*/ 27 h 175"/>
                <a:gd name="T4" fmla="*/ 75 w 244"/>
                <a:gd name="T5" fmla="*/ 0 h 175"/>
                <a:gd name="T6" fmla="*/ 48 w 244"/>
                <a:gd name="T7" fmla="*/ 27 h 175"/>
                <a:gd name="T8" fmla="*/ 58 w 244"/>
                <a:gd name="T9" fmla="*/ 48 h 175"/>
                <a:gd name="T10" fmla="*/ 10 w 244"/>
                <a:gd name="T11" fmla="*/ 123 h 175"/>
                <a:gd name="T12" fmla="*/ 46 w 244"/>
                <a:gd name="T13" fmla="*/ 97 h 175"/>
                <a:gd name="T14" fmla="*/ 32 w 244"/>
                <a:gd name="T15" fmla="*/ 175 h 175"/>
                <a:gd name="T16" fmla="*/ 57 w 244"/>
                <a:gd name="T17" fmla="*/ 175 h 175"/>
                <a:gd name="T18" fmla="*/ 75 w 244"/>
                <a:gd name="T19" fmla="*/ 142 h 175"/>
                <a:gd name="T20" fmla="*/ 93 w 244"/>
                <a:gd name="T21" fmla="*/ 175 h 175"/>
                <a:gd name="T22" fmla="*/ 118 w 244"/>
                <a:gd name="T23" fmla="*/ 175 h 175"/>
                <a:gd name="T24" fmla="*/ 104 w 244"/>
                <a:gd name="T25" fmla="*/ 97 h 175"/>
                <a:gd name="T26" fmla="*/ 140 w 244"/>
                <a:gd name="T27" fmla="*/ 123 h 175"/>
                <a:gd name="T28" fmla="*/ 92 w 244"/>
                <a:gd name="T29" fmla="*/ 48 h 175"/>
                <a:gd name="T30" fmla="*/ 208 w 244"/>
                <a:gd name="T31" fmla="*/ 97 h 175"/>
                <a:gd name="T32" fmla="*/ 214 w 244"/>
                <a:gd name="T33" fmla="*/ 84 h 175"/>
                <a:gd name="T34" fmla="*/ 198 w 244"/>
                <a:gd name="T35" fmla="*/ 68 h 175"/>
                <a:gd name="T36" fmla="*/ 181 w 244"/>
                <a:gd name="T37" fmla="*/ 84 h 175"/>
                <a:gd name="T38" fmla="*/ 187 w 244"/>
                <a:gd name="T39" fmla="*/ 97 h 175"/>
                <a:gd name="T40" fmla="*/ 158 w 244"/>
                <a:gd name="T41" fmla="*/ 143 h 175"/>
                <a:gd name="T42" fmla="*/ 180 w 244"/>
                <a:gd name="T43" fmla="*/ 127 h 175"/>
                <a:gd name="T44" fmla="*/ 171 w 244"/>
                <a:gd name="T45" fmla="*/ 175 h 175"/>
                <a:gd name="T46" fmla="*/ 186 w 244"/>
                <a:gd name="T47" fmla="*/ 175 h 175"/>
                <a:gd name="T48" fmla="*/ 198 w 244"/>
                <a:gd name="T49" fmla="*/ 155 h 175"/>
                <a:gd name="T50" fmla="*/ 209 w 244"/>
                <a:gd name="T51" fmla="*/ 175 h 175"/>
                <a:gd name="T52" fmla="*/ 224 w 244"/>
                <a:gd name="T53" fmla="*/ 175 h 175"/>
                <a:gd name="T54" fmla="*/ 216 w 244"/>
                <a:gd name="T55" fmla="*/ 127 h 175"/>
                <a:gd name="T56" fmla="*/ 237 w 244"/>
                <a:gd name="T57" fmla="*/ 143 h 175"/>
                <a:gd name="T58" fmla="*/ 208 w 244"/>
                <a:gd name="T59" fmla="*/ 9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4" h="175">
                  <a:moveTo>
                    <a:pt x="92" y="48"/>
                  </a:moveTo>
                  <a:cubicBezTo>
                    <a:pt x="98" y="43"/>
                    <a:pt x="102" y="36"/>
                    <a:pt x="102" y="27"/>
                  </a:cubicBezTo>
                  <a:cubicBezTo>
                    <a:pt x="102" y="12"/>
                    <a:pt x="90" y="0"/>
                    <a:pt x="75" y="0"/>
                  </a:cubicBezTo>
                  <a:cubicBezTo>
                    <a:pt x="60" y="0"/>
                    <a:pt x="48" y="12"/>
                    <a:pt x="48" y="27"/>
                  </a:cubicBezTo>
                  <a:cubicBezTo>
                    <a:pt x="48" y="36"/>
                    <a:pt x="52" y="43"/>
                    <a:pt x="58" y="48"/>
                  </a:cubicBezTo>
                  <a:cubicBezTo>
                    <a:pt x="31" y="58"/>
                    <a:pt x="0" y="113"/>
                    <a:pt x="10" y="123"/>
                  </a:cubicBezTo>
                  <a:cubicBezTo>
                    <a:pt x="19" y="131"/>
                    <a:pt x="34" y="114"/>
                    <a:pt x="46" y="97"/>
                  </a:cubicBezTo>
                  <a:cubicBezTo>
                    <a:pt x="39" y="123"/>
                    <a:pt x="34" y="151"/>
                    <a:pt x="32" y="175"/>
                  </a:cubicBezTo>
                  <a:cubicBezTo>
                    <a:pt x="57" y="175"/>
                    <a:pt x="57" y="175"/>
                    <a:pt x="57" y="175"/>
                  </a:cubicBezTo>
                  <a:cubicBezTo>
                    <a:pt x="57" y="161"/>
                    <a:pt x="66" y="142"/>
                    <a:pt x="75" y="142"/>
                  </a:cubicBezTo>
                  <a:cubicBezTo>
                    <a:pt x="84" y="142"/>
                    <a:pt x="93" y="161"/>
                    <a:pt x="93" y="175"/>
                  </a:cubicBezTo>
                  <a:cubicBezTo>
                    <a:pt x="118" y="175"/>
                    <a:pt x="118" y="175"/>
                    <a:pt x="118" y="175"/>
                  </a:cubicBezTo>
                  <a:cubicBezTo>
                    <a:pt x="116" y="151"/>
                    <a:pt x="111" y="123"/>
                    <a:pt x="104" y="97"/>
                  </a:cubicBezTo>
                  <a:cubicBezTo>
                    <a:pt x="116" y="114"/>
                    <a:pt x="131" y="131"/>
                    <a:pt x="140" y="123"/>
                  </a:cubicBezTo>
                  <a:cubicBezTo>
                    <a:pt x="150" y="113"/>
                    <a:pt x="119" y="58"/>
                    <a:pt x="92" y="48"/>
                  </a:cubicBezTo>
                  <a:close/>
                  <a:moveTo>
                    <a:pt x="208" y="97"/>
                  </a:moveTo>
                  <a:cubicBezTo>
                    <a:pt x="212" y="94"/>
                    <a:pt x="214" y="89"/>
                    <a:pt x="214" y="84"/>
                  </a:cubicBezTo>
                  <a:cubicBezTo>
                    <a:pt x="214" y="75"/>
                    <a:pt x="207" y="68"/>
                    <a:pt x="198" y="68"/>
                  </a:cubicBezTo>
                  <a:cubicBezTo>
                    <a:pt x="188" y="68"/>
                    <a:pt x="181" y="75"/>
                    <a:pt x="181" y="84"/>
                  </a:cubicBezTo>
                  <a:cubicBezTo>
                    <a:pt x="181" y="89"/>
                    <a:pt x="183" y="94"/>
                    <a:pt x="187" y="97"/>
                  </a:cubicBezTo>
                  <a:cubicBezTo>
                    <a:pt x="170" y="103"/>
                    <a:pt x="151" y="137"/>
                    <a:pt x="158" y="143"/>
                  </a:cubicBezTo>
                  <a:cubicBezTo>
                    <a:pt x="163" y="148"/>
                    <a:pt x="172" y="137"/>
                    <a:pt x="180" y="127"/>
                  </a:cubicBezTo>
                  <a:cubicBezTo>
                    <a:pt x="176" y="143"/>
                    <a:pt x="173" y="160"/>
                    <a:pt x="171" y="175"/>
                  </a:cubicBezTo>
                  <a:cubicBezTo>
                    <a:pt x="186" y="175"/>
                    <a:pt x="186" y="175"/>
                    <a:pt x="186" y="175"/>
                  </a:cubicBezTo>
                  <a:cubicBezTo>
                    <a:pt x="186" y="167"/>
                    <a:pt x="192" y="155"/>
                    <a:pt x="198" y="155"/>
                  </a:cubicBezTo>
                  <a:cubicBezTo>
                    <a:pt x="203" y="155"/>
                    <a:pt x="209" y="167"/>
                    <a:pt x="209" y="175"/>
                  </a:cubicBezTo>
                  <a:cubicBezTo>
                    <a:pt x="224" y="175"/>
                    <a:pt x="224" y="175"/>
                    <a:pt x="224" y="175"/>
                  </a:cubicBezTo>
                  <a:cubicBezTo>
                    <a:pt x="223" y="160"/>
                    <a:pt x="219" y="143"/>
                    <a:pt x="216" y="127"/>
                  </a:cubicBezTo>
                  <a:cubicBezTo>
                    <a:pt x="223" y="137"/>
                    <a:pt x="232" y="148"/>
                    <a:pt x="237" y="143"/>
                  </a:cubicBezTo>
                  <a:cubicBezTo>
                    <a:pt x="244" y="137"/>
                    <a:pt x="225" y="103"/>
                    <a:pt x="208" y="97"/>
                  </a:cubicBezTo>
                  <a:close/>
                </a:path>
              </a:pathLst>
            </a:custGeom>
            <a:solidFill>
              <a:srgbClr val="0070C0"/>
            </a:solid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49" name="组合 48"/>
          <p:cNvGrpSpPr/>
          <p:nvPr/>
        </p:nvGrpSpPr>
        <p:grpSpPr>
          <a:xfrm>
            <a:off x="6261224" y="3181101"/>
            <a:ext cx="1389333" cy="2391972"/>
            <a:chOff x="3841800" y="317741"/>
            <a:chExt cx="1852203" cy="3190034"/>
          </a:xfrm>
        </p:grpSpPr>
        <p:grpSp>
          <p:nvGrpSpPr>
            <p:cNvPr id="50" name="组合 49"/>
            <p:cNvGrpSpPr/>
            <p:nvPr/>
          </p:nvGrpSpPr>
          <p:grpSpPr>
            <a:xfrm>
              <a:off x="3841800" y="317741"/>
              <a:ext cx="1852203" cy="3190034"/>
              <a:chOff x="2082059" y="3844831"/>
              <a:chExt cx="1852203" cy="3190034"/>
            </a:xfrm>
          </p:grpSpPr>
          <p:grpSp>
            <p:nvGrpSpPr>
              <p:cNvPr id="54" name="组合 53"/>
              <p:cNvGrpSpPr/>
              <p:nvPr/>
            </p:nvGrpSpPr>
            <p:grpSpPr>
              <a:xfrm>
                <a:off x="2082059" y="3844831"/>
                <a:ext cx="1852203" cy="3190034"/>
                <a:chOff x="2689225" y="814470"/>
                <a:chExt cx="2591962" cy="4464122"/>
              </a:xfrm>
            </p:grpSpPr>
            <p:sp>
              <p:nvSpPr>
                <p:cNvPr id="58" name="任意多边形 57"/>
                <p:cNvSpPr/>
                <p:nvPr/>
              </p:nvSpPr>
              <p:spPr>
                <a:xfrm rot="2700000">
                  <a:off x="2013032" y="2010436"/>
                  <a:ext cx="4464122" cy="2072189"/>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67000">
                      <a:schemeClr val="bg1">
                        <a:lumMod val="65000"/>
                        <a:alpha val="29000"/>
                      </a:schemeClr>
                    </a:gs>
                    <a:gs pos="0">
                      <a:schemeClr val="tx1"/>
                    </a:gs>
                    <a:gs pos="100000">
                      <a:schemeClr val="bg1">
                        <a:lumMod val="95000"/>
                        <a:alpha val="0"/>
                      </a:schemeClr>
                    </a:gs>
                  </a:gsLst>
                  <a:lin ang="0" scaled="0"/>
                </a:gra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 name="椭圆 58"/>
                <p:cNvSpPr/>
                <p:nvPr/>
              </p:nvSpPr>
              <p:spPr>
                <a:xfrm>
                  <a:off x="2689225" y="1488621"/>
                  <a:ext cx="1791609" cy="1791608"/>
                </a:xfrm>
                <a:prstGeom prst="ellipse">
                  <a:avLst/>
                </a:prstGeom>
                <a:gradFill>
                  <a:gsLst>
                    <a:gs pos="0">
                      <a:schemeClr val="bg1">
                        <a:lumMod val="65000"/>
                      </a:schemeClr>
                    </a:gs>
                    <a:gs pos="100000">
                      <a:schemeClr val="bg1">
                        <a:lumMod val="95000"/>
                      </a:schemeClr>
                    </a:gs>
                  </a:gsLst>
                  <a:lin ang="2700000" scaled="1"/>
                </a:gradFill>
                <a:ln w="25400">
                  <a:gradFill flip="none" rotWithShape="1">
                    <a:gsLst>
                      <a:gs pos="0">
                        <a:schemeClr val="bg1"/>
                      </a:gs>
                      <a:gs pos="100000">
                        <a:schemeClr val="bg1">
                          <a:lumMod val="65000"/>
                        </a:schemeClr>
                      </a:gs>
                    </a:gsLst>
                    <a:lin ang="2700000" scaled="1"/>
                    <a:tileRect/>
                  </a:gradFill>
                </a:ln>
                <a:effectLst>
                  <a:outerShdw blurRad="622300" dist="2159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55" name="组合 54"/>
              <p:cNvGrpSpPr/>
              <p:nvPr/>
            </p:nvGrpSpPr>
            <p:grpSpPr>
              <a:xfrm>
                <a:off x="2220839" y="4115429"/>
                <a:ext cx="1431500" cy="2455353"/>
                <a:chOff x="2689225" y="825139"/>
                <a:chExt cx="2602632" cy="4464121"/>
              </a:xfrm>
            </p:grpSpPr>
            <p:sp>
              <p:nvSpPr>
                <p:cNvPr id="56" name="任意多边形 55"/>
                <p:cNvSpPr/>
                <p:nvPr/>
              </p:nvSpPr>
              <p:spPr>
                <a:xfrm rot="2700000">
                  <a:off x="2023699" y="2021103"/>
                  <a:ext cx="4464121" cy="2072194"/>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67000">
                      <a:schemeClr val="bg1">
                        <a:lumMod val="65000"/>
                        <a:alpha val="29000"/>
                      </a:schemeClr>
                    </a:gs>
                    <a:gs pos="0">
                      <a:schemeClr val="tx1"/>
                    </a:gs>
                    <a:gs pos="100000">
                      <a:schemeClr val="bg1">
                        <a:lumMod val="95000"/>
                        <a:alpha val="0"/>
                      </a:schemeClr>
                    </a:gs>
                  </a:gsLst>
                  <a:lin ang="0" scaled="0"/>
                </a:gra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 name="椭圆 56"/>
                <p:cNvSpPr/>
                <p:nvPr/>
              </p:nvSpPr>
              <p:spPr>
                <a:xfrm>
                  <a:off x="2689225" y="1488621"/>
                  <a:ext cx="1791608" cy="1791608"/>
                </a:xfrm>
                <a:prstGeom prst="ellipse">
                  <a:avLst/>
                </a:prstGeom>
                <a:gradFill>
                  <a:gsLst>
                    <a:gs pos="0">
                      <a:schemeClr val="bg1">
                        <a:lumMod val="65000"/>
                      </a:schemeClr>
                    </a:gs>
                    <a:gs pos="100000">
                      <a:schemeClr val="bg1">
                        <a:lumMod val="95000"/>
                      </a:schemeClr>
                    </a:gs>
                  </a:gsLst>
                  <a:lin ang="2700000" scaled="1"/>
                </a:gradFill>
                <a:ln w="25400">
                  <a:gradFill flip="none" rotWithShape="1">
                    <a:gsLst>
                      <a:gs pos="0">
                        <a:schemeClr val="bg1"/>
                      </a:gs>
                      <a:gs pos="100000">
                        <a:schemeClr val="bg1">
                          <a:lumMod val="65000"/>
                        </a:schemeClr>
                      </a:gs>
                    </a:gsLst>
                    <a:lin ang="2700000" scaled="1"/>
                    <a:tileRect/>
                  </a:gradFill>
                </a:ln>
                <a:effectLst>
                  <a:outerShdw blurRad="622300" dist="2159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grpSp>
          <p:nvGrpSpPr>
            <p:cNvPr id="51" name="组合 50"/>
            <p:cNvGrpSpPr/>
            <p:nvPr/>
          </p:nvGrpSpPr>
          <p:grpSpPr>
            <a:xfrm>
              <a:off x="4217675" y="1153730"/>
              <a:ext cx="526211" cy="593850"/>
              <a:chOff x="10815671" y="1174749"/>
              <a:chExt cx="728665" cy="822324"/>
            </a:xfrm>
            <a:solidFill>
              <a:schemeClr val="tx1">
                <a:lumMod val="50000"/>
                <a:lumOff val="50000"/>
              </a:schemeClr>
            </a:solidFill>
          </p:grpSpPr>
          <p:sp>
            <p:nvSpPr>
              <p:cNvPr id="52" name="Freeform 33"/>
              <p:cNvSpPr>
                <a:spLocks noEditPoints="1"/>
              </p:cNvSpPr>
              <p:nvPr/>
            </p:nvSpPr>
            <p:spPr bwMode="auto">
              <a:xfrm>
                <a:off x="10815671" y="1174749"/>
                <a:ext cx="728665" cy="822324"/>
              </a:xfrm>
              <a:custGeom>
                <a:avLst/>
                <a:gdLst>
                  <a:gd name="T0" fmla="*/ 103 w 194"/>
                  <a:gd name="T1" fmla="*/ 26 h 219"/>
                  <a:gd name="T2" fmla="*/ 103 w 194"/>
                  <a:gd name="T3" fmla="*/ 18 h 219"/>
                  <a:gd name="T4" fmla="*/ 120 w 194"/>
                  <a:gd name="T5" fmla="*/ 18 h 219"/>
                  <a:gd name="T6" fmla="*/ 120 w 194"/>
                  <a:gd name="T7" fmla="*/ 0 h 219"/>
                  <a:gd name="T8" fmla="*/ 74 w 194"/>
                  <a:gd name="T9" fmla="*/ 0 h 219"/>
                  <a:gd name="T10" fmla="*/ 74 w 194"/>
                  <a:gd name="T11" fmla="*/ 18 h 219"/>
                  <a:gd name="T12" fmla="*/ 91 w 194"/>
                  <a:gd name="T13" fmla="*/ 18 h 219"/>
                  <a:gd name="T14" fmla="*/ 91 w 194"/>
                  <a:gd name="T15" fmla="*/ 26 h 219"/>
                  <a:gd name="T16" fmla="*/ 0 w 194"/>
                  <a:gd name="T17" fmla="*/ 122 h 219"/>
                  <a:gd name="T18" fmla="*/ 97 w 194"/>
                  <a:gd name="T19" fmla="*/ 219 h 219"/>
                  <a:gd name="T20" fmla="*/ 194 w 194"/>
                  <a:gd name="T21" fmla="*/ 122 h 219"/>
                  <a:gd name="T22" fmla="*/ 103 w 194"/>
                  <a:gd name="T23" fmla="*/ 26 h 219"/>
                  <a:gd name="T24" fmla="*/ 158 w 194"/>
                  <a:gd name="T25" fmla="*/ 180 h 219"/>
                  <a:gd name="T26" fmla="*/ 145 w 194"/>
                  <a:gd name="T27" fmla="*/ 167 h 219"/>
                  <a:gd name="T28" fmla="*/ 142 w 194"/>
                  <a:gd name="T29" fmla="*/ 171 h 219"/>
                  <a:gd name="T30" fmla="*/ 154 w 194"/>
                  <a:gd name="T31" fmla="*/ 183 h 219"/>
                  <a:gd name="T32" fmla="*/ 100 w 194"/>
                  <a:gd name="T33" fmla="*/ 206 h 219"/>
                  <a:gd name="T34" fmla="*/ 100 w 194"/>
                  <a:gd name="T35" fmla="*/ 188 h 219"/>
                  <a:gd name="T36" fmla="*/ 95 w 194"/>
                  <a:gd name="T37" fmla="*/ 188 h 219"/>
                  <a:gd name="T38" fmla="*/ 95 w 194"/>
                  <a:gd name="T39" fmla="*/ 206 h 219"/>
                  <a:gd name="T40" fmla="*/ 40 w 194"/>
                  <a:gd name="T41" fmla="*/ 183 h 219"/>
                  <a:gd name="T42" fmla="*/ 52 w 194"/>
                  <a:gd name="T43" fmla="*/ 171 h 219"/>
                  <a:gd name="T44" fmla="*/ 49 w 194"/>
                  <a:gd name="T45" fmla="*/ 167 h 219"/>
                  <a:gd name="T46" fmla="*/ 36 w 194"/>
                  <a:gd name="T47" fmla="*/ 180 h 219"/>
                  <a:gd name="T48" fmla="*/ 14 w 194"/>
                  <a:gd name="T49" fmla="*/ 125 h 219"/>
                  <a:gd name="T50" fmla="*/ 31 w 194"/>
                  <a:gd name="T51" fmla="*/ 125 h 219"/>
                  <a:gd name="T52" fmla="*/ 31 w 194"/>
                  <a:gd name="T53" fmla="*/ 120 h 219"/>
                  <a:gd name="T54" fmla="*/ 14 w 194"/>
                  <a:gd name="T55" fmla="*/ 120 h 219"/>
                  <a:gd name="T56" fmla="*/ 36 w 194"/>
                  <a:gd name="T57" fmla="*/ 65 h 219"/>
                  <a:gd name="T58" fmla="*/ 49 w 194"/>
                  <a:gd name="T59" fmla="*/ 78 h 219"/>
                  <a:gd name="T60" fmla="*/ 52 w 194"/>
                  <a:gd name="T61" fmla="*/ 74 h 219"/>
                  <a:gd name="T62" fmla="*/ 40 w 194"/>
                  <a:gd name="T63" fmla="*/ 62 h 219"/>
                  <a:gd name="T64" fmla="*/ 95 w 194"/>
                  <a:gd name="T65" fmla="*/ 39 h 219"/>
                  <a:gd name="T66" fmla="*/ 95 w 194"/>
                  <a:gd name="T67" fmla="*/ 56 h 219"/>
                  <a:gd name="T68" fmla="*/ 100 w 194"/>
                  <a:gd name="T69" fmla="*/ 56 h 219"/>
                  <a:gd name="T70" fmla="*/ 100 w 194"/>
                  <a:gd name="T71" fmla="*/ 39 h 219"/>
                  <a:gd name="T72" fmla="*/ 154 w 194"/>
                  <a:gd name="T73" fmla="*/ 62 h 219"/>
                  <a:gd name="T74" fmla="*/ 142 w 194"/>
                  <a:gd name="T75" fmla="*/ 74 h 219"/>
                  <a:gd name="T76" fmla="*/ 145 w 194"/>
                  <a:gd name="T77" fmla="*/ 78 h 219"/>
                  <a:gd name="T78" fmla="*/ 158 w 194"/>
                  <a:gd name="T79" fmla="*/ 65 h 219"/>
                  <a:gd name="T80" fmla="*/ 180 w 194"/>
                  <a:gd name="T81" fmla="*/ 120 h 219"/>
                  <a:gd name="T82" fmla="*/ 163 w 194"/>
                  <a:gd name="T83" fmla="*/ 120 h 219"/>
                  <a:gd name="T84" fmla="*/ 163 w 194"/>
                  <a:gd name="T85" fmla="*/ 125 h 219"/>
                  <a:gd name="T86" fmla="*/ 180 w 194"/>
                  <a:gd name="T87" fmla="*/ 125 h 219"/>
                  <a:gd name="T88" fmla="*/ 158 w 194"/>
                  <a:gd name="T89" fmla="*/ 18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4" h="219">
                    <a:moveTo>
                      <a:pt x="103" y="26"/>
                    </a:moveTo>
                    <a:cubicBezTo>
                      <a:pt x="103" y="18"/>
                      <a:pt x="103" y="18"/>
                      <a:pt x="103" y="18"/>
                    </a:cubicBezTo>
                    <a:cubicBezTo>
                      <a:pt x="120" y="18"/>
                      <a:pt x="120" y="18"/>
                      <a:pt x="120" y="18"/>
                    </a:cubicBezTo>
                    <a:cubicBezTo>
                      <a:pt x="120" y="0"/>
                      <a:pt x="120" y="0"/>
                      <a:pt x="120" y="0"/>
                    </a:cubicBezTo>
                    <a:cubicBezTo>
                      <a:pt x="74" y="0"/>
                      <a:pt x="74" y="0"/>
                      <a:pt x="74" y="0"/>
                    </a:cubicBezTo>
                    <a:cubicBezTo>
                      <a:pt x="74" y="18"/>
                      <a:pt x="74" y="18"/>
                      <a:pt x="74" y="18"/>
                    </a:cubicBezTo>
                    <a:cubicBezTo>
                      <a:pt x="91" y="18"/>
                      <a:pt x="91" y="18"/>
                      <a:pt x="91" y="18"/>
                    </a:cubicBezTo>
                    <a:cubicBezTo>
                      <a:pt x="91" y="26"/>
                      <a:pt x="91" y="26"/>
                      <a:pt x="91" y="26"/>
                    </a:cubicBezTo>
                    <a:cubicBezTo>
                      <a:pt x="41" y="29"/>
                      <a:pt x="0" y="71"/>
                      <a:pt x="0" y="122"/>
                    </a:cubicBezTo>
                    <a:cubicBezTo>
                      <a:pt x="0" y="176"/>
                      <a:pt x="44" y="219"/>
                      <a:pt x="97" y="219"/>
                    </a:cubicBezTo>
                    <a:cubicBezTo>
                      <a:pt x="150" y="219"/>
                      <a:pt x="194" y="176"/>
                      <a:pt x="194" y="122"/>
                    </a:cubicBezTo>
                    <a:cubicBezTo>
                      <a:pt x="194" y="71"/>
                      <a:pt x="154" y="29"/>
                      <a:pt x="103" y="26"/>
                    </a:cubicBezTo>
                    <a:close/>
                    <a:moveTo>
                      <a:pt x="158" y="180"/>
                    </a:moveTo>
                    <a:cubicBezTo>
                      <a:pt x="145" y="167"/>
                      <a:pt x="145" y="167"/>
                      <a:pt x="145" y="167"/>
                    </a:cubicBezTo>
                    <a:cubicBezTo>
                      <a:pt x="142" y="171"/>
                      <a:pt x="142" y="171"/>
                      <a:pt x="142" y="171"/>
                    </a:cubicBezTo>
                    <a:cubicBezTo>
                      <a:pt x="154" y="183"/>
                      <a:pt x="154" y="183"/>
                      <a:pt x="154" y="183"/>
                    </a:cubicBezTo>
                    <a:cubicBezTo>
                      <a:pt x="140" y="197"/>
                      <a:pt x="121" y="205"/>
                      <a:pt x="100" y="206"/>
                    </a:cubicBezTo>
                    <a:cubicBezTo>
                      <a:pt x="100" y="188"/>
                      <a:pt x="100" y="188"/>
                      <a:pt x="100" y="188"/>
                    </a:cubicBezTo>
                    <a:cubicBezTo>
                      <a:pt x="95" y="188"/>
                      <a:pt x="95" y="188"/>
                      <a:pt x="95" y="188"/>
                    </a:cubicBezTo>
                    <a:cubicBezTo>
                      <a:pt x="95" y="206"/>
                      <a:pt x="95" y="206"/>
                      <a:pt x="95" y="206"/>
                    </a:cubicBezTo>
                    <a:cubicBezTo>
                      <a:pt x="73" y="205"/>
                      <a:pt x="54" y="197"/>
                      <a:pt x="40" y="183"/>
                    </a:cubicBezTo>
                    <a:cubicBezTo>
                      <a:pt x="52" y="171"/>
                      <a:pt x="52" y="171"/>
                      <a:pt x="52" y="171"/>
                    </a:cubicBezTo>
                    <a:cubicBezTo>
                      <a:pt x="49" y="167"/>
                      <a:pt x="49" y="167"/>
                      <a:pt x="49" y="167"/>
                    </a:cubicBezTo>
                    <a:cubicBezTo>
                      <a:pt x="36" y="180"/>
                      <a:pt x="36" y="180"/>
                      <a:pt x="36" y="180"/>
                    </a:cubicBezTo>
                    <a:cubicBezTo>
                      <a:pt x="23" y="165"/>
                      <a:pt x="14" y="146"/>
                      <a:pt x="14" y="125"/>
                    </a:cubicBezTo>
                    <a:cubicBezTo>
                      <a:pt x="31" y="125"/>
                      <a:pt x="31" y="125"/>
                      <a:pt x="31" y="125"/>
                    </a:cubicBezTo>
                    <a:cubicBezTo>
                      <a:pt x="31" y="120"/>
                      <a:pt x="31" y="120"/>
                      <a:pt x="31" y="120"/>
                    </a:cubicBezTo>
                    <a:cubicBezTo>
                      <a:pt x="14" y="120"/>
                      <a:pt x="14" y="120"/>
                      <a:pt x="14" y="120"/>
                    </a:cubicBezTo>
                    <a:cubicBezTo>
                      <a:pt x="14" y="99"/>
                      <a:pt x="23" y="80"/>
                      <a:pt x="36" y="65"/>
                    </a:cubicBezTo>
                    <a:cubicBezTo>
                      <a:pt x="49" y="78"/>
                      <a:pt x="49" y="78"/>
                      <a:pt x="49" y="78"/>
                    </a:cubicBezTo>
                    <a:cubicBezTo>
                      <a:pt x="52" y="74"/>
                      <a:pt x="52" y="74"/>
                      <a:pt x="52" y="74"/>
                    </a:cubicBezTo>
                    <a:cubicBezTo>
                      <a:pt x="40" y="62"/>
                      <a:pt x="40" y="62"/>
                      <a:pt x="40" y="62"/>
                    </a:cubicBezTo>
                    <a:cubicBezTo>
                      <a:pt x="54" y="48"/>
                      <a:pt x="73" y="40"/>
                      <a:pt x="95" y="39"/>
                    </a:cubicBezTo>
                    <a:cubicBezTo>
                      <a:pt x="95" y="56"/>
                      <a:pt x="95" y="56"/>
                      <a:pt x="95" y="56"/>
                    </a:cubicBezTo>
                    <a:cubicBezTo>
                      <a:pt x="100" y="56"/>
                      <a:pt x="100" y="56"/>
                      <a:pt x="100" y="56"/>
                    </a:cubicBezTo>
                    <a:cubicBezTo>
                      <a:pt x="100" y="39"/>
                      <a:pt x="100" y="39"/>
                      <a:pt x="100" y="39"/>
                    </a:cubicBezTo>
                    <a:cubicBezTo>
                      <a:pt x="121" y="40"/>
                      <a:pt x="140" y="48"/>
                      <a:pt x="154" y="62"/>
                    </a:cubicBezTo>
                    <a:cubicBezTo>
                      <a:pt x="142" y="74"/>
                      <a:pt x="142" y="74"/>
                      <a:pt x="142" y="74"/>
                    </a:cubicBezTo>
                    <a:cubicBezTo>
                      <a:pt x="145" y="78"/>
                      <a:pt x="145" y="78"/>
                      <a:pt x="145" y="78"/>
                    </a:cubicBezTo>
                    <a:cubicBezTo>
                      <a:pt x="158" y="65"/>
                      <a:pt x="158" y="65"/>
                      <a:pt x="158" y="65"/>
                    </a:cubicBezTo>
                    <a:cubicBezTo>
                      <a:pt x="171" y="80"/>
                      <a:pt x="180" y="99"/>
                      <a:pt x="180" y="120"/>
                    </a:cubicBezTo>
                    <a:cubicBezTo>
                      <a:pt x="163" y="120"/>
                      <a:pt x="163" y="120"/>
                      <a:pt x="163" y="120"/>
                    </a:cubicBezTo>
                    <a:cubicBezTo>
                      <a:pt x="163" y="125"/>
                      <a:pt x="163" y="125"/>
                      <a:pt x="163" y="125"/>
                    </a:cubicBezTo>
                    <a:cubicBezTo>
                      <a:pt x="180" y="125"/>
                      <a:pt x="180" y="125"/>
                      <a:pt x="180" y="125"/>
                    </a:cubicBezTo>
                    <a:cubicBezTo>
                      <a:pt x="180" y="146"/>
                      <a:pt x="171" y="165"/>
                      <a:pt x="158" y="180"/>
                    </a:cubicBez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 name="Freeform 34"/>
              <p:cNvSpPr/>
              <p:nvPr/>
            </p:nvSpPr>
            <p:spPr bwMode="auto">
              <a:xfrm>
                <a:off x="11153775" y="1404937"/>
                <a:ext cx="160339" cy="273050"/>
              </a:xfrm>
              <a:custGeom>
                <a:avLst/>
                <a:gdLst>
                  <a:gd name="T0" fmla="*/ 101 w 101"/>
                  <a:gd name="T1" fmla="*/ 66 h 172"/>
                  <a:gd name="T2" fmla="*/ 94 w 101"/>
                  <a:gd name="T3" fmla="*/ 59 h 172"/>
                  <a:gd name="T4" fmla="*/ 21 w 101"/>
                  <a:gd name="T5" fmla="*/ 132 h 172"/>
                  <a:gd name="T6" fmla="*/ 21 w 101"/>
                  <a:gd name="T7" fmla="*/ 0 h 172"/>
                  <a:gd name="T8" fmla="*/ 11 w 101"/>
                  <a:gd name="T9" fmla="*/ 0 h 172"/>
                  <a:gd name="T10" fmla="*/ 11 w 101"/>
                  <a:gd name="T11" fmla="*/ 141 h 172"/>
                  <a:gd name="T12" fmla="*/ 0 w 101"/>
                  <a:gd name="T13" fmla="*/ 153 h 172"/>
                  <a:gd name="T14" fmla="*/ 7 w 101"/>
                  <a:gd name="T15" fmla="*/ 163 h 172"/>
                  <a:gd name="T16" fmla="*/ 11 w 101"/>
                  <a:gd name="T17" fmla="*/ 158 h 172"/>
                  <a:gd name="T18" fmla="*/ 11 w 101"/>
                  <a:gd name="T19" fmla="*/ 172 h 172"/>
                  <a:gd name="T20" fmla="*/ 21 w 101"/>
                  <a:gd name="T21" fmla="*/ 172 h 172"/>
                  <a:gd name="T22" fmla="*/ 21 w 101"/>
                  <a:gd name="T23" fmla="*/ 146 h 172"/>
                  <a:gd name="T24" fmla="*/ 101 w 101"/>
                  <a:gd name="T25" fmla="*/ 66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172">
                    <a:moveTo>
                      <a:pt x="101" y="66"/>
                    </a:moveTo>
                    <a:lnTo>
                      <a:pt x="94" y="59"/>
                    </a:lnTo>
                    <a:lnTo>
                      <a:pt x="21" y="132"/>
                    </a:lnTo>
                    <a:lnTo>
                      <a:pt x="21" y="0"/>
                    </a:lnTo>
                    <a:lnTo>
                      <a:pt x="11" y="0"/>
                    </a:lnTo>
                    <a:lnTo>
                      <a:pt x="11" y="141"/>
                    </a:lnTo>
                    <a:lnTo>
                      <a:pt x="0" y="153"/>
                    </a:lnTo>
                    <a:lnTo>
                      <a:pt x="7" y="163"/>
                    </a:lnTo>
                    <a:lnTo>
                      <a:pt x="11" y="158"/>
                    </a:lnTo>
                    <a:lnTo>
                      <a:pt x="11" y="172"/>
                    </a:lnTo>
                    <a:lnTo>
                      <a:pt x="21" y="172"/>
                    </a:lnTo>
                    <a:lnTo>
                      <a:pt x="21" y="146"/>
                    </a:lnTo>
                    <a:lnTo>
                      <a:pt x="101" y="66"/>
                    </a:ln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grpSp>
        <p:nvGrpSpPr>
          <p:cNvPr id="60" name="组合 59"/>
          <p:cNvGrpSpPr/>
          <p:nvPr/>
        </p:nvGrpSpPr>
        <p:grpSpPr>
          <a:xfrm>
            <a:off x="3377772" y="1197300"/>
            <a:ext cx="2643921" cy="600164"/>
            <a:chOff x="4018789" y="947505"/>
            <a:chExt cx="3524770" cy="800404"/>
          </a:xfrm>
        </p:grpSpPr>
        <p:sp>
          <p:nvSpPr>
            <p:cNvPr id="61" name="文本框 112"/>
            <p:cNvSpPr txBox="1"/>
            <p:nvPr/>
          </p:nvSpPr>
          <p:spPr>
            <a:xfrm>
              <a:off x="4683710" y="1008140"/>
              <a:ext cx="1768274" cy="348894"/>
            </a:xfrm>
            <a:prstGeom prst="rect">
              <a:avLst/>
            </a:prstGeom>
            <a:noFill/>
          </p:spPr>
          <p:txBody>
            <a:bodyPr wrap="square" rtlCol="0">
              <a:spAutoFit/>
            </a:bodyPr>
            <a:lstStyle/>
            <a:p>
              <a:r>
                <a:rPr lang="zh-CN" altLang="en-US" sz="1100" dirty="0" smtClean="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rPr>
                <a:t>产品覆盖全国</a:t>
              </a:r>
              <a:endParaRPr lang="zh-CN" altLang="en-US" sz="1100" dirty="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endParaRPr>
            </a:p>
          </p:txBody>
        </p:sp>
        <p:sp>
          <p:nvSpPr>
            <p:cNvPr id="62" name="文本框 113"/>
            <p:cNvSpPr txBox="1"/>
            <p:nvPr/>
          </p:nvSpPr>
          <p:spPr>
            <a:xfrm>
              <a:off x="4675901" y="1227036"/>
              <a:ext cx="2867658" cy="451510"/>
            </a:xfrm>
            <a:prstGeom prst="rect">
              <a:avLst/>
            </a:prstGeom>
            <a:noFill/>
          </p:spPr>
          <p:txBody>
            <a:bodyPr wrap="square" rtlCol="0">
              <a:spAutoFit/>
            </a:bodyPr>
            <a:lstStyle/>
            <a:p>
              <a:pPr algn="just"/>
              <a:r>
                <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rPr>
                <a:t>单击添加文本内容单击添加文本内容</a:t>
              </a:r>
              <a:endPar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endParaRPr>
            </a:p>
            <a:p>
              <a:pPr algn="just"/>
              <a:r>
                <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rPr>
                <a:t>单击添加文本内容单击添加文本内容</a:t>
              </a:r>
              <a:endParaRPr lang="en-US" altLang="zh-CN"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endParaRPr>
            </a:p>
          </p:txBody>
        </p:sp>
        <p:sp>
          <p:nvSpPr>
            <p:cNvPr id="63" name="文本框 114"/>
            <p:cNvSpPr txBox="1"/>
            <p:nvPr/>
          </p:nvSpPr>
          <p:spPr>
            <a:xfrm>
              <a:off x="4018789" y="947505"/>
              <a:ext cx="878896" cy="800404"/>
            </a:xfrm>
            <a:prstGeom prst="rect">
              <a:avLst/>
            </a:prstGeom>
            <a:noFill/>
          </p:spPr>
          <p:txBody>
            <a:bodyPr wrap="square" rtlCol="0">
              <a:spAutoFit/>
            </a:bodyPr>
            <a:lstStyle/>
            <a:p>
              <a:pPr algn="ctr"/>
              <a:r>
                <a:rPr lang="en-US" altLang="zh-CN" sz="3300" dirty="0">
                  <a:solidFill>
                    <a:srgbClr val="0070C0">
                      <a:alpha val="99000"/>
                    </a:srgbClr>
                  </a:solidFill>
                  <a:latin typeface="Impact" panose="020B0806030902050204" pitchFamily="34" charset="0"/>
                  <a:ea typeface="Kozuka Gothic Pro H" panose="020B0800000000000000" pitchFamily="34" charset="-128"/>
                </a:rPr>
                <a:t>01</a:t>
              </a:r>
              <a:endParaRPr lang="zh-CN" altLang="en-US" sz="3300" dirty="0">
                <a:solidFill>
                  <a:srgbClr val="0070C0">
                    <a:alpha val="99000"/>
                  </a:srgbClr>
                </a:solidFill>
                <a:latin typeface="Impact" panose="020B0806030902050204" pitchFamily="34" charset="0"/>
                <a:ea typeface="Kozuka Gothic Pro H" panose="020B0800000000000000" pitchFamily="34" charset="-128"/>
              </a:endParaRPr>
            </a:p>
          </p:txBody>
        </p:sp>
      </p:grpSp>
      <p:grpSp>
        <p:nvGrpSpPr>
          <p:cNvPr id="64" name="组合 63"/>
          <p:cNvGrpSpPr/>
          <p:nvPr/>
        </p:nvGrpSpPr>
        <p:grpSpPr>
          <a:xfrm>
            <a:off x="3446391" y="2879518"/>
            <a:ext cx="2672501" cy="600164"/>
            <a:chOff x="4018788" y="947505"/>
            <a:chExt cx="3562871" cy="800403"/>
          </a:xfrm>
        </p:grpSpPr>
        <p:sp>
          <p:nvSpPr>
            <p:cNvPr id="65" name="文本框 120"/>
            <p:cNvSpPr txBox="1"/>
            <p:nvPr/>
          </p:nvSpPr>
          <p:spPr>
            <a:xfrm>
              <a:off x="4721809" y="1015761"/>
              <a:ext cx="1768273" cy="348894"/>
            </a:xfrm>
            <a:prstGeom prst="rect">
              <a:avLst/>
            </a:prstGeom>
            <a:noFill/>
          </p:spPr>
          <p:txBody>
            <a:bodyPr wrap="square" rtlCol="0">
              <a:spAutoFit/>
            </a:bodyPr>
            <a:lstStyle/>
            <a:p>
              <a:r>
                <a:rPr lang="zh-CN" altLang="en-US" sz="1100" dirty="0" smtClean="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rPr>
                <a:t>销售额超过</a:t>
              </a:r>
              <a:r>
                <a:rPr lang="en-US" altLang="zh-CN" sz="1100" dirty="0" smtClean="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rPr>
                <a:t>10</a:t>
              </a:r>
              <a:r>
                <a:rPr lang="zh-CN" altLang="en-US" sz="1100" dirty="0" smtClean="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rPr>
                <a:t>个亿</a:t>
              </a:r>
              <a:endParaRPr lang="zh-CN" altLang="en-US" sz="1100" dirty="0">
                <a:gradFill>
                  <a:gsLst>
                    <a:gs pos="0">
                      <a:schemeClr val="tx1">
                        <a:lumMod val="85000"/>
                        <a:lumOff val="15000"/>
                      </a:schemeClr>
                    </a:gs>
                    <a:gs pos="100000">
                      <a:schemeClr val="tx1">
                        <a:lumMod val="85000"/>
                        <a:lumOff val="15000"/>
                      </a:schemeClr>
                    </a:gs>
                  </a:gsLst>
                  <a:lin ang="2700000" scaled="1"/>
                </a:gradFill>
                <a:latin typeface="时尚中黑简体" panose="01010104010101010101" pitchFamily="2" charset="-122"/>
                <a:ea typeface="时尚中黑简体" panose="01010104010101010101" pitchFamily="2" charset="-122"/>
              </a:endParaRPr>
            </a:p>
          </p:txBody>
        </p:sp>
        <p:sp>
          <p:nvSpPr>
            <p:cNvPr id="66" name="文本框 121"/>
            <p:cNvSpPr txBox="1"/>
            <p:nvPr/>
          </p:nvSpPr>
          <p:spPr>
            <a:xfrm>
              <a:off x="4714002" y="1234657"/>
              <a:ext cx="2867657" cy="451509"/>
            </a:xfrm>
            <a:prstGeom prst="rect">
              <a:avLst/>
            </a:prstGeom>
            <a:noFill/>
          </p:spPr>
          <p:txBody>
            <a:bodyPr wrap="square" rtlCol="0">
              <a:spAutoFit/>
            </a:bodyPr>
            <a:lstStyle/>
            <a:p>
              <a:pPr algn="just"/>
              <a:r>
                <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rPr>
                <a:t>单击添加文本内容单击添加文本内容</a:t>
              </a:r>
              <a:endPar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endParaRPr>
            </a:p>
            <a:p>
              <a:pPr algn="just"/>
              <a:r>
                <a:rPr lang="zh-CN" altLang="en-US"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rPr>
                <a:t>单击添加文本内容单击添加文本内容</a:t>
              </a:r>
              <a:endParaRPr lang="en-US" altLang="zh-CN" sz="800" dirty="0">
                <a:gradFill>
                  <a:gsLst>
                    <a:gs pos="0">
                      <a:schemeClr val="tx1">
                        <a:lumMod val="85000"/>
                        <a:lumOff val="15000"/>
                      </a:schemeClr>
                    </a:gs>
                    <a:gs pos="100000">
                      <a:schemeClr val="tx1">
                        <a:lumMod val="85000"/>
                        <a:lumOff val="15000"/>
                      </a:schemeClr>
                    </a:gs>
                  </a:gsLst>
                  <a:lin ang="2700000" scaled="1"/>
                </a:gradFill>
                <a:latin typeface="微软雅黑" panose="020B0503020204020204" pitchFamily="34" charset="-122"/>
                <a:ea typeface="微软雅黑" panose="020B0503020204020204" pitchFamily="34" charset="-122"/>
              </a:endParaRPr>
            </a:p>
          </p:txBody>
        </p:sp>
        <p:sp>
          <p:nvSpPr>
            <p:cNvPr id="67" name="文本框 122"/>
            <p:cNvSpPr txBox="1"/>
            <p:nvPr/>
          </p:nvSpPr>
          <p:spPr>
            <a:xfrm>
              <a:off x="4018788" y="947505"/>
              <a:ext cx="878898" cy="800403"/>
            </a:xfrm>
            <a:prstGeom prst="rect">
              <a:avLst/>
            </a:prstGeom>
            <a:noFill/>
          </p:spPr>
          <p:txBody>
            <a:bodyPr wrap="square" rtlCol="0">
              <a:spAutoFit/>
            </a:bodyPr>
            <a:lstStyle/>
            <a:p>
              <a:pPr algn="ctr"/>
              <a:r>
                <a:rPr lang="en-US" altLang="zh-CN" sz="3300" dirty="0">
                  <a:solidFill>
                    <a:srgbClr val="0070C0">
                      <a:alpha val="99000"/>
                    </a:srgbClr>
                  </a:solidFill>
                  <a:latin typeface="Impact" panose="020B0806030902050204" pitchFamily="34" charset="0"/>
                  <a:ea typeface="Kozuka Gothic Pro H" panose="020B0800000000000000" pitchFamily="34" charset="-128"/>
                </a:rPr>
                <a:t>03</a:t>
              </a:r>
              <a:endParaRPr lang="zh-CN" altLang="en-US" sz="3300" dirty="0">
                <a:solidFill>
                  <a:srgbClr val="0070C0">
                    <a:alpha val="99000"/>
                  </a:srgbClr>
                </a:solidFill>
                <a:latin typeface="Impact" panose="020B0806030902050204" pitchFamily="34" charset="0"/>
                <a:ea typeface="Kozuka Gothic Pro H" panose="020B0800000000000000" pitchFamily="34" charset="-128"/>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par>
                                <p:cTn id="8" presetID="10" presetClass="entr" presetSubtype="0" fill="hold" nodeType="withEffect">
                                  <p:stCondLst>
                                    <p:cond delay="25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additive="base">
                                        <p:cTn id="15" dur="500" fill="hold"/>
                                        <p:tgtEl>
                                          <p:spTgt spid="60"/>
                                        </p:tgtEl>
                                        <p:attrNameLst>
                                          <p:attrName>ppt_x</p:attrName>
                                        </p:attrNameLst>
                                      </p:cBhvr>
                                      <p:tavLst>
                                        <p:tav tm="0">
                                          <p:val>
                                            <p:strVal val="1+#ppt_w/2"/>
                                          </p:val>
                                        </p:tav>
                                        <p:tav tm="100000">
                                          <p:val>
                                            <p:strVal val="#ppt_x"/>
                                          </p:val>
                                        </p:tav>
                                      </p:tavLst>
                                    </p:anim>
                                    <p:anim calcmode="lin" valueType="num">
                                      <p:cBhvr additive="base">
                                        <p:cTn id="16" dur="500" fill="hold"/>
                                        <p:tgtEl>
                                          <p:spTgt spid="6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par>
                                <p:cTn id="22" presetID="10" presetClass="entr" presetSubtype="0" fill="hold" nodeType="withEffect">
                                  <p:stCondLst>
                                    <p:cond delay="25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0-#ppt_w/2"/>
                                          </p:val>
                                        </p:tav>
                                        <p:tav tm="100000">
                                          <p:val>
                                            <p:strVal val="#ppt_x"/>
                                          </p:val>
                                        </p:tav>
                                      </p:tavLst>
                                    </p:anim>
                                    <p:anim calcmode="lin" valueType="num">
                                      <p:cBhvr additive="base">
                                        <p:cTn id="3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right)">
                                      <p:cBhvr>
                                        <p:cTn id="35" dur="500"/>
                                        <p:tgtEl>
                                          <p:spTgt spid="12"/>
                                        </p:tgtEl>
                                      </p:cBhvr>
                                    </p:animEffect>
                                  </p:childTnLst>
                                </p:cTn>
                              </p:par>
                              <p:par>
                                <p:cTn id="36" presetID="10" presetClass="entr" presetSubtype="0" fill="hold" nodeType="withEffect">
                                  <p:stCondLst>
                                    <p:cond delay="25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64"/>
                                        </p:tgtEl>
                                        <p:attrNameLst>
                                          <p:attrName>style.visibility</p:attrName>
                                        </p:attrNameLst>
                                      </p:cBhvr>
                                      <p:to>
                                        <p:strVal val="visible"/>
                                      </p:to>
                                    </p:set>
                                    <p:anim calcmode="lin" valueType="num">
                                      <p:cBhvr additive="base">
                                        <p:cTn id="43" dur="500" fill="hold"/>
                                        <p:tgtEl>
                                          <p:spTgt spid="64"/>
                                        </p:tgtEl>
                                        <p:attrNameLst>
                                          <p:attrName>ppt_x</p:attrName>
                                        </p:attrNameLst>
                                      </p:cBhvr>
                                      <p:tavLst>
                                        <p:tav tm="0">
                                          <p:val>
                                            <p:strVal val="1+#ppt_w/2"/>
                                          </p:val>
                                        </p:tav>
                                        <p:tav tm="100000">
                                          <p:val>
                                            <p:strVal val="#ppt_x"/>
                                          </p:val>
                                        </p:tav>
                                      </p:tavLst>
                                    </p:anim>
                                    <p:anim calcmode="lin" valueType="num">
                                      <p:cBhvr additive="base">
                                        <p:cTn id="44" dur="500" fill="hold"/>
                                        <p:tgtEl>
                                          <p:spTgt spid="6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500"/>
                                        <p:tgtEl>
                                          <p:spTgt spid="10"/>
                                        </p:tgtEl>
                                      </p:cBhvr>
                                    </p:animEffect>
                                  </p:childTnLst>
                                </p:cTn>
                              </p:par>
                              <p:par>
                                <p:cTn id="50" presetID="10" presetClass="entr" presetSubtype="0" fill="hold" nodeType="withEffect">
                                  <p:stCondLst>
                                    <p:cond delay="25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500"/>
                                        <p:tgtEl>
                                          <p:spTgt spid="49"/>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additive="base">
                                        <p:cTn id="57" dur="500" fill="hold"/>
                                        <p:tgtEl>
                                          <p:spTgt spid="6"/>
                                        </p:tgtEl>
                                        <p:attrNameLst>
                                          <p:attrName>ppt_x</p:attrName>
                                        </p:attrNameLst>
                                      </p:cBhvr>
                                      <p:tavLst>
                                        <p:tav tm="0">
                                          <p:val>
                                            <p:strVal val="0-#ppt_w/2"/>
                                          </p:val>
                                        </p:tav>
                                        <p:tav tm="100000">
                                          <p:val>
                                            <p:strVal val="#ppt_x"/>
                                          </p:val>
                                        </p:tav>
                                      </p:tavLst>
                                    </p:anim>
                                    <p:anim calcmode="lin" valueType="num">
                                      <p:cBhvr additive="base">
                                        <p:cTn id="5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right)">
                                      <p:cBhvr>
                                        <p:cTn id="6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 name="圆角矩形 72"/>
          <p:cNvSpPr/>
          <p:nvPr/>
        </p:nvSpPr>
        <p:spPr>
          <a:xfrm>
            <a:off x="2876173" y="2953662"/>
            <a:ext cx="3832317" cy="72000"/>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139700" dist="50800" dir="2700000" sx="97000" sy="97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29" name="椭圆 28"/>
          <p:cNvSpPr/>
          <p:nvPr/>
        </p:nvSpPr>
        <p:spPr>
          <a:xfrm>
            <a:off x="3802635" y="508093"/>
            <a:ext cx="1699825" cy="1699826"/>
          </a:xfrm>
          <a:prstGeom prst="ellipse">
            <a:avLst/>
          </a:prstGeom>
          <a:gradFill>
            <a:gsLst>
              <a:gs pos="100000">
                <a:schemeClr val="bg1">
                  <a:lumMod val="95000"/>
                </a:schemeClr>
              </a:gs>
              <a:gs pos="0">
                <a:schemeClr val="bg1">
                  <a:lumMod val="75000"/>
                </a:schemeClr>
              </a:gs>
            </a:gsLst>
            <a:lin ang="2700000" scaled="1"/>
          </a:gradFill>
          <a:ln w="444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32" name="TextBox 31"/>
          <p:cNvSpPr txBox="1"/>
          <p:nvPr/>
        </p:nvSpPr>
        <p:spPr>
          <a:xfrm>
            <a:off x="3973386" y="621144"/>
            <a:ext cx="1357798" cy="1446550"/>
          </a:xfrm>
          <a:prstGeom prst="rect">
            <a:avLst/>
          </a:prstGeom>
          <a:noFill/>
        </p:spPr>
        <p:txBody>
          <a:bodyPr wrap="square" rtlCol="0">
            <a:spAutoFit/>
          </a:bodyPr>
          <a:lstStyle>
            <a:defPPr>
              <a:defRPr lang="zh-CN"/>
            </a:defPPr>
            <a:lvl1pPr>
              <a:defRPr sz="12000">
                <a:solidFill>
                  <a:schemeClr val="accent2"/>
                </a:solidFill>
                <a:latin typeface="Impact" panose="020B0806030902050204" pitchFamily="34" charset="0"/>
              </a:defRPr>
            </a:lvl1pPr>
          </a:lstStyle>
          <a:p>
            <a:r>
              <a:rPr lang="en-US" altLang="zh-CN" sz="8800" dirty="0" smtClean="0">
                <a:solidFill>
                  <a:srgbClr val="0070C0"/>
                </a:solidFill>
              </a:rPr>
              <a:t>04</a:t>
            </a:r>
            <a:endParaRPr lang="zh-CN" altLang="en-US" sz="8800" dirty="0">
              <a:solidFill>
                <a:srgbClr val="0070C0"/>
              </a:solidFill>
            </a:endParaRPr>
          </a:p>
        </p:txBody>
      </p:sp>
      <p:sp>
        <p:nvSpPr>
          <p:cNvPr id="33" name="TextBox 32"/>
          <p:cNvSpPr txBox="1"/>
          <p:nvPr/>
        </p:nvSpPr>
        <p:spPr>
          <a:xfrm>
            <a:off x="3577300" y="2408570"/>
            <a:ext cx="2339102" cy="523220"/>
          </a:xfrm>
          <a:prstGeom prst="rect">
            <a:avLst/>
          </a:prstGeom>
          <a:noFill/>
        </p:spPr>
        <p:txBody>
          <a:bodyPr wrap="none" rtlCol="0">
            <a:spAutoFit/>
          </a:bodyPr>
          <a:lstStyle/>
          <a:p>
            <a:r>
              <a:rPr lang="zh-CN" altLang="en-US" sz="2800" b="1"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明年工作计划</a:t>
            </a:r>
            <a:endParaRPr lang="zh-CN" altLang="en-US" sz="2800" b="1"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nvGrpSpPr>
          <p:cNvPr id="36" name="组合 35"/>
          <p:cNvGrpSpPr/>
          <p:nvPr/>
        </p:nvGrpSpPr>
        <p:grpSpPr>
          <a:xfrm>
            <a:off x="3641787" y="3128069"/>
            <a:ext cx="1333892" cy="307777"/>
            <a:chOff x="1694389" y="3210530"/>
            <a:chExt cx="1333892" cy="307777"/>
          </a:xfrm>
        </p:grpSpPr>
        <p:sp>
          <p:nvSpPr>
            <p:cNvPr id="41" name="矩形 40"/>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TextBox 45"/>
            <p:cNvSpPr txBox="1"/>
            <p:nvPr/>
          </p:nvSpPr>
          <p:spPr>
            <a:xfrm>
              <a:off x="1766397" y="3210530"/>
              <a:ext cx="1261884"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明年重点项目</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47" name="组合 46"/>
          <p:cNvGrpSpPr/>
          <p:nvPr/>
        </p:nvGrpSpPr>
        <p:grpSpPr>
          <a:xfrm>
            <a:off x="5043232" y="3128069"/>
            <a:ext cx="1333892" cy="307777"/>
            <a:chOff x="1694389" y="3537387"/>
            <a:chExt cx="1333892" cy="307777"/>
          </a:xfrm>
        </p:grpSpPr>
        <p:sp>
          <p:nvSpPr>
            <p:cNvPr id="61" name="矩形 60"/>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TextBox 61"/>
            <p:cNvSpPr txBox="1"/>
            <p:nvPr/>
          </p:nvSpPr>
          <p:spPr>
            <a:xfrm>
              <a:off x="1766397" y="3537387"/>
              <a:ext cx="1261884"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详细工作计划</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63" name="组合 62"/>
          <p:cNvGrpSpPr/>
          <p:nvPr/>
        </p:nvGrpSpPr>
        <p:grpSpPr>
          <a:xfrm>
            <a:off x="3641787" y="3488109"/>
            <a:ext cx="974819" cy="307777"/>
            <a:chOff x="1694389" y="3875941"/>
            <a:chExt cx="974819" cy="307777"/>
          </a:xfrm>
        </p:grpSpPr>
        <p:sp>
          <p:nvSpPr>
            <p:cNvPr id="66" name="矩形 65"/>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8" name="TextBox 67"/>
            <p:cNvSpPr txBox="1"/>
            <p:nvPr/>
          </p:nvSpPr>
          <p:spPr>
            <a:xfrm>
              <a:off x="1766397" y="3875941"/>
              <a:ext cx="902811"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目标客户</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69" name="组合 68"/>
          <p:cNvGrpSpPr/>
          <p:nvPr/>
        </p:nvGrpSpPr>
        <p:grpSpPr>
          <a:xfrm>
            <a:off x="5043232" y="3488109"/>
            <a:ext cx="974819" cy="307777"/>
            <a:chOff x="1694389" y="4211992"/>
            <a:chExt cx="974819" cy="307777"/>
          </a:xfrm>
        </p:grpSpPr>
        <p:sp>
          <p:nvSpPr>
            <p:cNvPr id="71" name="矩形 70"/>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2" name="TextBox 71"/>
            <p:cNvSpPr txBox="1"/>
            <p:nvPr/>
          </p:nvSpPr>
          <p:spPr>
            <a:xfrm>
              <a:off x="1766397" y="4211992"/>
              <a:ext cx="902811"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市场预期</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sp>
        <p:nvSpPr>
          <p:cNvPr id="74" name="椭圆 73"/>
          <p:cNvSpPr>
            <a:spLocks noChangeAspect="1"/>
          </p:cNvSpPr>
          <p:nvPr/>
        </p:nvSpPr>
        <p:spPr>
          <a:xfrm>
            <a:off x="605489" y="4849584"/>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6" name="椭圆 75"/>
          <p:cNvSpPr>
            <a:spLocks noChangeAspect="1"/>
          </p:cNvSpPr>
          <p:nvPr/>
        </p:nvSpPr>
        <p:spPr>
          <a:xfrm>
            <a:off x="3108160" y="4386255"/>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7" name="椭圆 76"/>
          <p:cNvSpPr>
            <a:spLocks noChangeAspect="1"/>
          </p:cNvSpPr>
          <p:nvPr/>
        </p:nvSpPr>
        <p:spPr>
          <a:xfrm>
            <a:off x="4850804" y="4702595"/>
            <a:ext cx="632419" cy="632419"/>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8" name="椭圆 77"/>
          <p:cNvSpPr>
            <a:spLocks noChangeAspect="1"/>
          </p:cNvSpPr>
          <p:nvPr/>
        </p:nvSpPr>
        <p:spPr>
          <a:xfrm>
            <a:off x="3335534" y="4702596"/>
            <a:ext cx="1083993" cy="1083993"/>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9" name="椭圆 78"/>
          <p:cNvSpPr>
            <a:spLocks noChangeAspect="1"/>
          </p:cNvSpPr>
          <p:nvPr/>
        </p:nvSpPr>
        <p:spPr>
          <a:xfrm>
            <a:off x="1358744" y="4349310"/>
            <a:ext cx="1098532" cy="1098532"/>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0" name="椭圆 79"/>
          <p:cNvSpPr>
            <a:spLocks noChangeAspect="1"/>
          </p:cNvSpPr>
          <p:nvPr/>
        </p:nvSpPr>
        <p:spPr>
          <a:xfrm>
            <a:off x="7394889" y="4011910"/>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1" name="椭圆 80"/>
          <p:cNvSpPr>
            <a:spLocks noChangeAspect="1"/>
          </p:cNvSpPr>
          <p:nvPr/>
        </p:nvSpPr>
        <p:spPr>
          <a:xfrm>
            <a:off x="6609416" y="4218749"/>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2" name="椭圆 81"/>
          <p:cNvSpPr>
            <a:spLocks noChangeAspect="1"/>
          </p:cNvSpPr>
          <p:nvPr/>
        </p:nvSpPr>
        <p:spPr>
          <a:xfrm>
            <a:off x="5968304" y="4860257"/>
            <a:ext cx="418580" cy="41858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4" name="椭圆 83"/>
          <p:cNvSpPr>
            <a:spLocks noChangeAspect="1"/>
          </p:cNvSpPr>
          <p:nvPr/>
        </p:nvSpPr>
        <p:spPr>
          <a:xfrm>
            <a:off x="7740352" y="4022563"/>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5" name="椭圆 84"/>
          <p:cNvSpPr>
            <a:spLocks noChangeAspect="1"/>
          </p:cNvSpPr>
          <p:nvPr/>
        </p:nvSpPr>
        <p:spPr>
          <a:xfrm>
            <a:off x="2627784" y="4212582"/>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6" name="椭圆 85"/>
          <p:cNvSpPr>
            <a:spLocks noChangeAspect="1"/>
          </p:cNvSpPr>
          <p:nvPr/>
        </p:nvSpPr>
        <p:spPr>
          <a:xfrm>
            <a:off x="5614240" y="4520525"/>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strVal val="4/3*#ppt_w"/>
                                          </p:val>
                                        </p:tav>
                                        <p:tav tm="100000">
                                          <p:val>
                                            <p:strVal val="#ppt_w"/>
                                          </p:val>
                                        </p:tav>
                                      </p:tavLst>
                                    </p:anim>
                                    <p:anim calcmode="lin" valueType="num">
                                      <p:cBhvr>
                                        <p:cTn id="8" dur="500" fill="hold"/>
                                        <p:tgtEl>
                                          <p:spTgt spid="29"/>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wipe(left)">
                                      <p:cBhvr>
                                        <p:cTn id="17" dur="500"/>
                                        <p:tgtEl>
                                          <p:spTgt spid="73"/>
                                        </p:tgtEl>
                                      </p:cBhvr>
                                    </p:animEffect>
                                  </p:childTnLst>
                                </p:cTn>
                              </p:par>
                            </p:childTnLst>
                          </p:cTn>
                        </p:par>
                        <p:par>
                          <p:cTn id="18" fill="hold">
                            <p:stCondLst>
                              <p:cond delay="500"/>
                            </p:stCondLst>
                            <p:childTnLst>
                              <p:par>
                                <p:cTn id="19" presetID="12" presetClass="entr" presetSubtype="1"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p:tgtEl>
                                          <p:spTgt spid="33"/>
                                        </p:tgtEl>
                                        <p:attrNameLst>
                                          <p:attrName>ppt_y</p:attrName>
                                        </p:attrNameLst>
                                      </p:cBhvr>
                                      <p:tavLst>
                                        <p:tav tm="0">
                                          <p:val>
                                            <p:strVal val="#ppt_y-#ppt_h*1.125000"/>
                                          </p:val>
                                        </p:tav>
                                        <p:tav tm="100000">
                                          <p:val>
                                            <p:strVal val="#ppt_y"/>
                                          </p:val>
                                        </p:tav>
                                      </p:tavLst>
                                    </p:anim>
                                    <p:animEffect transition="in" filter="wipe(down)">
                                      <p:cBhvr>
                                        <p:cTn id="22" dur="500"/>
                                        <p:tgtEl>
                                          <p:spTgt spid="33"/>
                                        </p:tgtEl>
                                      </p:cBhvr>
                                    </p:animEffect>
                                  </p:childTnLst>
                                </p:cTn>
                              </p:par>
                              <p:par>
                                <p:cTn id="23" presetID="42" presetClass="entr" presetSubtype="0" fill="hold" nodeType="withEffect">
                                  <p:stCondLst>
                                    <p:cond delay="2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40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anim calcmode="lin" valueType="num">
                                      <p:cBhvr>
                                        <p:cTn id="31" dur="500" fill="hold"/>
                                        <p:tgtEl>
                                          <p:spTgt spid="47"/>
                                        </p:tgtEl>
                                        <p:attrNameLst>
                                          <p:attrName>ppt_x</p:attrName>
                                        </p:attrNameLst>
                                      </p:cBhvr>
                                      <p:tavLst>
                                        <p:tav tm="0">
                                          <p:val>
                                            <p:strVal val="#ppt_x"/>
                                          </p:val>
                                        </p:tav>
                                        <p:tav tm="100000">
                                          <p:val>
                                            <p:strVal val="#ppt_x"/>
                                          </p:val>
                                        </p:tav>
                                      </p:tavLst>
                                    </p:anim>
                                    <p:anim calcmode="lin" valueType="num">
                                      <p:cBhvr>
                                        <p:cTn id="32" dur="500" fill="hold"/>
                                        <p:tgtEl>
                                          <p:spTgt spid="4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60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anim calcmode="lin" valueType="num">
                                      <p:cBhvr>
                                        <p:cTn id="36" dur="500" fill="hold"/>
                                        <p:tgtEl>
                                          <p:spTgt spid="63"/>
                                        </p:tgtEl>
                                        <p:attrNameLst>
                                          <p:attrName>ppt_x</p:attrName>
                                        </p:attrNameLst>
                                      </p:cBhvr>
                                      <p:tavLst>
                                        <p:tav tm="0">
                                          <p:val>
                                            <p:strVal val="#ppt_x"/>
                                          </p:val>
                                        </p:tav>
                                        <p:tav tm="100000">
                                          <p:val>
                                            <p:strVal val="#ppt_x"/>
                                          </p:val>
                                        </p:tav>
                                      </p:tavLst>
                                    </p:anim>
                                    <p:anim calcmode="lin" valueType="num">
                                      <p:cBhvr>
                                        <p:cTn id="37" dur="500" fill="hold"/>
                                        <p:tgtEl>
                                          <p:spTgt spid="63"/>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800"/>
                                  </p:stCondLst>
                                  <p:childTnLst>
                                    <p:set>
                                      <p:cBhvr>
                                        <p:cTn id="39" dur="1" fill="hold">
                                          <p:stCondLst>
                                            <p:cond delay="0"/>
                                          </p:stCondLst>
                                        </p:cTn>
                                        <p:tgtEl>
                                          <p:spTgt spid="69"/>
                                        </p:tgtEl>
                                        <p:attrNameLst>
                                          <p:attrName>style.visibility</p:attrName>
                                        </p:attrNameLst>
                                      </p:cBhvr>
                                      <p:to>
                                        <p:strVal val="visible"/>
                                      </p:to>
                                    </p:set>
                                    <p:animEffect transition="in" filter="fade">
                                      <p:cBhvr>
                                        <p:cTn id="40" dur="500"/>
                                        <p:tgtEl>
                                          <p:spTgt spid="69"/>
                                        </p:tgtEl>
                                      </p:cBhvr>
                                    </p:animEffect>
                                    <p:anim calcmode="lin" valueType="num">
                                      <p:cBhvr>
                                        <p:cTn id="41" dur="500" fill="hold"/>
                                        <p:tgtEl>
                                          <p:spTgt spid="69"/>
                                        </p:tgtEl>
                                        <p:attrNameLst>
                                          <p:attrName>ppt_x</p:attrName>
                                        </p:attrNameLst>
                                      </p:cBhvr>
                                      <p:tavLst>
                                        <p:tav tm="0">
                                          <p:val>
                                            <p:strVal val="#ppt_x"/>
                                          </p:val>
                                        </p:tav>
                                        <p:tav tm="100000">
                                          <p:val>
                                            <p:strVal val="#ppt_x"/>
                                          </p:val>
                                        </p:tav>
                                      </p:tavLst>
                                    </p:anim>
                                    <p:anim calcmode="lin" valueType="num">
                                      <p:cBhvr>
                                        <p:cTn id="42" dur="500" fill="hold"/>
                                        <p:tgtEl>
                                          <p:spTgt spid="69"/>
                                        </p:tgtEl>
                                        <p:attrNameLst>
                                          <p:attrName>ppt_y</p:attrName>
                                        </p:attrNameLst>
                                      </p:cBhvr>
                                      <p:tavLst>
                                        <p:tav tm="0">
                                          <p:val>
                                            <p:strVal val="#ppt_y+.1"/>
                                          </p:val>
                                        </p:tav>
                                        <p:tav tm="100000">
                                          <p:val>
                                            <p:strVal val="#ppt_y"/>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74"/>
                                        </p:tgtEl>
                                        <p:attrNameLst>
                                          <p:attrName>style.visibility</p:attrName>
                                        </p:attrNameLst>
                                      </p:cBhvr>
                                      <p:to>
                                        <p:strVal val="visible"/>
                                      </p:to>
                                    </p:set>
                                    <p:anim calcmode="lin" valueType="num">
                                      <p:cBhvr>
                                        <p:cTn id="45" dur="1000" fill="hold"/>
                                        <p:tgtEl>
                                          <p:spTgt spid="74"/>
                                        </p:tgtEl>
                                        <p:attrNameLst>
                                          <p:attrName>ppt_w</p:attrName>
                                        </p:attrNameLst>
                                      </p:cBhvr>
                                      <p:tavLst>
                                        <p:tav tm="0">
                                          <p:val>
                                            <p:fltVal val="0"/>
                                          </p:val>
                                        </p:tav>
                                        <p:tav tm="100000">
                                          <p:val>
                                            <p:strVal val="#ppt_w"/>
                                          </p:val>
                                        </p:tav>
                                      </p:tavLst>
                                    </p:anim>
                                    <p:anim calcmode="lin" valueType="num">
                                      <p:cBhvr>
                                        <p:cTn id="46" dur="1000" fill="hold"/>
                                        <p:tgtEl>
                                          <p:spTgt spid="74"/>
                                        </p:tgtEl>
                                        <p:attrNameLst>
                                          <p:attrName>ppt_h</p:attrName>
                                        </p:attrNameLst>
                                      </p:cBhvr>
                                      <p:tavLst>
                                        <p:tav tm="0">
                                          <p:val>
                                            <p:fltVal val="0"/>
                                          </p:val>
                                        </p:tav>
                                        <p:tav tm="100000">
                                          <p:val>
                                            <p:strVal val="#ppt_h"/>
                                          </p:val>
                                        </p:tav>
                                      </p:tavLst>
                                    </p:anim>
                                    <p:anim calcmode="lin" valueType="num">
                                      <p:cBhvr>
                                        <p:cTn id="47" dur="1000" fill="hold"/>
                                        <p:tgtEl>
                                          <p:spTgt spid="7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74"/>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500"/>
                                  </p:stCondLst>
                                  <p:childTnLst>
                                    <p:set>
                                      <p:cBhvr>
                                        <p:cTn id="50" dur="1" fill="hold">
                                          <p:stCondLst>
                                            <p:cond delay="0"/>
                                          </p:stCondLst>
                                        </p:cTn>
                                        <p:tgtEl>
                                          <p:spTgt spid="76"/>
                                        </p:tgtEl>
                                        <p:attrNameLst>
                                          <p:attrName>style.visibility</p:attrName>
                                        </p:attrNameLst>
                                      </p:cBhvr>
                                      <p:to>
                                        <p:strVal val="visible"/>
                                      </p:to>
                                    </p:set>
                                    <p:anim calcmode="lin" valueType="num">
                                      <p:cBhvr>
                                        <p:cTn id="51" dur="1000" fill="hold"/>
                                        <p:tgtEl>
                                          <p:spTgt spid="76"/>
                                        </p:tgtEl>
                                        <p:attrNameLst>
                                          <p:attrName>ppt_w</p:attrName>
                                        </p:attrNameLst>
                                      </p:cBhvr>
                                      <p:tavLst>
                                        <p:tav tm="0">
                                          <p:val>
                                            <p:fltVal val="0"/>
                                          </p:val>
                                        </p:tav>
                                        <p:tav tm="100000">
                                          <p:val>
                                            <p:strVal val="#ppt_w"/>
                                          </p:val>
                                        </p:tav>
                                      </p:tavLst>
                                    </p:anim>
                                    <p:anim calcmode="lin" valueType="num">
                                      <p:cBhvr>
                                        <p:cTn id="52" dur="1000" fill="hold"/>
                                        <p:tgtEl>
                                          <p:spTgt spid="76"/>
                                        </p:tgtEl>
                                        <p:attrNameLst>
                                          <p:attrName>ppt_h</p:attrName>
                                        </p:attrNameLst>
                                      </p:cBhvr>
                                      <p:tavLst>
                                        <p:tav tm="0">
                                          <p:val>
                                            <p:fltVal val="0"/>
                                          </p:val>
                                        </p:tav>
                                        <p:tav tm="100000">
                                          <p:val>
                                            <p:strVal val="#ppt_h"/>
                                          </p:val>
                                        </p:tav>
                                      </p:tavLst>
                                    </p:anim>
                                    <p:anim calcmode="lin" valueType="num">
                                      <p:cBhvr>
                                        <p:cTn id="53" dur="1000" fill="hold"/>
                                        <p:tgtEl>
                                          <p:spTgt spid="76"/>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76"/>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750"/>
                                  </p:stCondLst>
                                  <p:childTnLst>
                                    <p:set>
                                      <p:cBhvr>
                                        <p:cTn id="56" dur="1" fill="hold">
                                          <p:stCondLst>
                                            <p:cond delay="0"/>
                                          </p:stCondLst>
                                        </p:cTn>
                                        <p:tgtEl>
                                          <p:spTgt spid="77"/>
                                        </p:tgtEl>
                                        <p:attrNameLst>
                                          <p:attrName>style.visibility</p:attrName>
                                        </p:attrNameLst>
                                      </p:cBhvr>
                                      <p:to>
                                        <p:strVal val="visible"/>
                                      </p:to>
                                    </p:set>
                                    <p:anim calcmode="lin" valueType="num">
                                      <p:cBhvr>
                                        <p:cTn id="57" dur="1000" fill="hold"/>
                                        <p:tgtEl>
                                          <p:spTgt spid="77"/>
                                        </p:tgtEl>
                                        <p:attrNameLst>
                                          <p:attrName>ppt_w</p:attrName>
                                        </p:attrNameLst>
                                      </p:cBhvr>
                                      <p:tavLst>
                                        <p:tav tm="0">
                                          <p:val>
                                            <p:fltVal val="0"/>
                                          </p:val>
                                        </p:tav>
                                        <p:tav tm="100000">
                                          <p:val>
                                            <p:strVal val="#ppt_w"/>
                                          </p:val>
                                        </p:tav>
                                      </p:tavLst>
                                    </p:anim>
                                    <p:anim calcmode="lin" valueType="num">
                                      <p:cBhvr>
                                        <p:cTn id="58" dur="1000" fill="hold"/>
                                        <p:tgtEl>
                                          <p:spTgt spid="77"/>
                                        </p:tgtEl>
                                        <p:attrNameLst>
                                          <p:attrName>ppt_h</p:attrName>
                                        </p:attrNameLst>
                                      </p:cBhvr>
                                      <p:tavLst>
                                        <p:tav tm="0">
                                          <p:val>
                                            <p:fltVal val="0"/>
                                          </p:val>
                                        </p:tav>
                                        <p:tav tm="100000">
                                          <p:val>
                                            <p:strVal val="#ppt_h"/>
                                          </p:val>
                                        </p:tav>
                                      </p:tavLst>
                                    </p:anim>
                                    <p:anim calcmode="lin" valueType="num">
                                      <p:cBhvr>
                                        <p:cTn id="59" dur="1000" fill="hold"/>
                                        <p:tgtEl>
                                          <p:spTgt spid="77"/>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77"/>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grpId="0" nodeType="withEffect">
                                  <p:stCondLst>
                                    <p:cond delay="100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79"/>
                                        </p:tgtEl>
                                        <p:attrNameLst>
                                          <p:attrName>ppt_y</p:attrName>
                                        </p:attrNameLst>
                                      </p:cBhvr>
                                      <p:tavLst>
                                        <p:tav tm="0" fmla="#ppt_y+(sin(-2*pi*(1-$))*-#ppt_x+cos(-2*pi*(1-$))*(1-#ppt_y))*(1-$)">
                                          <p:val>
                                            <p:fltVal val="0"/>
                                          </p:val>
                                        </p:tav>
                                        <p:tav tm="100000">
                                          <p:val>
                                            <p:fltVal val="1"/>
                                          </p:val>
                                        </p:tav>
                                      </p:tavLst>
                                    </p:anim>
                                  </p:childTnLst>
                                </p:cTn>
                              </p:par>
                              <p:par>
                                <p:cTn id="67" presetID="15" presetClass="entr" presetSubtype="0" fill="hold" grpId="0" nodeType="withEffect">
                                  <p:stCondLst>
                                    <p:cond delay="1250"/>
                                  </p:stCondLst>
                                  <p:childTnLst>
                                    <p:set>
                                      <p:cBhvr>
                                        <p:cTn id="68" dur="1" fill="hold">
                                          <p:stCondLst>
                                            <p:cond delay="0"/>
                                          </p:stCondLst>
                                        </p:cTn>
                                        <p:tgtEl>
                                          <p:spTgt spid="78"/>
                                        </p:tgtEl>
                                        <p:attrNameLst>
                                          <p:attrName>style.visibility</p:attrName>
                                        </p:attrNameLst>
                                      </p:cBhvr>
                                      <p:to>
                                        <p:strVal val="visible"/>
                                      </p:to>
                                    </p:set>
                                    <p:anim calcmode="lin" valueType="num">
                                      <p:cBhvr>
                                        <p:cTn id="69" dur="1000" fill="hold"/>
                                        <p:tgtEl>
                                          <p:spTgt spid="78"/>
                                        </p:tgtEl>
                                        <p:attrNameLst>
                                          <p:attrName>ppt_w</p:attrName>
                                        </p:attrNameLst>
                                      </p:cBhvr>
                                      <p:tavLst>
                                        <p:tav tm="0">
                                          <p:val>
                                            <p:fltVal val="0"/>
                                          </p:val>
                                        </p:tav>
                                        <p:tav tm="100000">
                                          <p:val>
                                            <p:strVal val="#ppt_w"/>
                                          </p:val>
                                        </p:tav>
                                      </p:tavLst>
                                    </p:anim>
                                    <p:anim calcmode="lin" valueType="num">
                                      <p:cBhvr>
                                        <p:cTn id="70" dur="1000" fill="hold"/>
                                        <p:tgtEl>
                                          <p:spTgt spid="78"/>
                                        </p:tgtEl>
                                        <p:attrNameLst>
                                          <p:attrName>ppt_h</p:attrName>
                                        </p:attrNameLst>
                                      </p:cBhvr>
                                      <p:tavLst>
                                        <p:tav tm="0">
                                          <p:val>
                                            <p:fltVal val="0"/>
                                          </p:val>
                                        </p:tav>
                                        <p:tav tm="100000">
                                          <p:val>
                                            <p:strVal val="#ppt_h"/>
                                          </p:val>
                                        </p:tav>
                                      </p:tavLst>
                                    </p:anim>
                                    <p:anim calcmode="lin" valueType="num">
                                      <p:cBhvr>
                                        <p:cTn id="71" dur="1000" fill="hold"/>
                                        <p:tgtEl>
                                          <p:spTgt spid="78"/>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78"/>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grpId="0" nodeType="withEffect">
                                  <p:stCondLst>
                                    <p:cond delay="0"/>
                                  </p:stCondLst>
                                  <p:childTnLst>
                                    <p:set>
                                      <p:cBhvr>
                                        <p:cTn id="74" dur="1" fill="hold">
                                          <p:stCondLst>
                                            <p:cond delay="0"/>
                                          </p:stCondLst>
                                        </p:cTn>
                                        <p:tgtEl>
                                          <p:spTgt spid="80"/>
                                        </p:tgtEl>
                                        <p:attrNameLst>
                                          <p:attrName>style.visibility</p:attrName>
                                        </p:attrNameLst>
                                      </p:cBhvr>
                                      <p:to>
                                        <p:strVal val="visible"/>
                                      </p:to>
                                    </p:set>
                                    <p:anim calcmode="lin" valueType="num">
                                      <p:cBhvr>
                                        <p:cTn id="75" dur="1000" fill="hold"/>
                                        <p:tgtEl>
                                          <p:spTgt spid="80"/>
                                        </p:tgtEl>
                                        <p:attrNameLst>
                                          <p:attrName>ppt_w</p:attrName>
                                        </p:attrNameLst>
                                      </p:cBhvr>
                                      <p:tavLst>
                                        <p:tav tm="0">
                                          <p:val>
                                            <p:fltVal val="0"/>
                                          </p:val>
                                        </p:tav>
                                        <p:tav tm="100000">
                                          <p:val>
                                            <p:strVal val="#ppt_w"/>
                                          </p:val>
                                        </p:tav>
                                      </p:tavLst>
                                    </p:anim>
                                    <p:anim calcmode="lin" valueType="num">
                                      <p:cBhvr>
                                        <p:cTn id="76" dur="1000" fill="hold"/>
                                        <p:tgtEl>
                                          <p:spTgt spid="80"/>
                                        </p:tgtEl>
                                        <p:attrNameLst>
                                          <p:attrName>ppt_h</p:attrName>
                                        </p:attrNameLst>
                                      </p:cBhvr>
                                      <p:tavLst>
                                        <p:tav tm="0">
                                          <p:val>
                                            <p:fltVal val="0"/>
                                          </p:val>
                                        </p:tav>
                                        <p:tav tm="100000">
                                          <p:val>
                                            <p:strVal val="#ppt_h"/>
                                          </p:val>
                                        </p:tav>
                                      </p:tavLst>
                                    </p:anim>
                                    <p:anim calcmode="lin" valueType="num">
                                      <p:cBhvr>
                                        <p:cTn id="77" dur="1000" fill="hold"/>
                                        <p:tgtEl>
                                          <p:spTgt spid="80"/>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80"/>
                                        </p:tgtEl>
                                        <p:attrNameLst>
                                          <p:attrName>ppt_y</p:attrName>
                                        </p:attrNameLst>
                                      </p:cBhvr>
                                      <p:tavLst>
                                        <p:tav tm="0" fmla="#ppt_y+(sin(-2*pi*(1-$))*-#ppt_x+cos(-2*pi*(1-$))*(1-#ppt_y))*(1-$)">
                                          <p:val>
                                            <p:fltVal val="0"/>
                                          </p:val>
                                        </p:tav>
                                        <p:tav tm="100000">
                                          <p:val>
                                            <p:fltVal val="1"/>
                                          </p:val>
                                        </p:tav>
                                      </p:tavLst>
                                    </p:anim>
                                  </p:childTnLst>
                                </p:cTn>
                              </p:par>
                              <p:par>
                                <p:cTn id="79" presetID="15" presetClass="entr" presetSubtype="0" fill="hold" grpId="0" nodeType="withEffect">
                                  <p:stCondLst>
                                    <p:cond delay="250"/>
                                  </p:stCondLst>
                                  <p:childTnLst>
                                    <p:set>
                                      <p:cBhvr>
                                        <p:cTn id="80" dur="1" fill="hold">
                                          <p:stCondLst>
                                            <p:cond delay="0"/>
                                          </p:stCondLst>
                                        </p:cTn>
                                        <p:tgtEl>
                                          <p:spTgt spid="81"/>
                                        </p:tgtEl>
                                        <p:attrNameLst>
                                          <p:attrName>style.visibility</p:attrName>
                                        </p:attrNameLst>
                                      </p:cBhvr>
                                      <p:to>
                                        <p:strVal val="visible"/>
                                      </p:to>
                                    </p:set>
                                    <p:anim calcmode="lin" valueType="num">
                                      <p:cBhvr>
                                        <p:cTn id="81" dur="1000" fill="hold"/>
                                        <p:tgtEl>
                                          <p:spTgt spid="81"/>
                                        </p:tgtEl>
                                        <p:attrNameLst>
                                          <p:attrName>ppt_w</p:attrName>
                                        </p:attrNameLst>
                                      </p:cBhvr>
                                      <p:tavLst>
                                        <p:tav tm="0">
                                          <p:val>
                                            <p:fltVal val="0"/>
                                          </p:val>
                                        </p:tav>
                                        <p:tav tm="100000">
                                          <p:val>
                                            <p:strVal val="#ppt_w"/>
                                          </p:val>
                                        </p:tav>
                                      </p:tavLst>
                                    </p:anim>
                                    <p:anim calcmode="lin" valueType="num">
                                      <p:cBhvr>
                                        <p:cTn id="82" dur="1000" fill="hold"/>
                                        <p:tgtEl>
                                          <p:spTgt spid="81"/>
                                        </p:tgtEl>
                                        <p:attrNameLst>
                                          <p:attrName>ppt_h</p:attrName>
                                        </p:attrNameLst>
                                      </p:cBhvr>
                                      <p:tavLst>
                                        <p:tav tm="0">
                                          <p:val>
                                            <p:fltVal val="0"/>
                                          </p:val>
                                        </p:tav>
                                        <p:tav tm="100000">
                                          <p:val>
                                            <p:strVal val="#ppt_h"/>
                                          </p:val>
                                        </p:tav>
                                      </p:tavLst>
                                    </p:anim>
                                    <p:anim calcmode="lin" valueType="num">
                                      <p:cBhvr>
                                        <p:cTn id="83" dur="1000" fill="hold"/>
                                        <p:tgtEl>
                                          <p:spTgt spid="81"/>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81"/>
                                        </p:tgtEl>
                                        <p:attrNameLst>
                                          <p:attrName>ppt_y</p:attrName>
                                        </p:attrNameLst>
                                      </p:cBhvr>
                                      <p:tavLst>
                                        <p:tav tm="0" fmla="#ppt_y+(sin(-2*pi*(1-$))*-#ppt_x+cos(-2*pi*(1-$))*(1-#ppt_y))*(1-$)">
                                          <p:val>
                                            <p:fltVal val="0"/>
                                          </p:val>
                                        </p:tav>
                                        <p:tav tm="100000">
                                          <p:val>
                                            <p:fltVal val="1"/>
                                          </p:val>
                                        </p:tav>
                                      </p:tavLst>
                                    </p:anim>
                                  </p:childTnLst>
                                </p:cTn>
                              </p:par>
                              <p:par>
                                <p:cTn id="85" presetID="15" presetClass="entr" presetSubtype="0" fill="hold" grpId="0" nodeType="withEffect">
                                  <p:stCondLst>
                                    <p:cond delay="500"/>
                                  </p:stCondLst>
                                  <p:childTnLst>
                                    <p:set>
                                      <p:cBhvr>
                                        <p:cTn id="86" dur="1" fill="hold">
                                          <p:stCondLst>
                                            <p:cond delay="0"/>
                                          </p:stCondLst>
                                        </p:cTn>
                                        <p:tgtEl>
                                          <p:spTgt spid="82"/>
                                        </p:tgtEl>
                                        <p:attrNameLst>
                                          <p:attrName>style.visibility</p:attrName>
                                        </p:attrNameLst>
                                      </p:cBhvr>
                                      <p:to>
                                        <p:strVal val="visible"/>
                                      </p:to>
                                    </p:set>
                                    <p:anim calcmode="lin" valueType="num">
                                      <p:cBhvr>
                                        <p:cTn id="87" dur="1000" fill="hold"/>
                                        <p:tgtEl>
                                          <p:spTgt spid="82"/>
                                        </p:tgtEl>
                                        <p:attrNameLst>
                                          <p:attrName>ppt_w</p:attrName>
                                        </p:attrNameLst>
                                      </p:cBhvr>
                                      <p:tavLst>
                                        <p:tav tm="0">
                                          <p:val>
                                            <p:fltVal val="0"/>
                                          </p:val>
                                        </p:tav>
                                        <p:tav tm="100000">
                                          <p:val>
                                            <p:strVal val="#ppt_w"/>
                                          </p:val>
                                        </p:tav>
                                      </p:tavLst>
                                    </p:anim>
                                    <p:anim calcmode="lin" valueType="num">
                                      <p:cBhvr>
                                        <p:cTn id="88" dur="1000" fill="hold"/>
                                        <p:tgtEl>
                                          <p:spTgt spid="82"/>
                                        </p:tgtEl>
                                        <p:attrNameLst>
                                          <p:attrName>ppt_h</p:attrName>
                                        </p:attrNameLst>
                                      </p:cBhvr>
                                      <p:tavLst>
                                        <p:tav tm="0">
                                          <p:val>
                                            <p:fltVal val="0"/>
                                          </p:val>
                                        </p:tav>
                                        <p:tav tm="100000">
                                          <p:val>
                                            <p:strVal val="#ppt_h"/>
                                          </p:val>
                                        </p:tav>
                                      </p:tavLst>
                                    </p:anim>
                                    <p:anim calcmode="lin" valueType="num">
                                      <p:cBhvr>
                                        <p:cTn id="89"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82"/>
                                        </p:tgtEl>
                                        <p:attrNameLst>
                                          <p:attrName>ppt_y</p:attrName>
                                        </p:attrNameLst>
                                      </p:cBhvr>
                                      <p:tavLst>
                                        <p:tav tm="0" fmla="#ppt_y+(sin(-2*pi*(1-$))*-#ppt_x+cos(-2*pi*(1-$))*(1-#ppt_y))*(1-$)">
                                          <p:val>
                                            <p:fltVal val="0"/>
                                          </p:val>
                                        </p:tav>
                                        <p:tav tm="100000">
                                          <p:val>
                                            <p:fltVal val="1"/>
                                          </p:val>
                                        </p:tav>
                                      </p:tavLst>
                                    </p:anim>
                                  </p:childTnLst>
                                </p:cTn>
                              </p:par>
                              <p:par>
                                <p:cTn id="91" presetID="15" presetClass="entr" presetSubtype="0" fill="hold" grpId="0" nodeType="withEffect">
                                  <p:stCondLst>
                                    <p:cond delay="1000"/>
                                  </p:stCondLst>
                                  <p:childTnLst>
                                    <p:set>
                                      <p:cBhvr>
                                        <p:cTn id="92" dur="1" fill="hold">
                                          <p:stCondLst>
                                            <p:cond delay="0"/>
                                          </p:stCondLst>
                                        </p:cTn>
                                        <p:tgtEl>
                                          <p:spTgt spid="84"/>
                                        </p:tgtEl>
                                        <p:attrNameLst>
                                          <p:attrName>style.visibility</p:attrName>
                                        </p:attrNameLst>
                                      </p:cBhvr>
                                      <p:to>
                                        <p:strVal val="visible"/>
                                      </p:to>
                                    </p:set>
                                    <p:anim calcmode="lin" valueType="num">
                                      <p:cBhvr>
                                        <p:cTn id="93" dur="1000" fill="hold"/>
                                        <p:tgtEl>
                                          <p:spTgt spid="84"/>
                                        </p:tgtEl>
                                        <p:attrNameLst>
                                          <p:attrName>ppt_w</p:attrName>
                                        </p:attrNameLst>
                                      </p:cBhvr>
                                      <p:tavLst>
                                        <p:tav tm="0">
                                          <p:val>
                                            <p:fltVal val="0"/>
                                          </p:val>
                                        </p:tav>
                                        <p:tav tm="100000">
                                          <p:val>
                                            <p:strVal val="#ppt_w"/>
                                          </p:val>
                                        </p:tav>
                                      </p:tavLst>
                                    </p:anim>
                                    <p:anim calcmode="lin" valueType="num">
                                      <p:cBhvr>
                                        <p:cTn id="94" dur="1000" fill="hold"/>
                                        <p:tgtEl>
                                          <p:spTgt spid="84"/>
                                        </p:tgtEl>
                                        <p:attrNameLst>
                                          <p:attrName>ppt_h</p:attrName>
                                        </p:attrNameLst>
                                      </p:cBhvr>
                                      <p:tavLst>
                                        <p:tav tm="0">
                                          <p:val>
                                            <p:fltVal val="0"/>
                                          </p:val>
                                        </p:tav>
                                        <p:tav tm="100000">
                                          <p:val>
                                            <p:strVal val="#ppt_h"/>
                                          </p:val>
                                        </p:tav>
                                      </p:tavLst>
                                    </p:anim>
                                    <p:anim calcmode="lin" valueType="num">
                                      <p:cBhvr>
                                        <p:cTn id="95" dur="1000" fill="hold"/>
                                        <p:tgtEl>
                                          <p:spTgt spid="84"/>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84"/>
                                        </p:tgtEl>
                                        <p:attrNameLst>
                                          <p:attrName>ppt_y</p:attrName>
                                        </p:attrNameLst>
                                      </p:cBhvr>
                                      <p:tavLst>
                                        <p:tav tm="0" fmla="#ppt_y+(sin(-2*pi*(1-$))*-#ppt_x+cos(-2*pi*(1-$))*(1-#ppt_y))*(1-$)">
                                          <p:val>
                                            <p:fltVal val="0"/>
                                          </p:val>
                                        </p:tav>
                                        <p:tav tm="100000">
                                          <p:val>
                                            <p:fltVal val="1"/>
                                          </p:val>
                                        </p:tav>
                                      </p:tavLst>
                                    </p:anim>
                                  </p:childTnLst>
                                </p:cTn>
                              </p:par>
                              <p:par>
                                <p:cTn id="97" presetID="15" presetClass="entr" presetSubtype="0"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p:cTn id="99" dur="1000" fill="hold"/>
                                        <p:tgtEl>
                                          <p:spTgt spid="85"/>
                                        </p:tgtEl>
                                        <p:attrNameLst>
                                          <p:attrName>ppt_w</p:attrName>
                                        </p:attrNameLst>
                                      </p:cBhvr>
                                      <p:tavLst>
                                        <p:tav tm="0">
                                          <p:val>
                                            <p:fltVal val="0"/>
                                          </p:val>
                                        </p:tav>
                                        <p:tav tm="100000">
                                          <p:val>
                                            <p:strVal val="#ppt_w"/>
                                          </p:val>
                                        </p:tav>
                                      </p:tavLst>
                                    </p:anim>
                                    <p:anim calcmode="lin" valueType="num">
                                      <p:cBhvr>
                                        <p:cTn id="100" dur="1000" fill="hold"/>
                                        <p:tgtEl>
                                          <p:spTgt spid="85"/>
                                        </p:tgtEl>
                                        <p:attrNameLst>
                                          <p:attrName>ppt_h</p:attrName>
                                        </p:attrNameLst>
                                      </p:cBhvr>
                                      <p:tavLst>
                                        <p:tav tm="0">
                                          <p:val>
                                            <p:fltVal val="0"/>
                                          </p:val>
                                        </p:tav>
                                        <p:tav tm="100000">
                                          <p:val>
                                            <p:strVal val="#ppt_h"/>
                                          </p:val>
                                        </p:tav>
                                      </p:tavLst>
                                    </p:anim>
                                    <p:anim calcmode="lin" valueType="num">
                                      <p:cBhvr>
                                        <p:cTn id="101" dur="1000" fill="hold"/>
                                        <p:tgtEl>
                                          <p:spTgt spid="85"/>
                                        </p:tgtEl>
                                        <p:attrNameLst>
                                          <p:attrName>ppt_x</p:attrName>
                                        </p:attrNameLst>
                                      </p:cBhvr>
                                      <p:tavLst>
                                        <p:tav tm="0" fmla="#ppt_x+(cos(-2*pi*(1-$))*-#ppt_x-sin(-2*pi*(1-$))*(1-#ppt_y))*(1-$)">
                                          <p:val>
                                            <p:fltVal val="0"/>
                                          </p:val>
                                        </p:tav>
                                        <p:tav tm="100000">
                                          <p:val>
                                            <p:fltVal val="1"/>
                                          </p:val>
                                        </p:tav>
                                      </p:tavLst>
                                    </p:anim>
                                    <p:anim calcmode="lin" valueType="num">
                                      <p:cBhvr>
                                        <p:cTn id="102" dur="1000" fill="hold"/>
                                        <p:tgtEl>
                                          <p:spTgt spid="85"/>
                                        </p:tgtEl>
                                        <p:attrNameLst>
                                          <p:attrName>ppt_y</p:attrName>
                                        </p:attrNameLst>
                                      </p:cBhvr>
                                      <p:tavLst>
                                        <p:tav tm="0" fmla="#ppt_y+(sin(-2*pi*(1-$))*-#ppt_x+cos(-2*pi*(1-$))*(1-#ppt_y))*(1-$)">
                                          <p:val>
                                            <p:fltVal val="0"/>
                                          </p:val>
                                        </p:tav>
                                        <p:tav tm="100000">
                                          <p:val>
                                            <p:fltVal val="1"/>
                                          </p:val>
                                        </p:tav>
                                      </p:tavLst>
                                    </p:anim>
                                  </p:childTnLst>
                                </p:cTn>
                              </p:par>
                              <p:par>
                                <p:cTn id="103" presetID="15" presetClass="entr" presetSubtype="0" fill="hold" grpId="0" nodeType="withEffect">
                                  <p:stCondLst>
                                    <p:cond delay="0"/>
                                  </p:stCondLst>
                                  <p:childTnLst>
                                    <p:set>
                                      <p:cBhvr>
                                        <p:cTn id="104" dur="1" fill="hold">
                                          <p:stCondLst>
                                            <p:cond delay="0"/>
                                          </p:stCondLst>
                                        </p:cTn>
                                        <p:tgtEl>
                                          <p:spTgt spid="86"/>
                                        </p:tgtEl>
                                        <p:attrNameLst>
                                          <p:attrName>style.visibility</p:attrName>
                                        </p:attrNameLst>
                                      </p:cBhvr>
                                      <p:to>
                                        <p:strVal val="visible"/>
                                      </p:to>
                                    </p:set>
                                    <p:anim calcmode="lin" valueType="num">
                                      <p:cBhvr>
                                        <p:cTn id="105" dur="1000" fill="hold"/>
                                        <p:tgtEl>
                                          <p:spTgt spid="86"/>
                                        </p:tgtEl>
                                        <p:attrNameLst>
                                          <p:attrName>ppt_w</p:attrName>
                                        </p:attrNameLst>
                                      </p:cBhvr>
                                      <p:tavLst>
                                        <p:tav tm="0">
                                          <p:val>
                                            <p:fltVal val="0"/>
                                          </p:val>
                                        </p:tav>
                                        <p:tav tm="100000">
                                          <p:val>
                                            <p:strVal val="#ppt_w"/>
                                          </p:val>
                                        </p:tav>
                                      </p:tavLst>
                                    </p:anim>
                                    <p:anim calcmode="lin" valueType="num">
                                      <p:cBhvr>
                                        <p:cTn id="106" dur="1000" fill="hold"/>
                                        <p:tgtEl>
                                          <p:spTgt spid="86"/>
                                        </p:tgtEl>
                                        <p:attrNameLst>
                                          <p:attrName>ppt_h</p:attrName>
                                        </p:attrNameLst>
                                      </p:cBhvr>
                                      <p:tavLst>
                                        <p:tav tm="0">
                                          <p:val>
                                            <p:fltVal val="0"/>
                                          </p:val>
                                        </p:tav>
                                        <p:tav tm="100000">
                                          <p:val>
                                            <p:strVal val="#ppt_h"/>
                                          </p:val>
                                        </p:tav>
                                      </p:tavLst>
                                    </p:anim>
                                    <p:anim calcmode="lin" valueType="num">
                                      <p:cBhvr>
                                        <p:cTn id="107" dur="1000" fill="hold"/>
                                        <p:tgtEl>
                                          <p:spTgt spid="86"/>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86"/>
                                        </p:tgtEl>
                                        <p:attrNameLst>
                                          <p:attrName>ppt_y</p:attrName>
                                        </p:attrNameLst>
                                      </p:cBhvr>
                                      <p:tavLst>
                                        <p:tav tm="0" fmla="#ppt_y+(sin(-2*pi*(1-$))*-#ppt_x+cos(-2*pi*(1-$))*(1-#ppt_y))*(1-$)">
                                          <p:val>
                                            <p:fltVal val="0"/>
                                          </p:val>
                                        </p:tav>
                                        <p:tav tm="100000">
                                          <p:val>
                                            <p:fltVal val="1"/>
                                          </p:val>
                                        </p:tav>
                                      </p:tavLst>
                                    </p:anim>
                                  </p:childTnLst>
                                </p:cTn>
                              </p:par>
                              <p:par>
                                <p:cTn id="109" presetID="27" presetClass="emph" presetSubtype="0" fill="remove" grpId="1" nodeType="withEffect">
                                  <p:stCondLst>
                                    <p:cond delay="2750"/>
                                  </p:stCondLst>
                                  <p:childTnLst>
                                    <p:animClr clrSpc="rgb" dir="cw">
                                      <p:cBhvr override="childStyle">
                                        <p:cTn id="110" dur="375" autoRev="1" fill="remove"/>
                                        <p:tgtEl>
                                          <p:spTgt spid="77"/>
                                        </p:tgtEl>
                                        <p:attrNameLst>
                                          <p:attrName>style.color</p:attrName>
                                        </p:attrNameLst>
                                      </p:cBhvr>
                                      <p:to>
                                        <a:schemeClr val="bg1"/>
                                      </p:to>
                                    </p:animClr>
                                    <p:animClr clrSpc="rgb" dir="cw">
                                      <p:cBhvr>
                                        <p:cTn id="111" dur="375" autoRev="1" fill="remove"/>
                                        <p:tgtEl>
                                          <p:spTgt spid="77"/>
                                        </p:tgtEl>
                                        <p:attrNameLst>
                                          <p:attrName>fillcolor</p:attrName>
                                        </p:attrNameLst>
                                      </p:cBhvr>
                                      <p:to>
                                        <a:schemeClr val="bg1"/>
                                      </p:to>
                                    </p:animClr>
                                    <p:set>
                                      <p:cBhvr>
                                        <p:cTn id="112" dur="375" autoRev="1" fill="remove"/>
                                        <p:tgtEl>
                                          <p:spTgt spid="77"/>
                                        </p:tgtEl>
                                        <p:attrNameLst>
                                          <p:attrName>fill.type</p:attrName>
                                        </p:attrNameLst>
                                      </p:cBhvr>
                                      <p:to>
                                        <p:strVal val="solid"/>
                                      </p:to>
                                    </p:set>
                                    <p:set>
                                      <p:cBhvr>
                                        <p:cTn id="113" dur="375" autoRev="1" fill="remove"/>
                                        <p:tgtEl>
                                          <p:spTgt spid="77"/>
                                        </p:tgtEl>
                                        <p:attrNameLst>
                                          <p:attrName>fill.on</p:attrName>
                                        </p:attrNameLst>
                                      </p:cBhvr>
                                      <p:to>
                                        <p:strVal val="true"/>
                                      </p:to>
                                    </p:set>
                                  </p:childTnLst>
                                </p:cTn>
                              </p:par>
                              <p:par>
                                <p:cTn id="114" presetID="27" presetClass="emph" presetSubtype="0" fill="remove" grpId="1" nodeType="withEffect">
                                  <p:stCondLst>
                                    <p:cond delay="2500"/>
                                  </p:stCondLst>
                                  <p:childTnLst>
                                    <p:animClr clrSpc="rgb" dir="cw">
                                      <p:cBhvr override="childStyle">
                                        <p:cTn id="115" dur="375" autoRev="1" fill="remove"/>
                                        <p:tgtEl>
                                          <p:spTgt spid="79"/>
                                        </p:tgtEl>
                                        <p:attrNameLst>
                                          <p:attrName>style.color</p:attrName>
                                        </p:attrNameLst>
                                      </p:cBhvr>
                                      <p:to>
                                        <a:schemeClr val="bg1"/>
                                      </p:to>
                                    </p:animClr>
                                    <p:animClr clrSpc="rgb" dir="cw">
                                      <p:cBhvr>
                                        <p:cTn id="116" dur="375" autoRev="1" fill="remove"/>
                                        <p:tgtEl>
                                          <p:spTgt spid="79"/>
                                        </p:tgtEl>
                                        <p:attrNameLst>
                                          <p:attrName>fillcolor</p:attrName>
                                        </p:attrNameLst>
                                      </p:cBhvr>
                                      <p:to>
                                        <a:schemeClr val="bg1"/>
                                      </p:to>
                                    </p:animClr>
                                    <p:set>
                                      <p:cBhvr>
                                        <p:cTn id="117" dur="375" autoRev="1" fill="remove"/>
                                        <p:tgtEl>
                                          <p:spTgt spid="79"/>
                                        </p:tgtEl>
                                        <p:attrNameLst>
                                          <p:attrName>fill.type</p:attrName>
                                        </p:attrNameLst>
                                      </p:cBhvr>
                                      <p:to>
                                        <p:strVal val="solid"/>
                                      </p:to>
                                    </p:set>
                                    <p:set>
                                      <p:cBhvr>
                                        <p:cTn id="118" dur="375" autoRev="1" fill="remove"/>
                                        <p:tgtEl>
                                          <p:spTgt spid="79"/>
                                        </p:tgtEl>
                                        <p:attrNameLst>
                                          <p:attrName>fill.on</p:attrName>
                                        </p:attrNameLst>
                                      </p:cBhvr>
                                      <p:to>
                                        <p:strVal val="true"/>
                                      </p:to>
                                    </p:set>
                                  </p:childTnLst>
                                </p:cTn>
                              </p:par>
                              <p:par>
                                <p:cTn id="119" presetID="27" presetClass="emph" presetSubtype="0" fill="remove" grpId="1" nodeType="withEffect">
                                  <p:stCondLst>
                                    <p:cond delay="2250"/>
                                  </p:stCondLst>
                                  <p:childTnLst>
                                    <p:animClr clrSpc="rgb" dir="cw">
                                      <p:cBhvr override="childStyle">
                                        <p:cTn id="120" dur="375" autoRev="1" fill="remove"/>
                                        <p:tgtEl>
                                          <p:spTgt spid="78"/>
                                        </p:tgtEl>
                                        <p:attrNameLst>
                                          <p:attrName>style.color</p:attrName>
                                        </p:attrNameLst>
                                      </p:cBhvr>
                                      <p:to>
                                        <a:schemeClr val="bg1"/>
                                      </p:to>
                                    </p:animClr>
                                    <p:animClr clrSpc="rgb" dir="cw">
                                      <p:cBhvr>
                                        <p:cTn id="121" dur="375" autoRev="1" fill="remove"/>
                                        <p:tgtEl>
                                          <p:spTgt spid="78"/>
                                        </p:tgtEl>
                                        <p:attrNameLst>
                                          <p:attrName>fillcolor</p:attrName>
                                        </p:attrNameLst>
                                      </p:cBhvr>
                                      <p:to>
                                        <a:schemeClr val="bg1"/>
                                      </p:to>
                                    </p:animClr>
                                    <p:set>
                                      <p:cBhvr>
                                        <p:cTn id="122" dur="375" autoRev="1" fill="remove"/>
                                        <p:tgtEl>
                                          <p:spTgt spid="78"/>
                                        </p:tgtEl>
                                        <p:attrNameLst>
                                          <p:attrName>fill.type</p:attrName>
                                        </p:attrNameLst>
                                      </p:cBhvr>
                                      <p:to>
                                        <p:strVal val="solid"/>
                                      </p:to>
                                    </p:set>
                                    <p:set>
                                      <p:cBhvr>
                                        <p:cTn id="123" dur="375" autoRev="1" fill="remove"/>
                                        <p:tgtEl>
                                          <p:spTgt spid="78"/>
                                        </p:tgtEl>
                                        <p:attrNameLst>
                                          <p:attrName>fill.on</p:attrName>
                                        </p:attrNameLst>
                                      </p:cBhvr>
                                      <p:to>
                                        <p:strVal val="true"/>
                                      </p:to>
                                    </p:set>
                                  </p:childTnLst>
                                </p:cTn>
                              </p:par>
                              <p:par>
                                <p:cTn id="124" presetID="27" presetClass="emph" presetSubtype="0" fill="remove" grpId="1" nodeType="withEffect">
                                  <p:stCondLst>
                                    <p:cond delay="2750"/>
                                  </p:stCondLst>
                                  <p:childTnLst>
                                    <p:animClr clrSpc="rgb" dir="cw">
                                      <p:cBhvr override="childStyle">
                                        <p:cTn id="125" dur="375" autoRev="1" fill="remove"/>
                                        <p:tgtEl>
                                          <p:spTgt spid="81"/>
                                        </p:tgtEl>
                                        <p:attrNameLst>
                                          <p:attrName>style.color</p:attrName>
                                        </p:attrNameLst>
                                      </p:cBhvr>
                                      <p:to>
                                        <a:schemeClr val="bg1"/>
                                      </p:to>
                                    </p:animClr>
                                    <p:animClr clrSpc="rgb" dir="cw">
                                      <p:cBhvr>
                                        <p:cTn id="126" dur="375" autoRev="1" fill="remove"/>
                                        <p:tgtEl>
                                          <p:spTgt spid="81"/>
                                        </p:tgtEl>
                                        <p:attrNameLst>
                                          <p:attrName>fillcolor</p:attrName>
                                        </p:attrNameLst>
                                      </p:cBhvr>
                                      <p:to>
                                        <a:schemeClr val="bg1"/>
                                      </p:to>
                                    </p:animClr>
                                    <p:set>
                                      <p:cBhvr>
                                        <p:cTn id="127" dur="375" autoRev="1" fill="remove"/>
                                        <p:tgtEl>
                                          <p:spTgt spid="81"/>
                                        </p:tgtEl>
                                        <p:attrNameLst>
                                          <p:attrName>fill.type</p:attrName>
                                        </p:attrNameLst>
                                      </p:cBhvr>
                                      <p:to>
                                        <p:strVal val="solid"/>
                                      </p:to>
                                    </p:set>
                                    <p:set>
                                      <p:cBhvr>
                                        <p:cTn id="128" dur="375" autoRev="1" fill="remove"/>
                                        <p:tgtEl>
                                          <p:spTgt spid="81"/>
                                        </p:tgtEl>
                                        <p:attrNameLst>
                                          <p:attrName>fill.on</p:attrName>
                                        </p:attrNameLst>
                                      </p:cBhvr>
                                      <p:to>
                                        <p:strVal val="true"/>
                                      </p:to>
                                    </p:set>
                                  </p:childTnLst>
                                </p:cTn>
                              </p:par>
                              <p:par>
                                <p:cTn id="129" presetID="27" presetClass="emph" presetSubtype="0" fill="remove" grpId="1" nodeType="withEffect">
                                  <p:stCondLst>
                                    <p:cond delay="2500"/>
                                  </p:stCondLst>
                                  <p:childTnLst>
                                    <p:animClr clrSpc="rgb" dir="cw">
                                      <p:cBhvr override="childStyle">
                                        <p:cTn id="130" dur="375" autoRev="1" fill="remove"/>
                                        <p:tgtEl>
                                          <p:spTgt spid="84"/>
                                        </p:tgtEl>
                                        <p:attrNameLst>
                                          <p:attrName>style.color</p:attrName>
                                        </p:attrNameLst>
                                      </p:cBhvr>
                                      <p:to>
                                        <a:schemeClr val="bg1"/>
                                      </p:to>
                                    </p:animClr>
                                    <p:animClr clrSpc="rgb" dir="cw">
                                      <p:cBhvr>
                                        <p:cTn id="131" dur="375" autoRev="1" fill="remove"/>
                                        <p:tgtEl>
                                          <p:spTgt spid="84"/>
                                        </p:tgtEl>
                                        <p:attrNameLst>
                                          <p:attrName>fillcolor</p:attrName>
                                        </p:attrNameLst>
                                      </p:cBhvr>
                                      <p:to>
                                        <a:schemeClr val="bg1"/>
                                      </p:to>
                                    </p:animClr>
                                    <p:set>
                                      <p:cBhvr>
                                        <p:cTn id="132" dur="375" autoRev="1" fill="remove"/>
                                        <p:tgtEl>
                                          <p:spTgt spid="84"/>
                                        </p:tgtEl>
                                        <p:attrNameLst>
                                          <p:attrName>fill.type</p:attrName>
                                        </p:attrNameLst>
                                      </p:cBhvr>
                                      <p:to>
                                        <p:strVal val="solid"/>
                                      </p:to>
                                    </p:set>
                                    <p:set>
                                      <p:cBhvr>
                                        <p:cTn id="133" dur="375" autoRev="1" fill="remove"/>
                                        <p:tgtEl>
                                          <p:spTgt spid="8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29" grpId="0" animBg="1"/>
      <p:bldP spid="32" grpId="0"/>
      <p:bldP spid="33" grpId="0"/>
      <p:bldP spid="74" grpId="0" animBg="1"/>
      <p:bldP spid="76" grpId="0" animBg="1"/>
      <p:bldP spid="77" grpId="0" animBg="1"/>
      <p:bldP spid="77" grpId="1" animBg="1"/>
      <p:bldP spid="78" grpId="0" animBg="1"/>
      <p:bldP spid="78" grpId="1" animBg="1"/>
      <p:bldP spid="79" grpId="0" animBg="1"/>
      <p:bldP spid="79" grpId="1" animBg="1"/>
      <p:bldP spid="80" grpId="0" animBg="1"/>
      <p:bldP spid="81" grpId="0" animBg="1"/>
      <p:bldP spid="81" grpId="1" animBg="1"/>
      <p:bldP spid="82" grpId="0" animBg="1"/>
      <p:bldP spid="84" grpId="0" animBg="1"/>
      <p:bldP spid="84" grpId="1" animBg="1"/>
      <p:bldP spid="85" grpId="0" animBg="1"/>
      <p:bldP spid="86"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组合 1"/>
          <p:cNvGrpSpPr>
            <a:grpSpLocks noChangeAspect="1"/>
          </p:cNvGrpSpPr>
          <p:nvPr/>
        </p:nvGrpSpPr>
        <p:grpSpPr>
          <a:xfrm>
            <a:off x="1331642" y="1516395"/>
            <a:ext cx="1410471" cy="1912202"/>
            <a:chOff x="5550846" y="1699143"/>
            <a:chExt cx="1673823" cy="2269231"/>
          </a:xfrm>
        </p:grpSpPr>
        <p:grpSp>
          <p:nvGrpSpPr>
            <p:cNvPr id="3" name="组合 2"/>
            <p:cNvGrpSpPr/>
            <p:nvPr/>
          </p:nvGrpSpPr>
          <p:grpSpPr>
            <a:xfrm>
              <a:off x="5550846" y="1699143"/>
              <a:ext cx="1673823" cy="2269231"/>
              <a:chOff x="3944882" y="1432753"/>
              <a:chExt cx="1673823" cy="2269230"/>
            </a:xfrm>
          </p:grpSpPr>
          <p:sp>
            <p:nvSpPr>
              <p:cNvPr id="7" name="圆角矩形 6"/>
              <p:cNvSpPr/>
              <p:nvPr/>
            </p:nvSpPr>
            <p:spPr>
              <a:xfrm rot="2760000">
                <a:off x="3735659" y="1818936"/>
                <a:ext cx="2269230" cy="1496863"/>
              </a:xfrm>
              <a:prstGeom prst="roundRect">
                <a:avLst>
                  <a:gd name="adj" fmla="val 50000"/>
                </a:avLst>
              </a:prstGeom>
              <a:gradFill>
                <a:gsLst>
                  <a:gs pos="51000">
                    <a:schemeClr val="tx1">
                      <a:alpha val="19000"/>
                    </a:schemeClr>
                  </a:gs>
                  <a:gs pos="0">
                    <a:schemeClr val="tx1">
                      <a:alpha val="61000"/>
                    </a:schemeClr>
                  </a:gs>
                  <a:gs pos="100000">
                    <a:srgbClr val="D8D8D8">
                      <a:alpha val="0"/>
                    </a:srgbClr>
                  </a:gs>
                </a:gsLst>
                <a:lin ang="0" scaled="0"/>
              </a:gra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8" name="椭圆 7"/>
              <p:cNvSpPr/>
              <p:nvPr/>
            </p:nvSpPr>
            <p:spPr>
              <a:xfrm>
                <a:off x="3944882" y="1611684"/>
                <a:ext cx="1132388" cy="1132388"/>
              </a:xfrm>
              <a:prstGeom prst="ellipse">
                <a:avLst/>
              </a:prstGeom>
              <a:gradFill>
                <a:gsLst>
                  <a:gs pos="100000">
                    <a:schemeClr val="bg1">
                      <a:lumMod val="95000"/>
                    </a:schemeClr>
                  </a:gs>
                  <a:gs pos="0">
                    <a:schemeClr val="bg1">
                      <a:lumMod val="75000"/>
                    </a:schemeClr>
                  </a:gs>
                </a:gsLst>
                <a:lin ang="2700000" scaled="1"/>
              </a:gradFill>
              <a:ln w="317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grpSp>
        <p:grpSp>
          <p:nvGrpSpPr>
            <p:cNvPr id="4" name="组合 3"/>
            <p:cNvGrpSpPr/>
            <p:nvPr/>
          </p:nvGrpSpPr>
          <p:grpSpPr>
            <a:xfrm>
              <a:off x="5824325" y="1878663"/>
              <a:ext cx="609043" cy="1079269"/>
              <a:chOff x="8219461" y="1774649"/>
              <a:chExt cx="609042" cy="1079269"/>
            </a:xfrm>
          </p:grpSpPr>
          <p:sp>
            <p:nvSpPr>
              <p:cNvPr id="5" name="文本框 80"/>
              <p:cNvSpPr txBox="1"/>
              <p:nvPr/>
            </p:nvSpPr>
            <p:spPr>
              <a:xfrm>
                <a:off x="8288012" y="1774649"/>
                <a:ext cx="471939" cy="986153"/>
              </a:xfrm>
              <a:prstGeom prst="rect">
                <a:avLst/>
              </a:prstGeom>
              <a:noFill/>
            </p:spPr>
            <p:txBody>
              <a:bodyPr wrap="square" rtlCol="0">
                <a:spAutoFit/>
              </a:bodyPr>
              <a:lstStyle/>
              <a:p>
                <a:pPr algn="ctr"/>
                <a:r>
                  <a:rPr lang="en-US" altLang="zh-CN" sz="4800" dirty="0">
                    <a:gradFill>
                      <a:gsLst>
                        <a:gs pos="68000">
                          <a:srgbClr val="0070C0"/>
                        </a:gs>
                        <a:gs pos="0">
                          <a:srgbClr val="0070C0"/>
                        </a:gs>
                      </a:gsLst>
                      <a:lin ang="5400000" scaled="0"/>
                    </a:gradFill>
                    <a:latin typeface="Impact" panose="020B0806030902050204" pitchFamily="34" charset="0"/>
                  </a:rPr>
                  <a:t>A</a:t>
                </a:r>
                <a:endParaRPr lang="zh-CN" altLang="en-US" sz="4800" dirty="0">
                  <a:gradFill>
                    <a:gsLst>
                      <a:gs pos="68000">
                        <a:srgbClr val="0070C0"/>
                      </a:gs>
                      <a:gs pos="0">
                        <a:srgbClr val="0070C0"/>
                      </a:gs>
                    </a:gsLst>
                    <a:lin ang="5400000" scaled="0"/>
                  </a:gradFill>
                  <a:latin typeface="Impact" panose="020B0806030902050204" pitchFamily="34" charset="0"/>
                </a:endParaRPr>
              </a:p>
            </p:txBody>
          </p:sp>
          <p:sp>
            <p:nvSpPr>
              <p:cNvPr id="6" name="文本框 81"/>
              <p:cNvSpPr txBox="1"/>
              <p:nvPr/>
            </p:nvSpPr>
            <p:spPr>
              <a:xfrm>
                <a:off x="8219461" y="2543463"/>
                <a:ext cx="609042" cy="310455"/>
              </a:xfrm>
              <a:prstGeom prst="rect">
                <a:avLst/>
              </a:prstGeom>
              <a:noFill/>
            </p:spPr>
            <p:txBody>
              <a:bodyPr wrap="square" rtlCol="0">
                <a:spAutoFit/>
              </a:bodyPr>
              <a:lstStyle/>
              <a:p>
                <a:pPr algn="ctr"/>
                <a:r>
                  <a:rPr lang="en-US" altLang="zh-CN"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ITEM</a:t>
                </a:r>
                <a:endParaRPr lang="zh-CN" altLang="en-US"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grpSp>
      <p:grpSp>
        <p:nvGrpSpPr>
          <p:cNvPr id="9" name="组合 8"/>
          <p:cNvGrpSpPr>
            <a:grpSpLocks noChangeAspect="1"/>
          </p:cNvGrpSpPr>
          <p:nvPr/>
        </p:nvGrpSpPr>
        <p:grpSpPr>
          <a:xfrm>
            <a:off x="6912418" y="1554457"/>
            <a:ext cx="1476006" cy="1906154"/>
            <a:chOff x="4334094" y="4487492"/>
            <a:chExt cx="1757150" cy="2269231"/>
          </a:xfrm>
        </p:grpSpPr>
        <p:sp>
          <p:nvSpPr>
            <p:cNvPr id="10" name="圆角矩形 9"/>
            <p:cNvSpPr/>
            <p:nvPr/>
          </p:nvSpPr>
          <p:spPr>
            <a:xfrm rot="2760000">
              <a:off x="4208197" y="4873676"/>
              <a:ext cx="2269231" cy="1496863"/>
            </a:xfrm>
            <a:prstGeom prst="roundRect">
              <a:avLst>
                <a:gd name="adj" fmla="val 50000"/>
              </a:avLst>
            </a:prstGeom>
            <a:gradFill>
              <a:gsLst>
                <a:gs pos="51000">
                  <a:schemeClr val="tx1">
                    <a:alpha val="19000"/>
                  </a:schemeClr>
                </a:gs>
                <a:gs pos="0">
                  <a:schemeClr val="tx1">
                    <a:alpha val="61000"/>
                  </a:schemeClr>
                </a:gs>
                <a:gs pos="100000">
                  <a:srgbClr val="D8D8D8">
                    <a:alpha val="0"/>
                  </a:srgbClr>
                </a:gs>
              </a:gsLst>
              <a:lin ang="0" scaled="0"/>
            </a:gra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grpSp>
          <p:nvGrpSpPr>
            <p:cNvPr id="11" name="组合 10"/>
            <p:cNvGrpSpPr/>
            <p:nvPr/>
          </p:nvGrpSpPr>
          <p:grpSpPr>
            <a:xfrm>
              <a:off x="4334094" y="4578074"/>
              <a:ext cx="1132388" cy="1132388"/>
              <a:chOff x="4334094" y="4578074"/>
              <a:chExt cx="1132388" cy="1132388"/>
            </a:xfrm>
          </p:grpSpPr>
          <p:sp>
            <p:nvSpPr>
              <p:cNvPr id="12" name="椭圆 11"/>
              <p:cNvSpPr/>
              <p:nvPr/>
            </p:nvSpPr>
            <p:spPr>
              <a:xfrm>
                <a:off x="4334094" y="4578074"/>
                <a:ext cx="1132388" cy="1132388"/>
              </a:xfrm>
              <a:prstGeom prst="ellipse">
                <a:avLst/>
              </a:prstGeom>
              <a:gradFill>
                <a:gsLst>
                  <a:gs pos="100000">
                    <a:schemeClr val="bg1">
                      <a:lumMod val="95000"/>
                    </a:schemeClr>
                  </a:gs>
                  <a:gs pos="0">
                    <a:schemeClr val="bg1">
                      <a:lumMod val="75000"/>
                    </a:schemeClr>
                  </a:gs>
                </a:gsLst>
                <a:lin ang="2700000" scaled="1"/>
              </a:gradFill>
              <a:ln w="317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grpSp>
            <p:nvGrpSpPr>
              <p:cNvPr id="13" name="组合 12"/>
              <p:cNvGrpSpPr/>
              <p:nvPr/>
            </p:nvGrpSpPr>
            <p:grpSpPr>
              <a:xfrm>
                <a:off x="4604585" y="4615625"/>
                <a:ext cx="609043" cy="1071999"/>
                <a:chOff x="8219461" y="1804027"/>
                <a:chExt cx="609042" cy="1071999"/>
              </a:xfrm>
            </p:grpSpPr>
            <p:sp>
              <p:nvSpPr>
                <p:cNvPr id="14" name="文本框 119"/>
                <p:cNvSpPr txBox="1"/>
                <p:nvPr/>
              </p:nvSpPr>
              <p:spPr>
                <a:xfrm>
                  <a:off x="8302149" y="1804027"/>
                  <a:ext cx="471939" cy="989282"/>
                </a:xfrm>
                <a:prstGeom prst="rect">
                  <a:avLst/>
                </a:prstGeom>
                <a:noFill/>
              </p:spPr>
              <p:txBody>
                <a:bodyPr wrap="square" rtlCol="0">
                  <a:spAutoFit/>
                </a:bodyPr>
                <a:lstStyle/>
                <a:p>
                  <a:pPr algn="ctr"/>
                  <a:r>
                    <a:rPr lang="en-US" altLang="zh-CN" sz="4800" dirty="0" smtClean="0">
                      <a:gradFill>
                        <a:gsLst>
                          <a:gs pos="68000">
                            <a:srgbClr val="0070C0"/>
                          </a:gs>
                          <a:gs pos="0">
                            <a:srgbClr val="0070C0"/>
                          </a:gs>
                        </a:gsLst>
                        <a:lin ang="5400000" scaled="0"/>
                      </a:gradFill>
                      <a:latin typeface="Impact" panose="020B0806030902050204" pitchFamily="34" charset="0"/>
                    </a:rPr>
                    <a:t>C</a:t>
                  </a:r>
                  <a:endParaRPr lang="zh-CN" altLang="en-US" sz="4800" dirty="0">
                    <a:gradFill>
                      <a:gsLst>
                        <a:gs pos="68000">
                          <a:srgbClr val="0070C0"/>
                        </a:gs>
                        <a:gs pos="0">
                          <a:srgbClr val="0070C0"/>
                        </a:gs>
                      </a:gsLst>
                      <a:lin ang="5400000" scaled="0"/>
                    </a:gradFill>
                    <a:latin typeface="Impact" panose="020B0806030902050204" pitchFamily="34" charset="0"/>
                  </a:endParaRPr>
                </a:p>
              </p:txBody>
            </p:sp>
            <p:sp>
              <p:nvSpPr>
                <p:cNvPr id="15" name="文本框 120"/>
                <p:cNvSpPr txBox="1"/>
                <p:nvPr/>
              </p:nvSpPr>
              <p:spPr>
                <a:xfrm>
                  <a:off x="8219461" y="2564586"/>
                  <a:ext cx="609042" cy="311440"/>
                </a:xfrm>
                <a:prstGeom prst="rect">
                  <a:avLst/>
                </a:prstGeom>
                <a:noFill/>
              </p:spPr>
              <p:txBody>
                <a:bodyPr wrap="square" rtlCol="0">
                  <a:spAutoFit/>
                </a:bodyPr>
                <a:lstStyle/>
                <a:p>
                  <a:pPr algn="ctr"/>
                  <a:r>
                    <a:rPr lang="en-US" altLang="zh-CN"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ITEM</a:t>
                  </a:r>
                  <a:endParaRPr lang="zh-CN" altLang="en-US"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grpSp>
      </p:grpSp>
      <p:grpSp>
        <p:nvGrpSpPr>
          <p:cNvPr id="16" name="组合 15"/>
          <p:cNvGrpSpPr>
            <a:grpSpLocks noChangeAspect="1"/>
          </p:cNvGrpSpPr>
          <p:nvPr/>
        </p:nvGrpSpPr>
        <p:grpSpPr>
          <a:xfrm>
            <a:off x="4099816" y="1491630"/>
            <a:ext cx="1486710" cy="1928846"/>
            <a:chOff x="5550845" y="3579620"/>
            <a:chExt cx="1749071" cy="2269231"/>
          </a:xfrm>
        </p:grpSpPr>
        <p:sp>
          <p:nvSpPr>
            <p:cNvPr id="17" name="圆角矩形 16"/>
            <p:cNvSpPr/>
            <p:nvPr/>
          </p:nvSpPr>
          <p:spPr>
            <a:xfrm rot="2760000">
              <a:off x="5416869" y="3965804"/>
              <a:ext cx="2269231" cy="1496863"/>
            </a:xfrm>
            <a:prstGeom prst="roundRect">
              <a:avLst>
                <a:gd name="adj" fmla="val 50000"/>
              </a:avLst>
            </a:prstGeom>
            <a:gradFill>
              <a:gsLst>
                <a:gs pos="51000">
                  <a:schemeClr val="tx1">
                    <a:alpha val="19000"/>
                  </a:schemeClr>
                </a:gs>
                <a:gs pos="0">
                  <a:schemeClr val="tx1">
                    <a:alpha val="61000"/>
                  </a:schemeClr>
                </a:gs>
                <a:gs pos="100000">
                  <a:srgbClr val="D8D8D8">
                    <a:alpha val="0"/>
                  </a:srgbClr>
                </a:gs>
              </a:gsLst>
              <a:lin ang="0" scaled="0"/>
            </a:gra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dirty="0">
                <a:gradFill>
                  <a:gsLst>
                    <a:gs pos="68000">
                      <a:srgbClr val="0070C0"/>
                    </a:gs>
                    <a:gs pos="0">
                      <a:srgbClr val="0070C0"/>
                    </a:gs>
                  </a:gsLst>
                  <a:lin ang="5400000" scaled="0"/>
                </a:gradFill>
              </a:endParaRPr>
            </a:p>
          </p:txBody>
        </p:sp>
        <p:grpSp>
          <p:nvGrpSpPr>
            <p:cNvPr id="18" name="组合 17"/>
            <p:cNvGrpSpPr/>
            <p:nvPr/>
          </p:nvGrpSpPr>
          <p:grpSpPr>
            <a:xfrm>
              <a:off x="5550845" y="3678074"/>
              <a:ext cx="1132388" cy="1132388"/>
              <a:chOff x="5550845" y="3678074"/>
              <a:chExt cx="1132388" cy="1132388"/>
            </a:xfrm>
          </p:grpSpPr>
          <p:sp>
            <p:nvSpPr>
              <p:cNvPr id="19" name="椭圆 18"/>
              <p:cNvSpPr/>
              <p:nvPr/>
            </p:nvSpPr>
            <p:spPr>
              <a:xfrm>
                <a:off x="5550845" y="3678074"/>
                <a:ext cx="1132388" cy="1132388"/>
              </a:xfrm>
              <a:prstGeom prst="ellipse">
                <a:avLst/>
              </a:prstGeom>
              <a:gradFill>
                <a:gsLst>
                  <a:gs pos="100000">
                    <a:schemeClr val="bg1">
                      <a:lumMod val="95000"/>
                    </a:schemeClr>
                  </a:gs>
                  <a:gs pos="0">
                    <a:schemeClr val="bg1">
                      <a:lumMod val="75000"/>
                    </a:schemeClr>
                  </a:gs>
                </a:gsLst>
                <a:lin ang="2700000" scaled="1"/>
              </a:gradFill>
              <a:ln w="317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grpSp>
            <p:nvGrpSpPr>
              <p:cNvPr id="20" name="组合 19"/>
              <p:cNvGrpSpPr/>
              <p:nvPr/>
            </p:nvGrpSpPr>
            <p:grpSpPr>
              <a:xfrm>
                <a:off x="5824325" y="3722227"/>
                <a:ext cx="609043" cy="1072543"/>
                <a:chOff x="8219461" y="1817409"/>
                <a:chExt cx="609042" cy="1072543"/>
              </a:xfrm>
            </p:grpSpPr>
            <p:sp>
              <p:nvSpPr>
                <p:cNvPr id="21" name="文本框 104"/>
                <p:cNvSpPr txBox="1"/>
                <p:nvPr/>
              </p:nvSpPr>
              <p:spPr>
                <a:xfrm>
                  <a:off x="8301982" y="1817409"/>
                  <a:ext cx="471939" cy="977644"/>
                </a:xfrm>
                <a:prstGeom prst="rect">
                  <a:avLst/>
                </a:prstGeom>
                <a:noFill/>
              </p:spPr>
              <p:txBody>
                <a:bodyPr wrap="square" rtlCol="0">
                  <a:spAutoFit/>
                </a:bodyPr>
                <a:lstStyle/>
                <a:p>
                  <a:pPr algn="ctr"/>
                  <a:r>
                    <a:rPr lang="en-US" altLang="zh-CN" sz="4800" dirty="0" smtClean="0">
                      <a:gradFill>
                        <a:gsLst>
                          <a:gs pos="68000">
                            <a:srgbClr val="0070C0"/>
                          </a:gs>
                          <a:gs pos="0">
                            <a:srgbClr val="0070C0"/>
                          </a:gs>
                        </a:gsLst>
                        <a:lin ang="5400000" scaled="0"/>
                      </a:gradFill>
                      <a:latin typeface="Impact" panose="020B0806030902050204" pitchFamily="34" charset="0"/>
                    </a:rPr>
                    <a:t>B</a:t>
                  </a:r>
                  <a:endParaRPr lang="zh-CN" altLang="en-US" sz="4800" dirty="0">
                    <a:gradFill>
                      <a:gsLst>
                        <a:gs pos="68000">
                          <a:srgbClr val="0070C0"/>
                        </a:gs>
                        <a:gs pos="0">
                          <a:srgbClr val="0070C0"/>
                        </a:gs>
                      </a:gsLst>
                      <a:lin ang="5400000" scaled="0"/>
                    </a:gradFill>
                    <a:latin typeface="Impact" panose="020B0806030902050204" pitchFamily="34" charset="0"/>
                  </a:endParaRPr>
                </a:p>
              </p:txBody>
            </p:sp>
            <p:sp>
              <p:nvSpPr>
                <p:cNvPr id="22" name="文本框 105"/>
                <p:cNvSpPr txBox="1"/>
                <p:nvPr/>
              </p:nvSpPr>
              <p:spPr>
                <a:xfrm>
                  <a:off x="8219461" y="2582175"/>
                  <a:ext cx="609042" cy="307777"/>
                </a:xfrm>
                <a:prstGeom prst="rect">
                  <a:avLst/>
                </a:prstGeom>
                <a:noFill/>
              </p:spPr>
              <p:txBody>
                <a:bodyPr wrap="square" rtlCol="0">
                  <a:spAutoFit/>
                </a:bodyPr>
                <a:lstStyle/>
                <a:p>
                  <a:pPr algn="ctr"/>
                  <a:r>
                    <a:rPr lang="en-US" altLang="zh-CN"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ITEM</a:t>
                  </a:r>
                  <a:endParaRPr lang="zh-CN" altLang="en-US"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grpSp>
      </p:grpSp>
      <p:grpSp>
        <p:nvGrpSpPr>
          <p:cNvPr id="23" name="组合 22"/>
          <p:cNvGrpSpPr>
            <a:grpSpLocks noChangeAspect="1"/>
          </p:cNvGrpSpPr>
          <p:nvPr/>
        </p:nvGrpSpPr>
        <p:grpSpPr>
          <a:xfrm>
            <a:off x="2771802" y="2714290"/>
            <a:ext cx="1410471" cy="1912202"/>
            <a:chOff x="5550846" y="1699143"/>
            <a:chExt cx="1673823" cy="2269231"/>
          </a:xfrm>
        </p:grpSpPr>
        <p:grpSp>
          <p:nvGrpSpPr>
            <p:cNvPr id="24" name="组合 23"/>
            <p:cNvGrpSpPr/>
            <p:nvPr/>
          </p:nvGrpSpPr>
          <p:grpSpPr>
            <a:xfrm>
              <a:off x="5550846" y="1699143"/>
              <a:ext cx="1673823" cy="2269231"/>
              <a:chOff x="3944882" y="1432753"/>
              <a:chExt cx="1673823" cy="2269230"/>
            </a:xfrm>
          </p:grpSpPr>
          <p:sp>
            <p:nvSpPr>
              <p:cNvPr id="28" name="圆角矩形 27"/>
              <p:cNvSpPr/>
              <p:nvPr/>
            </p:nvSpPr>
            <p:spPr>
              <a:xfrm rot="2760000">
                <a:off x="3735659" y="1818936"/>
                <a:ext cx="2269230" cy="1496863"/>
              </a:xfrm>
              <a:prstGeom prst="roundRect">
                <a:avLst>
                  <a:gd name="adj" fmla="val 50000"/>
                </a:avLst>
              </a:prstGeom>
              <a:gradFill>
                <a:gsLst>
                  <a:gs pos="51000">
                    <a:schemeClr val="tx1">
                      <a:alpha val="19000"/>
                    </a:schemeClr>
                  </a:gs>
                  <a:gs pos="0">
                    <a:schemeClr val="tx1">
                      <a:alpha val="61000"/>
                    </a:schemeClr>
                  </a:gs>
                  <a:gs pos="100000">
                    <a:srgbClr val="D8D8D8">
                      <a:alpha val="0"/>
                    </a:srgbClr>
                  </a:gs>
                </a:gsLst>
                <a:lin ang="0" scaled="0"/>
              </a:gra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29" name="椭圆 28"/>
              <p:cNvSpPr/>
              <p:nvPr/>
            </p:nvSpPr>
            <p:spPr>
              <a:xfrm>
                <a:off x="3944882" y="1611684"/>
                <a:ext cx="1132388" cy="1132388"/>
              </a:xfrm>
              <a:prstGeom prst="ellipse">
                <a:avLst/>
              </a:prstGeom>
              <a:gradFill>
                <a:gsLst>
                  <a:gs pos="100000">
                    <a:schemeClr val="bg1">
                      <a:lumMod val="95000"/>
                    </a:schemeClr>
                  </a:gs>
                  <a:gs pos="0">
                    <a:schemeClr val="bg1">
                      <a:lumMod val="75000"/>
                    </a:schemeClr>
                  </a:gs>
                </a:gsLst>
                <a:lin ang="2700000" scaled="1"/>
              </a:gradFill>
              <a:ln w="317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grpSp>
        <p:grpSp>
          <p:nvGrpSpPr>
            <p:cNvPr id="25" name="组合 24"/>
            <p:cNvGrpSpPr/>
            <p:nvPr/>
          </p:nvGrpSpPr>
          <p:grpSpPr>
            <a:xfrm>
              <a:off x="5824325" y="1878663"/>
              <a:ext cx="609043" cy="1079269"/>
              <a:chOff x="8219461" y="1774649"/>
              <a:chExt cx="609042" cy="1079269"/>
            </a:xfrm>
          </p:grpSpPr>
          <p:sp>
            <p:nvSpPr>
              <p:cNvPr id="26" name="文本框 80"/>
              <p:cNvSpPr txBox="1"/>
              <p:nvPr/>
            </p:nvSpPr>
            <p:spPr>
              <a:xfrm>
                <a:off x="8288012" y="1774649"/>
                <a:ext cx="471939" cy="986153"/>
              </a:xfrm>
              <a:prstGeom prst="rect">
                <a:avLst/>
              </a:prstGeom>
              <a:noFill/>
            </p:spPr>
            <p:txBody>
              <a:bodyPr wrap="square" rtlCol="0">
                <a:spAutoFit/>
              </a:bodyPr>
              <a:lstStyle/>
              <a:p>
                <a:pPr algn="ctr"/>
                <a:r>
                  <a:rPr lang="en-US" altLang="zh-CN" sz="4800" dirty="0" smtClean="0">
                    <a:gradFill>
                      <a:gsLst>
                        <a:gs pos="68000">
                          <a:srgbClr val="0070C0"/>
                        </a:gs>
                        <a:gs pos="0">
                          <a:srgbClr val="0070C0"/>
                        </a:gs>
                      </a:gsLst>
                      <a:lin ang="5400000" scaled="0"/>
                    </a:gradFill>
                    <a:latin typeface="Impact" panose="020B0806030902050204" pitchFamily="34" charset="0"/>
                  </a:rPr>
                  <a:t>D</a:t>
                </a:r>
                <a:endParaRPr lang="zh-CN" altLang="en-US" sz="4800" dirty="0">
                  <a:gradFill>
                    <a:gsLst>
                      <a:gs pos="68000">
                        <a:srgbClr val="0070C0"/>
                      </a:gs>
                      <a:gs pos="0">
                        <a:srgbClr val="0070C0"/>
                      </a:gs>
                    </a:gsLst>
                    <a:lin ang="5400000" scaled="0"/>
                  </a:gradFill>
                  <a:latin typeface="Impact" panose="020B0806030902050204" pitchFamily="34" charset="0"/>
                </a:endParaRPr>
              </a:p>
            </p:txBody>
          </p:sp>
          <p:sp>
            <p:nvSpPr>
              <p:cNvPr id="27" name="文本框 81"/>
              <p:cNvSpPr txBox="1"/>
              <p:nvPr/>
            </p:nvSpPr>
            <p:spPr>
              <a:xfrm>
                <a:off x="8219461" y="2543463"/>
                <a:ext cx="609042" cy="310455"/>
              </a:xfrm>
              <a:prstGeom prst="rect">
                <a:avLst/>
              </a:prstGeom>
              <a:noFill/>
            </p:spPr>
            <p:txBody>
              <a:bodyPr wrap="square" rtlCol="0">
                <a:spAutoFit/>
              </a:bodyPr>
              <a:lstStyle/>
              <a:p>
                <a:pPr algn="ctr"/>
                <a:r>
                  <a:rPr lang="en-US" altLang="zh-CN"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ITEM</a:t>
                </a:r>
                <a:endParaRPr lang="zh-CN" altLang="en-US"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grpSp>
      <p:grpSp>
        <p:nvGrpSpPr>
          <p:cNvPr id="30" name="组合 29"/>
          <p:cNvGrpSpPr>
            <a:grpSpLocks noChangeAspect="1"/>
          </p:cNvGrpSpPr>
          <p:nvPr/>
        </p:nvGrpSpPr>
        <p:grpSpPr>
          <a:xfrm>
            <a:off x="5461554" y="2689525"/>
            <a:ext cx="1486710" cy="1928846"/>
            <a:chOff x="5550845" y="3579620"/>
            <a:chExt cx="1749071" cy="2269231"/>
          </a:xfrm>
        </p:grpSpPr>
        <p:sp>
          <p:nvSpPr>
            <p:cNvPr id="31" name="圆角矩形 30"/>
            <p:cNvSpPr/>
            <p:nvPr/>
          </p:nvSpPr>
          <p:spPr>
            <a:xfrm rot="2760000">
              <a:off x="5416869" y="3965804"/>
              <a:ext cx="2269231" cy="1496863"/>
            </a:xfrm>
            <a:prstGeom prst="roundRect">
              <a:avLst>
                <a:gd name="adj" fmla="val 50000"/>
              </a:avLst>
            </a:prstGeom>
            <a:gradFill>
              <a:gsLst>
                <a:gs pos="51000">
                  <a:schemeClr val="tx1">
                    <a:alpha val="19000"/>
                  </a:schemeClr>
                </a:gs>
                <a:gs pos="0">
                  <a:schemeClr val="tx1">
                    <a:alpha val="61000"/>
                  </a:schemeClr>
                </a:gs>
                <a:gs pos="100000">
                  <a:srgbClr val="D8D8D8">
                    <a:alpha val="0"/>
                  </a:srgbClr>
                </a:gs>
              </a:gsLst>
              <a:lin ang="0" scaled="0"/>
            </a:gra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dirty="0">
                <a:gradFill>
                  <a:gsLst>
                    <a:gs pos="68000">
                      <a:srgbClr val="0070C0"/>
                    </a:gs>
                    <a:gs pos="0">
                      <a:srgbClr val="0070C0"/>
                    </a:gs>
                  </a:gsLst>
                  <a:lin ang="5400000" scaled="0"/>
                </a:gradFill>
              </a:endParaRPr>
            </a:p>
          </p:txBody>
        </p:sp>
        <p:grpSp>
          <p:nvGrpSpPr>
            <p:cNvPr id="32" name="组合 31"/>
            <p:cNvGrpSpPr/>
            <p:nvPr/>
          </p:nvGrpSpPr>
          <p:grpSpPr>
            <a:xfrm>
              <a:off x="5550845" y="3678074"/>
              <a:ext cx="1132388" cy="1132388"/>
              <a:chOff x="5550845" y="3678074"/>
              <a:chExt cx="1132388" cy="1132388"/>
            </a:xfrm>
          </p:grpSpPr>
          <p:sp>
            <p:nvSpPr>
              <p:cNvPr id="33" name="椭圆 32"/>
              <p:cNvSpPr/>
              <p:nvPr/>
            </p:nvSpPr>
            <p:spPr>
              <a:xfrm>
                <a:off x="5550845" y="3678074"/>
                <a:ext cx="1132388" cy="1132388"/>
              </a:xfrm>
              <a:prstGeom prst="ellipse">
                <a:avLst/>
              </a:prstGeom>
              <a:gradFill>
                <a:gsLst>
                  <a:gs pos="100000">
                    <a:schemeClr val="bg1">
                      <a:lumMod val="95000"/>
                    </a:schemeClr>
                  </a:gs>
                  <a:gs pos="0">
                    <a:schemeClr val="bg1">
                      <a:lumMod val="75000"/>
                    </a:schemeClr>
                  </a:gs>
                </a:gsLst>
                <a:lin ang="2700000" scaled="1"/>
              </a:gradFill>
              <a:ln w="317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grpSp>
            <p:nvGrpSpPr>
              <p:cNvPr id="34" name="组合 33"/>
              <p:cNvGrpSpPr/>
              <p:nvPr/>
            </p:nvGrpSpPr>
            <p:grpSpPr>
              <a:xfrm>
                <a:off x="5824325" y="3722227"/>
                <a:ext cx="609043" cy="1072543"/>
                <a:chOff x="8219461" y="1817409"/>
                <a:chExt cx="609042" cy="1072543"/>
              </a:xfrm>
            </p:grpSpPr>
            <p:sp>
              <p:nvSpPr>
                <p:cNvPr id="35" name="文本框 104"/>
                <p:cNvSpPr txBox="1"/>
                <p:nvPr/>
              </p:nvSpPr>
              <p:spPr>
                <a:xfrm>
                  <a:off x="8301982" y="1817409"/>
                  <a:ext cx="471939" cy="977644"/>
                </a:xfrm>
                <a:prstGeom prst="rect">
                  <a:avLst/>
                </a:prstGeom>
                <a:noFill/>
              </p:spPr>
              <p:txBody>
                <a:bodyPr wrap="square" rtlCol="0">
                  <a:spAutoFit/>
                </a:bodyPr>
                <a:lstStyle/>
                <a:p>
                  <a:pPr algn="ctr"/>
                  <a:r>
                    <a:rPr lang="en-US" altLang="zh-CN" sz="4800" dirty="0" smtClean="0">
                      <a:gradFill>
                        <a:gsLst>
                          <a:gs pos="68000">
                            <a:srgbClr val="0070C0"/>
                          </a:gs>
                          <a:gs pos="0">
                            <a:srgbClr val="0070C0"/>
                          </a:gs>
                        </a:gsLst>
                        <a:lin ang="5400000" scaled="0"/>
                      </a:gradFill>
                      <a:latin typeface="Impact" panose="020B0806030902050204" pitchFamily="34" charset="0"/>
                    </a:rPr>
                    <a:t>E</a:t>
                  </a:r>
                  <a:endParaRPr lang="zh-CN" altLang="en-US" sz="4800" dirty="0">
                    <a:gradFill>
                      <a:gsLst>
                        <a:gs pos="68000">
                          <a:srgbClr val="0070C0"/>
                        </a:gs>
                        <a:gs pos="0">
                          <a:srgbClr val="0070C0"/>
                        </a:gs>
                      </a:gsLst>
                      <a:lin ang="5400000" scaled="0"/>
                    </a:gradFill>
                    <a:latin typeface="Impact" panose="020B0806030902050204" pitchFamily="34" charset="0"/>
                  </a:endParaRPr>
                </a:p>
              </p:txBody>
            </p:sp>
            <p:sp>
              <p:nvSpPr>
                <p:cNvPr id="36" name="文本框 105"/>
                <p:cNvSpPr txBox="1"/>
                <p:nvPr/>
              </p:nvSpPr>
              <p:spPr>
                <a:xfrm>
                  <a:off x="8219461" y="2582175"/>
                  <a:ext cx="609042" cy="307777"/>
                </a:xfrm>
                <a:prstGeom prst="rect">
                  <a:avLst/>
                </a:prstGeom>
                <a:noFill/>
              </p:spPr>
              <p:txBody>
                <a:bodyPr wrap="square" rtlCol="0">
                  <a:spAutoFit/>
                </a:bodyPr>
                <a:lstStyle/>
                <a:p>
                  <a:pPr algn="ctr"/>
                  <a:r>
                    <a:rPr lang="en-US" altLang="zh-CN"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rPr>
                    <a:t>ITEM</a:t>
                  </a:r>
                  <a:endParaRPr lang="zh-CN" altLang="en-US" sz="1100" dirty="0">
                    <a:gradFill>
                      <a:gsLst>
                        <a:gs pos="68000">
                          <a:srgbClr val="0070C0"/>
                        </a:gs>
                        <a:gs pos="0">
                          <a:srgbClr val="0070C0"/>
                        </a:gs>
                      </a:gsLst>
                      <a:lin ang="5400000" scaled="0"/>
                    </a:gradFill>
                    <a:latin typeface="时尚中黑简体" panose="01010104010101010101" pitchFamily="2" charset="-122"/>
                    <a:ea typeface="时尚中黑简体" panose="01010104010101010101" pitchFamily="2" charset="-122"/>
                  </a:endParaRPr>
                </a:p>
              </p:txBody>
            </p:sp>
          </p:grpSp>
        </p:grpSp>
      </p:grpSp>
      <p:sp>
        <p:nvSpPr>
          <p:cNvPr id="37" name="文本框 83"/>
          <p:cNvSpPr txBox="1">
            <a:spLocks noChangeArrowheads="1"/>
          </p:cNvSpPr>
          <p:nvPr/>
        </p:nvSpPr>
        <p:spPr bwMode="auto">
          <a:xfrm>
            <a:off x="2590695" y="1682096"/>
            <a:ext cx="1292662"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b="1" dirty="0" smtClean="0">
                <a:gradFill>
                  <a:gsLst>
                    <a:gs pos="50000">
                      <a:srgbClr val="0070C0"/>
                    </a:gs>
                    <a:gs pos="99000">
                      <a:srgbClr val="0070C0"/>
                    </a:gs>
                  </a:gsLst>
                  <a:lin ang="5400000" scaled="0"/>
                </a:gradFill>
                <a:latin typeface="Arial" panose="020B0604020202020204" pitchFamily="34" charset="0"/>
                <a:cs typeface="Arial" panose="020B0604020202020204" pitchFamily="34" charset="0"/>
              </a:rPr>
              <a:t>添加文本二</a:t>
            </a:r>
            <a:endParaRPr lang="zh-CN" altLang="en-US" b="1" dirty="0">
              <a:gradFill>
                <a:gsLst>
                  <a:gs pos="50000">
                    <a:srgbClr val="0070C0"/>
                  </a:gs>
                  <a:gs pos="99000">
                    <a:srgbClr val="0070C0"/>
                  </a:gs>
                </a:gsLst>
                <a:lin ang="5400000" scaled="0"/>
              </a:gradFill>
              <a:latin typeface="Arial" panose="020B0604020202020204" pitchFamily="34" charset="0"/>
              <a:cs typeface="Arial" panose="020B0604020202020204" pitchFamily="34" charset="0"/>
            </a:endParaRPr>
          </a:p>
        </p:txBody>
      </p:sp>
      <p:sp>
        <p:nvSpPr>
          <p:cNvPr id="38" name="文本框 83"/>
          <p:cNvSpPr txBox="1">
            <a:spLocks noChangeArrowheads="1"/>
          </p:cNvSpPr>
          <p:nvPr/>
        </p:nvSpPr>
        <p:spPr bwMode="auto">
          <a:xfrm>
            <a:off x="2555776" y="1995773"/>
            <a:ext cx="1369606"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单击添加文本内容</a:t>
            </a:r>
            <a:endParaRPr lang="en-US" altLang="zh-CN"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单击添加文本内容</a:t>
            </a:r>
            <a:endPar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a:t>
            </a:r>
            <a:r>
              <a:rPr lang="zh-CN" altLang="en-US" sz="1200" dirty="0" smtClean="0">
                <a:gradFill>
                  <a:gsLst>
                    <a:gs pos="68000">
                      <a:schemeClr val="tx1"/>
                    </a:gs>
                    <a:gs pos="0">
                      <a:schemeClr val="tx1"/>
                    </a:gs>
                  </a:gsLst>
                  <a:lin ang="5400000" scaled="0"/>
                </a:gradFill>
                <a:latin typeface="Arial" panose="020B0604020202020204" pitchFamily="34" charset="0"/>
                <a:cs typeface="Arial" panose="020B0604020202020204" pitchFamily="34" charset="0"/>
              </a:rPr>
              <a:t>内容</a:t>
            </a:r>
            <a:endPar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p:txBody>
      </p:sp>
      <p:sp>
        <p:nvSpPr>
          <p:cNvPr id="39" name="文本框 84"/>
          <p:cNvSpPr txBox="1">
            <a:spLocks noChangeArrowheads="1"/>
          </p:cNvSpPr>
          <p:nvPr/>
        </p:nvSpPr>
        <p:spPr bwMode="auto">
          <a:xfrm flipH="1">
            <a:off x="4000663" y="2955511"/>
            <a:ext cx="1292662"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b="1" dirty="0" smtClean="0">
                <a:gradFill>
                  <a:gsLst>
                    <a:gs pos="50000">
                      <a:srgbClr val="0070C0"/>
                    </a:gs>
                    <a:gs pos="99000">
                      <a:srgbClr val="0070C0"/>
                    </a:gs>
                  </a:gsLst>
                  <a:lin ang="5400000" scaled="0"/>
                </a:gradFill>
                <a:latin typeface="Arial" panose="020B0604020202020204" pitchFamily="34" charset="0"/>
                <a:cs typeface="Arial" panose="020B0604020202020204" pitchFamily="34" charset="0"/>
              </a:rPr>
              <a:t>添加文本三</a:t>
            </a:r>
            <a:endParaRPr lang="zh-CN" altLang="en-US" b="1" dirty="0">
              <a:gradFill>
                <a:gsLst>
                  <a:gs pos="50000">
                    <a:srgbClr val="0070C0"/>
                  </a:gs>
                  <a:gs pos="99000">
                    <a:srgbClr val="0070C0"/>
                  </a:gs>
                </a:gsLst>
                <a:lin ang="5400000" scaled="0"/>
              </a:gradFill>
              <a:latin typeface="Arial" panose="020B0604020202020204" pitchFamily="34" charset="0"/>
              <a:cs typeface="Arial" panose="020B0604020202020204" pitchFamily="34" charset="0"/>
            </a:endParaRPr>
          </a:p>
        </p:txBody>
      </p:sp>
      <p:sp>
        <p:nvSpPr>
          <p:cNvPr id="40" name="文本框 84"/>
          <p:cNvSpPr txBox="1">
            <a:spLocks noChangeArrowheads="1"/>
          </p:cNvSpPr>
          <p:nvPr/>
        </p:nvSpPr>
        <p:spPr bwMode="auto">
          <a:xfrm flipH="1">
            <a:off x="3979013" y="3280214"/>
            <a:ext cx="1369606"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单击添加文本内容</a:t>
            </a:r>
            <a:endParaRPr lang="en-US" altLang="zh-CN"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单击添加文本内容</a:t>
            </a:r>
            <a:endPar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a:t>
            </a:r>
            <a:r>
              <a:rPr lang="zh-CN" altLang="en-US" sz="1200" dirty="0" smtClean="0">
                <a:gradFill>
                  <a:gsLst>
                    <a:gs pos="68000">
                      <a:schemeClr val="tx1"/>
                    </a:gs>
                    <a:gs pos="0">
                      <a:schemeClr val="tx1"/>
                    </a:gs>
                  </a:gsLst>
                  <a:lin ang="5400000" scaled="0"/>
                </a:gradFill>
                <a:latin typeface="Arial" panose="020B0604020202020204" pitchFamily="34" charset="0"/>
                <a:cs typeface="Arial" panose="020B0604020202020204" pitchFamily="34" charset="0"/>
              </a:rPr>
              <a:t>内容</a:t>
            </a:r>
            <a:endPar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p:txBody>
      </p:sp>
      <p:sp>
        <p:nvSpPr>
          <p:cNvPr id="41" name="文本框 82"/>
          <p:cNvSpPr txBox="1">
            <a:spLocks noChangeArrowheads="1"/>
          </p:cNvSpPr>
          <p:nvPr/>
        </p:nvSpPr>
        <p:spPr bwMode="auto">
          <a:xfrm>
            <a:off x="5359844" y="1689704"/>
            <a:ext cx="1292662"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b="1" dirty="0" smtClean="0">
                <a:gradFill>
                  <a:gsLst>
                    <a:gs pos="50000">
                      <a:srgbClr val="0070C0"/>
                    </a:gs>
                    <a:gs pos="99000">
                      <a:srgbClr val="0070C0"/>
                    </a:gs>
                  </a:gsLst>
                  <a:lin ang="5400000" scaled="0"/>
                </a:gradFill>
                <a:latin typeface="Arial" panose="020B0604020202020204" pitchFamily="34" charset="0"/>
                <a:cs typeface="Arial" panose="020B0604020202020204" pitchFamily="34" charset="0"/>
              </a:rPr>
              <a:t>添加文本四</a:t>
            </a:r>
            <a:endParaRPr lang="zh-CN" altLang="en-US" b="1" dirty="0">
              <a:gradFill>
                <a:gsLst>
                  <a:gs pos="50000">
                    <a:srgbClr val="0070C0"/>
                  </a:gs>
                  <a:gs pos="99000">
                    <a:srgbClr val="0070C0"/>
                  </a:gs>
                </a:gsLst>
                <a:lin ang="5400000" scaled="0"/>
              </a:gradFill>
              <a:latin typeface="Arial" panose="020B0604020202020204" pitchFamily="34" charset="0"/>
              <a:cs typeface="Arial" panose="020B0604020202020204" pitchFamily="34" charset="0"/>
            </a:endParaRPr>
          </a:p>
        </p:txBody>
      </p:sp>
      <p:sp>
        <p:nvSpPr>
          <p:cNvPr id="42" name="文本框 82"/>
          <p:cNvSpPr txBox="1">
            <a:spLocks noChangeArrowheads="1"/>
          </p:cNvSpPr>
          <p:nvPr/>
        </p:nvSpPr>
        <p:spPr bwMode="auto">
          <a:xfrm>
            <a:off x="5336943" y="2003381"/>
            <a:ext cx="1369606"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单击添加文本内容</a:t>
            </a:r>
            <a:endParaRPr lang="en-US" altLang="zh-CN"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单击添加文本内容</a:t>
            </a:r>
            <a:endPar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a:t>
            </a:r>
            <a:r>
              <a:rPr lang="zh-CN" altLang="en-US" sz="1200" dirty="0" smtClean="0">
                <a:gradFill>
                  <a:gsLst>
                    <a:gs pos="68000">
                      <a:schemeClr val="tx1"/>
                    </a:gs>
                    <a:gs pos="0">
                      <a:schemeClr val="tx1"/>
                    </a:gs>
                  </a:gsLst>
                  <a:lin ang="5400000" scaled="0"/>
                </a:gradFill>
                <a:latin typeface="Arial" panose="020B0604020202020204" pitchFamily="34" charset="0"/>
                <a:cs typeface="Arial" panose="020B0604020202020204" pitchFamily="34" charset="0"/>
              </a:rPr>
              <a:t>内容</a:t>
            </a:r>
            <a:endPar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p:txBody>
      </p:sp>
      <p:sp>
        <p:nvSpPr>
          <p:cNvPr id="43" name="文本框 34"/>
          <p:cNvSpPr txBox="1">
            <a:spLocks noChangeArrowheads="1"/>
          </p:cNvSpPr>
          <p:nvPr/>
        </p:nvSpPr>
        <p:spPr bwMode="auto">
          <a:xfrm>
            <a:off x="1202760" y="2955511"/>
            <a:ext cx="1292662"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b="1" dirty="0" smtClean="0">
                <a:gradFill>
                  <a:gsLst>
                    <a:gs pos="50000">
                      <a:srgbClr val="0070C0"/>
                    </a:gs>
                    <a:gs pos="99000">
                      <a:srgbClr val="0070C0"/>
                    </a:gs>
                  </a:gsLst>
                  <a:lin ang="5400000" scaled="0"/>
                </a:gradFill>
                <a:latin typeface="Arial" panose="020B0604020202020204" pitchFamily="34" charset="0"/>
                <a:cs typeface="Arial" panose="020B0604020202020204" pitchFamily="34" charset="0"/>
              </a:rPr>
              <a:t>添加文本一</a:t>
            </a:r>
            <a:endParaRPr lang="zh-CN" altLang="en-US" b="1" dirty="0">
              <a:gradFill>
                <a:gsLst>
                  <a:gs pos="50000">
                    <a:srgbClr val="0070C0"/>
                  </a:gs>
                  <a:gs pos="99000">
                    <a:srgbClr val="0070C0"/>
                  </a:gs>
                </a:gsLst>
                <a:lin ang="5400000" scaled="0"/>
              </a:gradFill>
              <a:latin typeface="Arial" panose="020B0604020202020204" pitchFamily="34" charset="0"/>
              <a:cs typeface="Arial" panose="020B0604020202020204" pitchFamily="34" charset="0"/>
            </a:endParaRPr>
          </a:p>
        </p:txBody>
      </p:sp>
      <p:sp>
        <p:nvSpPr>
          <p:cNvPr id="44" name="文本框 34"/>
          <p:cNvSpPr txBox="1">
            <a:spLocks noChangeArrowheads="1"/>
          </p:cNvSpPr>
          <p:nvPr/>
        </p:nvSpPr>
        <p:spPr bwMode="auto">
          <a:xfrm>
            <a:off x="1203752" y="3280214"/>
            <a:ext cx="1369606" cy="80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a:t>
            </a:r>
            <a:r>
              <a:rPr lang="zh-CN" altLang="en-US" sz="1200" dirty="0" smtClean="0">
                <a:gradFill>
                  <a:gsLst>
                    <a:gs pos="68000">
                      <a:schemeClr val="tx1"/>
                    </a:gs>
                    <a:gs pos="0">
                      <a:schemeClr val="tx1"/>
                    </a:gs>
                  </a:gsLst>
                  <a:lin ang="5400000" scaled="0"/>
                </a:gradFill>
                <a:latin typeface="Arial" panose="020B0604020202020204" pitchFamily="34" charset="0"/>
                <a:cs typeface="Arial" panose="020B0604020202020204" pitchFamily="34" charset="0"/>
              </a:rPr>
              <a:t>内容</a:t>
            </a:r>
            <a:endParaRPr lang="en-US" altLang="zh-CN" sz="1200" dirty="0" smtClean="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单击添加文本内容</a:t>
            </a:r>
            <a:endPar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a:p>
            <a:r>
              <a:rPr lang="zh-CN" altLang="en-US" sz="1200" dirty="0" smtClean="0">
                <a:gradFill>
                  <a:gsLst>
                    <a:gs pos="68000">
                      <a:schemeClr val="tx1"/>
                    </a:gs>
                    <a:gs pos="0">
                      <a:schemeClr val="tx1"/>
                    </a:gs>
                  </a:gsLst>
                  <a:lin ang="5400000" scaled="0"/>
                </a:gradFill>
                <a:latin typeface="Arial" panose="020B0604020202020204" pitchFamily="34" charset="0"/>
                <a:cs typeface="Arial" panose="020B0604020202020204" pitchFamily="34" charset="0"/>
              </a:rPr>
              <a:t>单击</a:t>
            </a:r>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添加文本内容</a:t>
            </a:r>
            <a:endPar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a:p>
            <a:endPar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p:txBody>
      </p:sp>
      <p:sp>
        <p:nvSpPr>
          <p:cNvPr id="45" name="文本框 35"/>
          <p:cNvSpPr txBox="1">
            <a:spLocks noChangeArrowheads="1"/>
          </p:cNvSpPr>
          <p:nvPr/>
        </p:nvSpPr>
        <p:spPr bwMode="auto">
          <a:xfrm>
            <a:off x="6831190" y="2955511"/>
            <a:ext cx="1292662"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b="1" dirty="0" smtClean="0">
                <a:gradFill>
                  <a:gsLst>
                    <a:gs pos="50000">
                      <a:srgbClr val="0070C0"/>
                    </a:gs>
                    <a:gs pos="99000">
                      <a:srgbClr val="0070C0"/>
                    </a:gs>
                  </a:gsLst>
                  <a:lin ang="5400000" scaled="0"/>
                </a:gradFill>
                <a:latin typeface="Arial" panose="020B0604020202020204" pitchFamily="34" charset="0"/>
                <a:cs typeface="Arial" panose="020B0604020202020204" pitchFamily="34" charset="0"/>
              </a:rPr>
              <a:t>添加文本五</a:t>
            </a:r>
            <a:endParaRPr lang="zh-CN" altLang="en-US" b="1" dirty="0">
              <a:gradFill>
                <a:gsLst>
                  <a:gs pos="50000">
                    <a:srgbClr val="0070C0"/>
                  </a:gs>
                  <a:gs pos="99000">
                    <a:srgbClr val="0070C0"/>
                  </a:gs>
                </a:gsLst>
                <a:lin ang="5400000" scaled="0"/>
              </a:gradFill>
              <a:latin typeface="Arial" panose="020B0604020202020204" pitchFamily="34" charset="0"/>
              <a:cs typeface="Arial" panose="020B0604020202020204" pitchFamily="34" charset="0"/>
            </a:endParaRPr>
          </a:p>
        </p:txBody>
      </p:sp>
      <p:sp>
        <p:nvSpPr>
          <p:cNvPr id="46" name="文本框 35"/>
          <p:cNvSpPr txBox="1">
            <a:spLocks noChangeArrowheads="1"/>
          </p:cNvSpPr>
          <p:nvPr/>
        </p:nvSpPr>
        <p:spPr bwMode="auto">
          <a:xfrm>
            <a:off x="6807607" y="3280214"/>
            <a:ext cx="1369606"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单击添加文本内容</a:t>
            </a:r>
            <a:endParaRPr lang="en-US" altLang="zh-CN"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单击添加文本内容</a:t>
            </a:r>
            <a:endPar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a:p>
            <a:r>
              <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rPr>
              <a:t>单击添加文本</a:t>
            </a:r>
            <a:r>
              <a:rPr lang="zh-CN" altLang="en-US" sz="1200" dirty="0" smtClean="0">
                <a:gradFill>
                  <a:gsLst>
                    <a:gs pos="68000">
                      <a:schemeClr val="tx1"/>
                    </a:gs>
                    <a:gs pos="0">
                      <a:schemeClr val="tx1"/>
                    </a:gs>
                  </a:gsLst>
                  <a:lin ang="5400000" scaled="0"/>
                </a:gradFill>
                <a:latin typeface="Arial" panose="020B0604020202020204" pitchFamily="34" charset="0"/>
                <a:cs typeface="Arial" panose="020B0604020202020204" pitchFamily="34" charset="0"/>
              </a:rPr>
              <a:t>内容</a:t>
            </a:r>
            <a:endParaRPr lang="zh-CN" altLang="en-US" sz="1200" dirty="0">
              <a:gradFill>
                <a:gsLst>
                  <a:gs pos="68000">
                    <a:schemeClr val="tx1"/>
                  </a:gs>
                  <a:gs pos="0">
                    <a:schemeClr val="tx1"/>
                  </a:gs>
                </a:gsLst>
                <a:lin ang="5400000" scaled="0"/>
              </a:gra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6" presetClass="entr" presetSubtype="21" fill="hold" grpId="0" nodeType="withEffect">
                                  <p:stCondLst>
                                    <p:cond delay="500"/>
                                  </p:stCondLst>
                                  <p:childTnLst>
                                    <p:set>
                                      <p:cBhvr>
                                        <p:cTn id="9" dur="1" fill="hold">
                                          <p:stCondLst>
                                            <p:cond delay="0"/>
                                          </p:stCondLst>
                                        </p:cTn>
                                        <p:tgtEl>
                                          <p:spTgt spid="44"/>
                                        </p:tgtEl>
                                        <p:attrNameLst>
                                          <p:attrName>style.visibility</p:attrName>
                                        </p:attrNameLst>
                                      </p:cBhvr>
                                      <p:to>
                                        <p:strVal val="visible"/>
                                      </p:to>
                                    </p:set>
                                    <p:animEffect transition="in" filter="barn(inVertical)">
                                      <p:cBhvr>
                                        <p:cTn id="10" dur="500"/>
                                        <p:tgtEl>
                                          <p:spTgt spid="44"/>
                                        </p:tgtEl>
                                      </p:cBhvr>
                                    </p:animEffect>
                                  </p:childTnLst>
                                </p:cTn>
                              </p:par>
                              <p:par>
                                <p:cTn id="11" presetID="16" presetClass="entr" presetSubtype="21" fill="hold" grpId="0" nodeType="withEffect">
                                  <p:stCondLst>
                                    <p:cond delay="500"/>
                                  </p:stCondLst>
                                  <p:childTnLst>
                                    <p:set>
                                      <p:cBhvr>
                                        <p:cTn id="12" dur="1" fill="hold">
                                          <p:stCondLst>
                                            <p:cond delay="0"/>
                                          </p:stCondLst>
                                        </p:cTn>
                                        <p:tgtEl>
                                          <p:spTgt spid="43"/>
                                        </p:tgtEl>
                                        <p:attrNameLst>
                                          <p:attrName>style.visibility</p:attrName>
                                        </p:attrNameLst>
                                      </p:cBhvr>
                                      <p:to>
                                        <p:strVal val="visible"/>
                                      </p:to>
                                    </p:set>
                                    <p:animEffect transition="in" filter="barn(inVertical)">
                                      <p:cBhvr>
                                        <p:cTn id="13" dur="500"/>
                                        <p:tgtEl>
                                          <p:spTgt spid="4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barn(inVertical)">
                                      <p:cBhvr>
                                        <p:cTn id="23" dur="500"/>
                                        <p:tgtEl>
                                          <p:spTgt spid="37"/>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barn(inVertical)">
                                      <p:cBhvr>
                                        <p:cTn id="26" dur="500"/>
                                        <p:tgtEl>
                                          <p:spTgt spid="3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6" presetClass="entr" presetSubtype="21" fill="hold" grpId="0" nodeType="withEffect">
                                  <p:stCondLst>
                                    <p:cond delay="500"/>
                                  </p:stCondLst>
                                  <p:childTnLst>
                                    <p:set>
                                      <p:cBhvr>
                                        <p:cTn id="33" dur="1" fill="hold">
                                          <p:stCondLst>
                                            <p:cond delay="0"/>
                                          </p:stCondLst>
                                        </p:cTn>
                                        <p:tgtEl>
                                          <p:spTgt spid="40"/>
                                        </p:tgtEl>
                                        <p:attrNameLst>
                                          <p:attrName>style.visibility</p:attrName>
                                        </p:attrNameLst>
                                      </p:cBhvr>
                                      <p:to>
                                        <p:strVal val="visible"/>
                                      </p:to>
                                    </p:set>
                                    <p:animEffect transition="in" filter="barn(inVertical)">
                                      <p:cBhvr>
                                        <p:cTn id="34" dur="500"/>
                                        <p:tgtEl>
                                          <p:spTgt spid="40"/>
                                        </p:tgtEl>
                                      </p:cBhvr>
                                    </p:animEffect>
                                  </p:childTnLst>
                                </p:cTn>
                              </p:par>
                              <p:par>
                                <p:cTn id="35" presetID="16" presetClass="entr" presetSubtype="21" fill="hold" grpId="0" nodeType="withEffect">
                                  <p:stCondLst>
                                    <p:cond delay="500"/>
                                  </p:stCondLst>
                                  <p:childTnLst>
                                    <p:set>
                                      <p:cBhvr>
                                        <p:cTn id="36" dur="1" fill="hold">
                                          <p:stCondLst>
                                            <p:cond delay="0"/>
                                          </p:stCondLst>
                                        </p:cTn>
                                        <p:tgtEl>
                                          <p:spTgt spid="39"/>
                                        </p:tgtEl>
                                        <p:attrNameLst>
                                          <p:attrName>style.visibility</p:attrName>
                                        </p:attrNameLst>
                                      </p:cBhvr>
                                      <p:to>
                                        <p:strVal val="visible"/>
                                      </p:to>
                                    </p:set>
                                    <p:animEffect transition="in" filter="barn(inVertical)">
                                      <p:cBhvr>
                                        <p:cTn id="37" dur="500"/>
                                        <p:tgtEl>
                                          <p:spTgt spid="3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barn(inVertical)">
                                      <p:cBhvr>
                                        <p:cTn id="47" dur="500"/>
                                        <p:tgtEl>
                                          <p:spTgt spid="41"/>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barn(inVertical)">
                                      <p:cBhvr>
                                        <p:cTn id="50" dur="500"/>
                                        <p:tgtEl>
                                          <p:spTgt spid="4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500"/>
                                        <p:tgtEl>
                                          <p:spTgt spid="9"/>
                                        </p:tgtEl>
                                      </p:cBhvr>
                                    </p:animEffect>
                                  </p:childTnLst>
                                </p:cTn>
                              </p:par>
                              <p:par>
                                <p:cTn id="56" presetID="16" presetClass="entr" presetSubtype="21" fill="hold" grpId="0" nodeType="withEffect">
                                  <p:stCondLst>
                                    <p:cond delay="500"/>
                                  </p:stCondLst>
                                  <p:childTnLst>
                                    <p:set>
                                      <p:cBhvr>
                                        <p:cTn id="57" dur="1" fill="hold">
                                          <p:stCondLst>
                                            <p:cond delay="0"/>
                                          </p:stCondLst>
                                        </p:cTn>
                                        <p:tgtEl>
                                          <p:spTgt spid="46"/>
                                        </p:tgtEl>
                                        <p:attrNameLst>
                                          <p:attrName>style.visibility</p:attrName>
                                        </p:attrNameLst>
                                      </p:cBhvr>
                                      <p:to>
                                        <p:strVal val="visible"/>
                                      </p:to>
                                    </p:set>
                                    <p:animEffect transition="in" filter="barn(inVertical)">
                                      <p:cBhvr>
                                        <p:cTn id="58" dur="500"/>
                                        <p:tgtEl>
                                          <p:spTgt spid="46"/>
                                        </p:tgtEl>
                                      </p:cBhvr>
                                    </p:animEffect>
                                  </p:childTnLst>
                                </p:cTn>
                              </p:par>
                              <p:par>
                                <p:cTn id="59" presetID="16" presetClass="entr" presetSubtype="21" fill="hold" grpId="0" nodeType="withEffect">
                                  <p:stCondLst>
                                    <p:cond delay="500"/>
                                  </p:stCondLst>
                                  <p:childTnLst>
                                    <p:set>
                                      <p:cBhvr>
                                        <p:cTn id="60" dur="1" fill="hold">
                                          <p:stCondLst>
                                            <p:cond delay="0"/>
                                          </p:stCondLst>
                                        </p:cTn>
                                        <p:tgtEl>
                                          <p:spTgt spid="45"/>
                                        </p:tgtEl>
                                        <p:attrNameLst>
                                          <p:attrName>style.visibility</p:attrName>
                                        </p:attrNameLst>
                                      </p:cBhvr>
                                      <p:to>
                                        <p:strVal val="visible"/>
                                      </p:to>
                                    </p:set>
                                    <p:animEffect transition="in" filter="barn(inVertical)">
                                      <p:cBhvr>
                                        <p:cTn id="6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42" grpId="0"/>
      <p:bldP spid="43" grpId="0"/>
      <p:bldP spid="44" grpId="0"/>
      <p:bldP spid="45" grpId="0"/>
      <p:bldP spid="4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88" name="组合 87"/>
          <p:cNvGrpSpPr/>
          <p:nvPr/>
        </p:nvGrpSpPr>
        <p:grpSpPr>
          <a:xfrm>
            <a:off x="700041" y="2207785"/>
            <a:ext cx="1597751" cy="1449029"/>
            <a:chOff x="700041" y="2207785"/>
            <a:chExt cx="1597751" cy="1449029"/>
          </a:xfrm>
        </p:grpSpPr>
        <p:sp>
          <p:nvSpPr>
            <p:cNvPr id="56" name="矩形 55"/>
            <p:cNvSpPr/>
            <p:nvPr/>
          </p:nvSpPr>
          <p:spPr>
            <a:xfrm rot="2700000">
              <a:off x="770026" y="2207785"/>
              <a:ext cx="1449029" cy="1449029"/>
            </a:xfrm>
            <a:prstGeom prst="rect">
              <a:avLst/>
            </a:prstGeom>
            <a:gradFill flip="none" rotWithShape="1">
              <a:gsLst>
                <a:gs pos="0">
                  <a:sysClr val="window" lastClr="FFFFFF">
                    <a:lumMod val="85000"/>
                  </a:sysClr>
                </a:gs>
                <a:gs pos="100000">
                  <a:sysClr val="window" lastClr="FFFFFF"/>
                </a:gs>
              </a:gsLst>
              <a:lin ang="2700000" scaled="1"/>
              <a:tileRect/>
            </a:gradFill>
            <a:ln w="38100" cap="flat" cmpd="sng" algn="ctr">
              <a:gradFill flip="none" rotWithShape="1">
                <a:gsLst>
                  <a:gs pos="0">
                    <a:sysClr val="window" lastClr="FFFFFF"/>
                  </a:gs>
                  <a:gs pos="100000">
                    <a:sysClr val="window" lastClr="FFFFFF">
                      <a:lumMod val="85000"/>
                    </a:sysClr>
                  </a:gs>
                </a:gsLst>
                <a:lin ang="2700000" scaled="1"/>
                <a:tileRect/>
              </a:gradFill>
              <a:prstDash val="solid"/>
              <a:miter lim="800000"/>
            </a:ln>
            <a:effectLst>
              <a:outerShdw blurRad="88900" dist="101600" dir="2700000" algn="tl" rotWithShape="0">
                <a:prstClr val="black">
                  <a:alpha val="25000"/>
                </a:prstClr>
              </a:outerShdw>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6" name="Freeform 114"/>
            <p:cNvSpPr>
              <a:spLocks noEditPoints="1"/>
            </p:cNvSpPr>
            <p:nvPr/>
          </p:nvSpPr>
          <p:spPr bwMode="auto">
            <a:xfrm>
              <a:off x="1349935" y="2464692"/>
              <a:ext cx="332692" cy="442580"/>
            </a:xfrm>
            <a:custGeom>
              <a:avLst/>
              <a:gdLst>
                <a:gd name="T0" fmla="*/ 680 w 680"/>
                <a:gd name="T1" fmla="*/ 527 h 904"/>
                <a:gd name="T2" fmla="*/ 680 w 680"/>
                <a:gd name="T3" fmla="*/ 803 h 904"/>
                <a:gd name="T4" fmla="*/ 340 w 680"/>
                <a:gd name="T5" fmla="*/ 904 h 904"/>
                <a:gd name="T6" fmla="*/ 0 w 680"/>
                <a:gd name="T7" fmla="*/ 803 h 904"/>
                <a:gd name="T8" fmla="*/ 0 w 680"/>
                <a:gd name="T9" fmla="*/ 527 h 904"/>
                <a:gd name="T10" fmla="*/ 340 w 680"/>
                <a:gd name="T11" fmla="*/ 591 h 904"/>
                <a:gd name="T12" fmla="*/ 680 w 680"/>
                <a:gd name="T13" fmla="*/ 527 h 904"/>
                <a:gd name="T14" fmla="*/ 299 w 680"/>
                <a:gd name="T15" fmla="*/ 398 h 904"/>
                <a:gd name="T16" fmla="*/ 381 w 680"/>
                <a:gd name="T17" fmla="*/ 398 h 904"/>
                <a:gd name="T18" fmla="*/ 550 w 680"/>
                <a:gd name="T19" fmla="*/ 217 h 904"/>
                <a:gd name="T20" fmla="*/ 531 w 680"/>
                <a:gd name="T21" fmla="*/ 174 h 904"/>
                <a:gd name="T22" fmla="*/ 444 w 680"/>
                <a:gd name="T23" fmla="*/ 174 h 904"/>
                <a:gd name="T24" fmla="*/ 444 w 680"/>
                <a:gd name="T25" fmla="*/ 59 h 904"/>
                <a:gd name="T26" fmla="*/ 385 w 680"/>
                <a:gd name="T27" fmla="*/ 0 h 904"/>
                <a:gd name="T28" fmla="*/ 295 w 680"/>
                <a:gd name="T29" fmla="*/ 0 h 904"/>
                <a:gd name="T30" fmla="*/ 236 w 680"/>
                <a:gd name="T31" fmla="*/ 59 h 904"/>
                <a:gd name="T32" fmla="*/ 236 w 680"/>
                <a:gd name="T33" fmla="*/ 174 h 904"/>
                <a:gd name="T34" fmla="*/ 149 w 680"/>
                <a:gd name="T35" fmla="*/ 174 h 904"/>
                <a:gd name="T36" fmla="*/ 130 w 680"/>
                <a:gd name="T37" fmla="*/ 217 h 904"/>
                <a:gd name="T38" fmla="*/ 299 w 680"/>
                <a:gd name="T39" fmla="*/ 398 h 904"/>
                <a:gd name="T40" fmla="*/ 477 w 680"/>
                <a:gd name="T41" fmla="*/ 356 h 904"/>
                <a:gd name="T42" fmla="*/ 411 w 680"/>
                <a:gd name="T43" fmla="*/ 426 h 904"/>
                <a:gd name="T44" fmla="*/ 340 w 680"/>
                <a:gd name="T45" fmla="*/ 457 h 904"/>
                <a:gd name="T46" fmla="*/ 269 w 680"/>
                <a:gd name="T47" fmla="*/ 426 h 904"/>
                <a:gd name="T48" fmla="*/ 203 w 680"/>
                <a:gd name="T49" fmla="*/ 356 h 904"/>
                <a:gd name="T50" fmla="*/ 0 w 680"/>
                <a:gd name="T51" fmla="*/ 448 h 904"/>
                <a:gd name="T52" fmla="*/ 340 w 680"/>
                <a:gd name="T53" fmla="*/ 550 h 904"/>
                <a:gd name="T54" fmla="*/ 680 w 680"/>
                <a:gd name="T55" fmla="*/ 448 h 904"/>
                <a:gd name="T56" fmla="*/ 477 w 680"/>
                <a:gd name="T57" fmla="*/ 356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0" h="904">
                  <a:moveTo>
                    <a:pt x="680" y="527"/>
                  </a:moveTo>
                  <a:cubicBezTo>
                    <a:pt x="680" y="803"/>
                    <a:pt x="680" y="803"/>
                    <a:pt x="680" y="803"/>
                  </a:cubicBezTo>
                  <a:cubicBezTo>
                    <a:pt x="680" y="859"/>
                    <a:pt x="528" y="904"/>
                    <a:pt x="340" y="904"/>
                  </a:cubicBezTo>
                  <a:cubicBezTo>
                    <a:pt x="152" y="904"/>
                    <a:pt x="0" y="859"/>
                    <a:pt x="0" y="803"/>
                  </a:cubicBezTo>
                  <a:cubicBezTo>
                    <a:pt x="0" y="527"/>
                    <a:pt x="0" y="527"/>
                    <a:pt x="0" y="527"/>
                  </a:cubicBezTo>
                  <a:cubicBezTo>
                    <a:pt x="109" y="587"/>
                    <a:pt x="291" y="591"/>
                    <a:pt x="340" y="591"/>
                  </a:cubicBezTo>
                  <a:cubicBezTo>
                    <a:pt x="389" y="591"/>
                    <a:pt x="571" y="587"/>
                    <a:pt x="680" y="527"/>
                  </a:cubicBezTo>
                  <a:close/>
                  <a:moveTo>
                    <a:pt x="299" y="398"/>
                  </a:moveTo>
                  <a:cubicBezTo>
                    <a:pt x="322" y="422"/>
                    <a:pt x="358" y="422"/>
                    <a:pt x="381" y="398"/>
                  </a:cubicBezTo>
                  <a:cubicBezTo>
                    <a:pt x="550" y="217"/>
                    <a:pt x="550" y="217"/>
                    <a:pt x="550" y="217"/>
                  </a:cubicBezTo>
                  <a:cubicBezTo>
                    <a:pt x="572" y="194"/>
                    <a:pt x="564" y="174"/>
                    <a:pt x="531" y="174"/>
                  </a:cubicBezTo>
                  <a:cubicBezTo>
                    <a:pt x="444" y="174"/>
                    <a:pt x="444" y="174"/>
                    <a:pt x="444" y="174"/>
                  </a:cubicBezTo>
                  <a:cubicBezTo>
                    <a:pt x="444" y="59"/>
                    <a:pt x="444" y="59"/>
                    <a:pt x="444" y="59"/>
                  </a:cubicBezTo>
                  <a:cubicBezTo>
                    <a:pt x="444" y="27"/>
                    <a:pt x="417" y="0"/>
                    <a:pt x="385" y="0"/>
                  </a:cubicBezTo>
                  <a:cubicBezTo>
                    <a:pt x="295" y="0"/>
                    <a:pt x="295" y="0"/>
                    <a:pt x="295" y="0"/>
                  </a:cubicBezTo>
                  <a:cubicBezTo>
                    <a:pt x="263" y="0"/>
                    <a:pt x="236" y="27"/>
                    <a:pt x="236" y="59"/>
                  </a:cubicBezTo>
                  <a:cubicBezTo>
                    <a:pt x="236" y="174"/>
                    <a:pt x="236" y="174"/>
                    <a:pt x="236" y="174"/>
                  </a:cubicBezTo>
                  <a:cubicBezTo>
                    <a:pt x="149" y="174"/>
                    <a:pt x="149" y="174"/>
                    <a:pt x="149" y="174"/>
                  </a:cubicBezTo>
                  <a:cubicBezTo>
                    <a:pt x="116" y="174"/>
                    <a:pt x="108" y="194"/>
                    <a:pt x="130" y="217"/>
                  </a:cubicBezTo>
                  <a:lnTo>
                    <a:pt x="299" y="398"/>
                  </a:lnTo>
                  <a:close/>
                  <a:moveTo>
                    <a:pt x="477" y="356"/>
                  </a:moveTo>
                  <a:cubicBezTo>
                    <a:pt x="411" y="426"/>
                    <a:pt x="411" y="426"/>
                    <a:pt x="411" y="426"/>
                  </a:cubicBezTo>
                  <a:cubicBezTo>
                    <a:pt x="392" y="446"/>
                    <a:pt x="367" y="457"/>
                    <a:pt x="340" y="457"/>
                  </a:cubicBezTo>
                  <a:cubicBezTo>
                    <a:pt x="313" y="457"/>
                    <a:pt x="288" y="446"/>
                    <a:pt x="269" y="426"/>
                  </a:cubicBezTo>
                  <a:cubicBezTo>
                    <a:pt x="203" y="356"/>
                    <a:pt x="203" y="356"/>
                    <a:pt x="203" y="356"/>
                  </a:cubicBezTo>
                  <a:cubicBezTo>
                    <a:pt x="83" y="371"/>
                    <a:pt x="0" y="407"/>
                    <a:pt x="0" y="448"/>
                  </a:cubicBezTo>
                  <a:cubicBezTo>
                    <a:pt x="0" y="504"/>
                    <a:pt x="152" y="550"/>
                    <a:pt x="340" y="550"/>
                  </a:cubicBezTo>
                  <a:cubicBezTo>
                    <a:pt x="528" y="550"/>
                    <a:pt x="680" y="504"/>
                    <a:pt x="680" y="448"/>
                  </a:cubicBezTo>
                  <a:cubicBezTo>
                    <a:pt x="680" y="407"/>
                    <a:pt x="597" y="371"/>
                    <a:pt x="477" y="356"/>
                  </a:cubicBezTo>
                  <a:close/>
                </a:path>
              </a:pathLst>
            </a:custGeom>
            <a:solidFill>
              <a:srgbClr val="0070C0"/>
            </a:solidFill>
            <a:ln>
              <a:noFill/>
            </a:ln>
          </p:spPr>
          <p:txBody>
            <a:bodyPr vert="horz" wrap="square" lIns="68573" tIns="34287" rIns="68573" bIns="34287"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sp>
          <p:nvSpPr>
            <p:cNvPr id="78" name="文本框 32"/>
            <p:cNvSpPr txBox="1"/>
            <p:nvPr/>
          </p:nvSpPr>
          <p:spPr>
            <a:xfrm>
              <a:off x="700041" y="3098781"/>
              <a:ext cx="1597751" cy="500137"/>
            </a:xfrm>
            <a:prstGeom prst="rect">
              <a:avLst/>
            </a:prstGeom>
            <a:noFill/>
          </p:spPr>
          <p:txBody>
            <a:bodyPr wrap="square" lIns="68580" tIns="34290" rIns="68580" bIns="34290" rtlCol="0">
              <a:spAutoFit/>
            </a:bodyPr>
            <a:lstStyle/>
            <a:p>
              <a:pPr algn="ctr"/>
              <a:r>
                <a:rPr lang="zh-CN" altLang="en-US" sz="1400" b="1" dirty="0">
                  <a:solidFill>
                    <a:srgbClr val="0070C0">
                      <a:alpha val="99000"/>
                    </a:srgbClr>
                  </a:solidFill>
                  <a:latin typeface="微软雅黑" panose="020B0503020204020204" pitchFamily="34" charset="-122"/>
                  <a:ea typeface="微软雅黑" panose="020B0503020204020204" pitchFamily="34" charset="-122"/>
                </a:rPr>
                <a:t>点此添加文本</a:t>
              </a:r>
              <a:endParaRPr lang="en-US" altLang="zh-CN" sz="1400" b="1" dirty="0">
                <a:solidFill>
                  <a:srgbClr val="0070C0">
                    <a:alpha val="99000"/>
                  </a:srgbClr>
                </a:solidFill>
                <a:latin typeface="微软雅黑" panose="020B0503020204020204" pitchFamily="34" charset="-122"/>
                <a:ea typeface="微软雅黑" panose="020B0503020204020204" pitchFamily="34" charset="-122"/>
              </a:endParaRPr>
            </a:p>
            <a:p>
              <a:pPr algn="ctr"/>
              <a:endParaRPr lang="en-US" altLang="zh-CN" sz="1400" b="1"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89" name="组合 88"/>
          <p:cNvGrpSpPr/>
          <p:nvPr/>
        </p:nvGrpSpPr>
        <p:grpSpPr>
          <a:xfrm>
            <a:off x="2240796" y="2211845"/>
            <a:ext cx="1597751" cy="1449029"/>
            <a:chOff x="2240796" y="2211845"/>
            <a:chExt cx="1597751" cy="1449029"/>
          </a:xfrm>
        </p:grpSpPr>
        <p:sp>
          <p:nvSpPr>
            <p:cNvPr id="57" name="矩形 56"/>
            <p:cNvSpPr/>
            <p:nvPr/>
          </p:nvSpPr>
          <p:spPr>
            <a:xfrm rot="2700000">
              <a:off x="2318464" y="2211845"/>
              <a:ext cx="1449029" cy="1449029"/>
            </a:xfrm>
            <a:prstGeom prst="rect">
              <a:avLst/>
            </a:prstGeom>
            <a:gradFill flip="none" rotWithShape="1">
              <a:gsLst>
                <a:gs pos="0">
                  <a:sysClr val="window" lastClr="FFFFFF">
                    <a:lumMod val="85000"/>
                  </a:sysClr>
                </a:gs>
                <a:gs pos="100000">
                  <a:sysClr val="window" lastClr="FFFFFF"/>
                </a:gs>
              </a:gsLst>
              <a:lin ang="2700000" scaled="1"/>
              <a:tileRect/>
            </a:gradFill>
            <a:ln w="38100" cap="flat" cmpd="sng" algn="ctr">
              <a:gradFill flip="none" rotWithShape="1">
                <a:gsLst>
                  <a:gs pos="0">
                    <a:sysClr val="window" lastClr="FFFFFF"/>
                  </a:gs>
                  <a:gs pos="100000">
                    <a:sysClr val="window" lastClr="FFFFFF">
                      <a:lumMod val="85000"/>
                    </a:sysClr>
                  </a:gs>
                </a:gsLst>
                <a:lin ang="2700000" scaled="1"/>
                <a:tileRect/>
              </a:gradFill>
              <a:prstDash val="solid"/>
              <a:miter lim="800000"/>
            </a:ln>
            <a:effectLst>
              <a:outerShdw blurRad="88900" dist="101600" dir="2700000" algn="tl" rotWithShape="0">
                <a:prstClr val="black">
                  <a:alpha val="25000"/>
                </a:prstClr>
              </a:outerShdw>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nvGrpSpPr>
            <p:cNvPr id="61" name="组合 60"/>
            <p:cNvGrpSpPr/>
            <p:nvPr/>
          </p:nvGrpSpPr>
          <p:grpSpPr>
            <a:xfrm>
              <a:off x="2843040" y="2499237"/>
              <a:ext cx="399878" cy="373490"/>
              <a:chOff x="1740921" y="2645461"/>
              <a:chExt cx="1408013" cy="1315096"/>
            </a:xfrm>
            <a:solidFill>
              <a:srgbClr val="0070C0"/>
            </a:solidFill>
          </p:grpSpPr>
          <p:sp>
            <p:nvSpPr>
              <p:cNvPr id="62" name="Freeform 329"/>
              <p:cNvSpPr/>
              <p:nvPr/>
            </p:nvSpPr>
            <p:spPr bwMode="auto">
              <a:xfrm>
                <a:off x="1912456" y="3288715"/>
                <a:ext cx="257301" cy="464573"/>
              </a:xfrm>
              <a:custGeom>
                <a:avLst/>
                <a:gdLst>
                  <a:gd name="T0" fmla="*/ 9 w 36"/>
                  <a:gd name="T1" fmla="*/ 0 h 66"/>
                  <a:gd name="T2" fmla="*/ 0 w 36"/>
                  <a:gd name="T3" fmla="*/ 9 h 66"/>
                  <a:gd name="T4" fmla="*/ 0 w 36"/>
                  <a:gd name="T5" fmla="*/ 56 h 66"/>
                  <a:gd name="T6" fmla="*/ 9 w 36"/>
                  <a:gd name="T7" fmla="*/ 66 h 66"/>
                  <a:gd name="T8" fmla="*/ 26 w 36"/>
                  <a:gd name="T9" fmla="*/ 66 h 66"/>
                  <a:gd name="T10" fmla="*/ 36 w 36"/>
                  <a:gd name="T11" fmla="*/ 56 h 66"/>
                  <a:gd name="T12" fmla="*/ 36 w 36"/>
                  <a:gd name="T13" fmla="*/ 9 h 66"/>
                  <a:gd name="T14" fmla="*/ 26 w 36"/>
                  <a:gd name="T15" fmla="*/ 0 h 66"/>
                  <a:gd name="T16" fmla="*/ 9 w 36"/>
                  <a:gd name="T1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66">
                    <a:moveTo>
                      <a:pt x="9" y="0"/>
                    </a:moveTo>
                    <a:cubicBezTo>
                      <a:pt x="4" y="0"/>
                      <a:pt x="0" y="4"/>
                      <a:pt x="0" y="9"/>
                    </a:cubicBezTo>
                    <a:cubicBezTo>
                      <a:pt x="0" y="56"/>
                      <a:pt x="0" y="56"/>
                      <a:pt x="0" y="56"/>
                    </a:cubicBezTo>
                    <a:cubicBezTo>
                      <a:pt x="0" y="61"/>
                      <a:pt x="4" y="66"/>
                      <a:pt x="9" y="66"/>
                    </a:cubicBezTo>
                    <a:cubicBezTo>
                      <a:pt x="26" y="66"/>
                      <a:pt x="26" y="66"/>
                      <a:pt x="26" y="66"/>
                    </a:cubicBezTo>
                    <a:cubicBezTo>
                      <a:pt x="31" y="66"/>
                      <a:pt x="36" y="61"/>
                      <a:pt x="36" y="56"/>
                    </a:cubicBezTo>
                    <a:cubicBezTo>
                      <a:pt x="36" y="9"/>
                      <a:pt x="36" y="9"/>
                      <a:pt x="36" y="9"/>
                    </a:cubicBezTo>
                    <a:cubicBezTo>
                      <a:pt x="36" y="4"/>
                      <a:pt x="31" y="0"/>
                      <a:pt x="26" y="0"/>
                    </a:cubicBezTo>
                    <a:lnTo>
                      <a:pt x="9" y="0"/>
                    </a:lnTo>
                    <a:close/>
                  </a:path>
                </a:pathLst>
              </a:custGeom>
              <a:grpFill/>
              <a:ln>
                <a:noFill/>
              </a:ln>
            </p:spPr>
            <p:txBody>
              <a:bodyPr vert="horz" wrap="square" lIns="82305" tIns="41153" rIns="82305" bIns="41153"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sp>
            <p:nvSpPr>
              <p:cNvPr id="63" name="Freeform 330"/>
              <p:cNvSpPr/>
              <p:nvPr/>
            </p:nvSpPr>
            <p:spPr bwMode="auto">
              <a:xfrm>
                <a:off x="2305557" y="3460249"/>
                <a:ext cx="257301" cy="293041"/>
              </a:xfrm>
              <a:custGeom>
                <a:avLst/>
                <a:gdLst>
                  <a:gd name="T0" fmla="*/ 9 w 36"/>
                  <a:gd name="T1" fmla="*/ 0 h 42"/>
                  <a:gd name="T2" fmla="*/ 0 w 36"/>
                  <a:gd name="T3" fmla="*/ 9 h 42"/>
                  <a:gd name="T4" fmla="*/ 0 w 36"/>
                  <a:gd name="T5" fmla="*/ 32 h 42"/>
                  <a:gd name="T6" fmla="*/ 9 w 36"/>
                  <a:gd name="T7" fmla="*/ 42 h 42"/>
                  <a:gd name="T8" fmla="*/ 26 w 36"/>
                  <a:gd name="T9" fmla="*/ 42 h 42"/>
                  <a:gd name="T10" fmla="*/ 36 w 36"/>
                  <a:gd name="T11" fmla="*/ 32 h 42"/>
                  <a:gd name="T12" fmla="*/ 36 w 36"/>
                  <a:gd name="T13" fmla="*/ 9 h 42"/>
                  <a:gd name="T14" fmla="*/ 26 w 36"/>
                  <a:gd name="T15" fmla="*/ 0 h 42"/>
                  <a:gd name="T16" fmla="*/ 9 w 36"/>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42">
                    <a:moveTo>
                      <a:pt x="9" y="0"/>
                    </a:moveTo>
                    <a:cubicBezTo>
                      <a:pt x="4" y="0"/>
                      <a:pt x="0" y="4"/>
                      <a:pt x="0" y="9"/>
                    </a:cubicBezTo>
                    <a:cubicBezTo>
                      <a:pt x="0" y="32"/>
                      <a:pt x="0" y="32"/>
                      <a:pt x="0" y="32"/>
                    </a:cubicBezTo>
                    <a:cubicBezTo>
                      <a:pt x="0" y="37"/>
                      <a:pt x="4" y="42"/>
                      <a:pt x="9" y="42"/>
                    </a:cubicBezTo>
                    <a:cubicBezTo>
                      <a:pt x="26" y="42"/>
                      <a:pt x="26" y="42"/>
                      <a:pt x="26" y="42"/>
                    </a:cubicBezTo>
                    <a:cubicBezTo>
                      <a:pt x="31" y="42"/>
                      <a:pt x="36" y="37"/>
                      <a:pt x="36" y="32"/>
                    </a:cubicBezTo>
                    <a:cubicBezTo>
                      <a:pt x="36" y="9"/>
                      <a:pt x="36" y="9"/>
                      <a:pt x="36" y="9"/>
                    </a:cubicBezTo>
                    <a:cubicBezTo>
                      <a:pt x="36" y="4"/>
                      <a:pt x="31" y="0"/>
                      <a:pt x="26" y="0"/>
                    </a:cubicBezTo>
                    <a:lnTo>
                      <a:pt x="9" y="0"/>
                    </a:lnTo>
                    <a:close/>
                  </a:path>
                </a:pathLst>
              </a:custGeom>
              <a:grpFill/>
              <a:ln>
                <a:noFill/>
              </a:ln>
            </p:spPr>
            <p:txBody>
              <a:bodyPr vert="horz" wrap="square" lIns="82305" tIns="41153" rIns="82305" bIns="41153"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sp>
            <p:nvSpPr>
              <p:cNvPr id="64" name="Freeform 331"/>
              <p:cNvSpPr/>
              <p:nvPr/>
            </p:nvSpPr>
            <p:spPr bwMode="auto">
              <a:xfrm>
                <a:off x="2705804" y="3088591"/>
                <a:ext cx="250157" cy="664697"/>
              </a:xfrm>
              <a:custGeom>
                <a:avLst/>
                <a:gdLst>
                  <a:gd name="T0" fmla="*/ 26 w 36"/>
                  <a:gd name="T1" fmla="*/ 0 h 94"/>
                  <a:gd name="T2" fmla="*/ 9 w 36"/>
                  <a:gd name="T3" fmla="*/ 0 h 94"/>
                  <a:gd name="T4" fmla="*/ 0 w 36"/>
                  <a:gd name="T5" fmla="*/ 9 h 94"/>
                  <a:gd name="T6" fmla="*/ 0 w 36"/>
                  <a:gd name="T7" fmla="*/ 84 h 94"/>
                  <a:gd name="T8" fmla="*/ 9 w 36"/>
                  <a:gd name="T9" fmla="*/ 94 h 94"/>
                  <a:gd name="T10" fmla="*/ 26 w 36"/>
                  <a:gd name="T11" fmla="*/ 94 h 94"/>
                  <a:gd name="T12" fmla="*/ 36 w 36"/>
                  <a:gd name="T13" fmla="*/ 84 h 94"/>
                  <a:gd name="T14" fmla="*/ 36 w 36"/>
                  <a:gd name="T15" fmla="*/ 9 h 94"/>
                  <a:gd name="T16" fmla="*/ 26 w 36"/>
                  <a:gd name="T1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94">
                    <a:moveTo>
                      <a:pt x="26" y="0"/>
                    </a:moveTo>
                    <a:cubicBezTo>
                      <a:pt x="9" y="0"/>
                      <a:pt x="9" y="0"/>
                      <a:pt x="9" y="0"/>
                    </a:cubicBezTo>
                    <a:cubicBezTo>
                      <a:pt x="4" y="0"/>
                      <a:pt x="0" y="4"/>
                      <a:pt x="0" y="9"/>
                    </a:cubicBezTo>
                    <a:cubicBezTo>
                      <a:pt x="0" y="84"/>
                      <a:pt x="0" y="84"/>
                      <a:pt x="0" y="84"/>
                    </a:cubicBezTo>
                    <a:cubicBezTo>
                      <a:pt x="0" y="89"/>
                      <a:pt x="4" y="94"/>
                      <a:pt x="9" y="94"/>
                    </a:cubicBezTo>
                    <a:cubicBezTo>
                      <a:pt x="26" y="94"/>
                      <a:pt x="26" y="94"/>
                      <a:pt x="26" y="94"/>
                    </a:cubicBezTo>
                    <a:cubicBezTo>
                      <a:pt x="31" y="94"/>
                      <a:pt x="36" y="89"/>
                      <a:pt x="36" y="84"/>
                    </a:cubicBezTo>
                    <a:cubicBezTo>
                      <a:pt x="36" y="9"/>
                      <a:pt x="36" y="9"/>
                      <a:pt x="36" y="9"/>
                    </a:cubicBezTo>
                    <a:cubicBezTo>
                      <a:pt x="36" y="4"/>
                      <a:pt x="31" y="0"/>
                      <a:pt x="26" y="0"/>
                    </a:cubicBezTo>
                    <a:close/>
                  </a:path>
                </a:pathLst>
              </a:custGeom>
              <a:grpFill/>
              <a:ln>
                <a:noFill/>
              </a:ln>
            </p:spPr>
            <p:txBody>
              <a:bodyPr vert="horz" wrap="square" lIns="82305" tIns="41153" rIns="82305" bIns="41153"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sp>
            <p:nvSpPr>
              <p:cNvPr id="65" name="Freeform 332"/>
              <p:cNvSpPr/>
              <p:nvPr/>
            </p:nvSpPr>
            <p:spPr bwMode="auto">
              <a:xfrm>
                <a:off x="1740921" y="3846200"/>
                <a:ext cx="1408013" cy="114357"/>
              </a:xfrm>
              <a:custGeom>
                <a:avLst/>
                <a:gdLst>
                  <a:gd name="T0" fmla="*/ 191 w 199"/>
                  <a:gd name="T1" fmla="*/ 0 h 16"/>
                  <a:gd name="T2" fmla="*/ 8 w 199"/>
                  <a:gd name="T3" fmla="*/ 0 h 16"/>
                  <a:gd name="T4" fmla="*/ 0 w 199"/>
                  <a:gd name="T5" fmla="*/ 8 h 16"/>
                  <a:gd name="T6" fmla="*/ 0 w 199"/>
                  <a:gd name="T7" fmla="*/ 8 h 16"/>
                  <a:gd name="T8" fmla="*/ 8 w 199"/>
                  <a:gd name="T9" fmla="*/ 16 h 16"/>
                  <a:gd name="T10" fmla="*/ 191 w 199"/>
                  <a:gd name="T11" fmla="*/ 16 h 16"/>
                  <a:gd name="T12" fmla="*/ 199 w 199"/>
                  <a:gd name="T13" fmla="*/ 8 h 16"/>
                  <a:gd name="T14" fmla="*/ 199 w 199"/>
                  <a:gd name="T15" fmla="*/ 8 h 16"/>
                  <a:gd name="T16" fmla="*/ 191 w 199"/>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9" h="16">
                    <a:moveTo>
                      <a:pt x="191" y="0"/>
                    </a:moveTo>
                    <a:cubicBezTo>
                      <a:pt x="8" y="0"/>
                      <a:pt x="8" y="0"/>
                      <a:pt x="8" y="0"/>
                    </a:cubicBezTo>
                    <a:cubicBezTo>
                      <a:pt x="3" y="0"/>
                      <a:pt x="0" y="3"/>
                      <a:pt x="0" y="8"/>
                    </a:cubicBezTo>
                    <a:cubicBezTo>
                      <a:pt x="0" y="8"/>
                      <a:pt x="0" y="8"/>
                      <a:pt x="0" y="8"/>
                    </a:cubicBezTo>
                    <a:cubicBezTo>
                      <a:pt x="0" y="13"/>
                      <a:pt x="3" y="16"/>
                      <a:pt x="8" y="16"/>
                    </a:cubicBezTo>
                    <a:cubicBezTo>
                      <a:pt x="191" y="16"/>
                      <a:pt x="191" y="16"/>
                      <a:pt x="191" y="16"/>
                    </a:cubicBezTo>
                    <a:cubicBezTo>
                      <a:pt x="196" y="16"/>
                      <a:pt x="199" y="13"/>
                      <a:pt x="199" y="8"/>
                    </a:cubicBezTo>
                    <a:cubicBezTo>
                      <a:pt x="199" y="8"/>
                      <a:pt x="199" y="8"/>
                      <a:pt x="199" y="8"/>
                    </a:cubicBezTo>
                    <a:cubicBezTo>
                      <a:pt x="199" y="3"/>
                      <a:pt x="196" y="0"/>
                      <a:pt x="191" y="0"/>
                    </a:cubicBezTo>
                    <a:close/>
                  </a:path>
                </a:pathLst>
              </a:custGeom>
              <a:grpFill/>
              <a:ln>
                <a:noFill/>
              </a:ln>
            </p:spPr>
            <p:txBody>
              <a:bodyPr vert="horz" wrap="square" lIns="82305" tIns="41153" rIns="82305" bIns="41153"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sp>
            <p:nvSpPr>
              <p:cNvPr id="66" name="Freeform 333"/>
              <p:cNvSpPr/>
              <p:nvPr/>
            </p:nvSpPr>
            <p:spPr bwMode="auto">
              <a:xfrm>
                <a:off x="1833838" y="2645461"/>
                <a:ext cx="1179301" cy="550342"/>
              </a:xfrm>
              <a:custGeom>
                <a:avLst/>
                <a:gdLst>
                  <a:gd name="T0" fmla="*/ 8 w 167"/>
                  <a:gd name="T1" fmla="*/ 68 h 78"/>
                  <a:gd name="T2" fmla="*/ 28 w 167"/>
                  <a:gd name="T3" fmla="*/ 48 h 78"/>
                  <a:gd name="T4" fmla="*/ 82 w 167"/>
                  <a:gd name="T5" fmla="*/ 77 h 78"/>
                  <a:gd name="T6" fmla="*/ 84 w 167"/>
                  <a:gd name="T7" fmla="*/ 78 h 78"/>
                  <a:gd name="T8" fmla="*/ 87 w 167"/>
                  <a:gd name="T9" fmla="*/ 77 h 78"/>
                  <a:gd name="T10" fmla="*/ 148 w 167"/>
                  <a:gd name="T11" fmla="*/ 22 h 78"/>
                  <a:gd name="T12" fmla="*/ 154 w 167"/>
                  <a:gd name="T13" fmla="*/ 28 h 78"/>
                  <a:gd name="T14" fmla="*/ 155 w 167"/>
                  <a:gd name="T15" fmla="*/ 29 h 78"/>
                  <a:gd name="T16" fmla="*/ 156 w 167"/>
                  <a:gd name="T17" fmla="*/ 28 h 78"/>
                  <a:gd name="T18" fmla="*/ 158 w 167"/>
                  <a:gd name="T19" fmla="*/ 26 h 78"/>
                  <a:gd name="T20" fmla="*/ 166 w 167"/>
                  <a:gd name="T21" fmla="*/ 2 h 78"/>
                  <a:gd name="T22" fmla="*/ 166 w 167"/>
                  <a:gd name="T23" fmla="*/ 0 h 78"/>
                  <a:gd name="T24" fmla="*/ 165 w 167"/>
                  <a:gd name="T25" fmla="*/ 0 h 78"/>
                  <a:gd name="T26" fmla="*/ 164 w 167"/>
                  <a:gd name="T27" fmla="*/ 0 h 78"/>
                  <a:gd name="T28" fmla="*/ 140 w 167"/>
                  <a:gd name="T29" fmla="*/ 9 h 78"/>
                  <a:gd name="T30" fmla="*/ 139 w 167"/>
                  <a:gd name="T31" fmla="*/ 10 h 78"/>
                  <a:gd name="T32" fmla="*/ 138 w 167"/>
                  <a:gd name="T33" fmla="*/ 12 h 78"/>
                  <a:gd name="T34" fmla="*/ 138 w 167"/>
                  <a:gd name="T35" fmla="*/ 13 h 78"/>
                  <a:gd name="T36" fmla="*/ 142 w 167"/>
                  <a:gd name="T37" fmla="*/ 17 h 78"/>
                  <a:gd name="T38" fmla="*/ 83 w 167"/>
                  <a:gd name="T39" fmla="*/ 69 h 78"/>
                  <a:gd name="T40" fmla="*/ 29 w 167"/>
                  <a:gd name="T41" fmla="*/ 40 h 78"/>
                  <a:gd name="T42" fmla="*/ 25 w 167"/>
                  <a:gd name="T43" fmla="*/ 41 h 78"/>
                  <a:gd name="T44" fmla="*/ 2 w 167"/>
                  <a:gd name="T45" fmla="*/ 63 h 78"/>
                  <a:gd name="T46" fmla="*/ 2 w 167"/>
                  <a:gd name="T47" fmla="*/ 68 h 78"/>
                  <a:gd name="T48" fmla="*/ 8 w 167"/>
                  <a:gd name="T49"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 h="78">
                    <a:moveTo>
                      <a:pt x="8" y="68"/>
                    </a:moveTo>
                    <a:cubicBezTo>
                      <a:pt x="28" y="48"/>
                      <a:pt x="28" y="48"/>
                      <a:pt x="28" y="48"/>
                    </a:cubicBezTo>
                    <a:cubicBezTo>
                      <a:pt x="82" y="77"/>
                      <a:pt x="82" y="77"/>
                      <a:pt x="82" y="77"/>
                    </a:cubicBezTo>
                    <a:cubicBezTo>
                      <a:pt x="83" y="78"/>
                      <a:pt x="83" y="78"/>
                      <a:pt x="84" y="78"/>
                    </a:cubicBezTo>
                    <a:cubicBezTo>
                      <a:pt x="85" y="78"/>
                      <a:pt x="86" y="78"/>
                      <a:pt x="87" y="77"/>
                    </a:cubicBezTo>
                    <a:cubicBezTo>
                      <a:pt x="148" y="22"/>
                      <a:pt x="148" y="22"/>
                      <a:pt x="148" y="22"/>
                    </a:cubicBezTo>
                    <a:cubicBezTo>
                      <a:pt x="154" y="28"/>
                      <a:pt x="154" y="28"/>
                      <a:pt x="154" y="28"/>
                    </a:cubicBezTo>
                    <a:cubicBezTo>
                      <a:pt x="154" y="29"/>
                      <a:pt x="154" y="29"/>
                      <a:pt x="155" y="29"/>
                    </a:cubicBezTo>
                    <a:cubicBezTo>
                      <a:pt x="155" y="29"/>
                      <a:pt x="156" y="28"/>
                      <a:pt x="156" y="28"/>
                    </a:cubicBezTo>
                    <a:cubicBezTo>
                      <a:pt x="157" y="27"/>
                      <a:pt x="157" y="26"/>
                      <a:pt x="158" y="26"/>
                    </a:cubicBezTo>
                    <a:cubicBezTo>
                      <a:pt x="158" y="26"/>
                      <a:pt x="163" y="11"/>
                      <a:pt x="166" y="2"/>
                    </a:cubicBezTo>
                    <a:cubicBezTo>
                      <a:pt x="166" y="2"/>
                      <a:pt x="167" y="1"/>
                      <a:pt x="166" y="0"/>
                    </a:cubicBezTo>
                    <a:cubicBezTo>
                      <a:pt x="166" y="0"/>
                      <a:pt x="165" y="0"/>
                      <a:pt x="165" y="0"/>
                    </a:cubicBezTo>
                    <a:cubicBezTo>
                      <a:pt x="164" y="0"/>
                      <a:pt x="164" y="0"/>
                      <a:pt x="164" y="0"/>
                    </a:cubicBezTo>
                    <a:cubicBezTo>
                      <a:pt x="140" y="9"/>
                      <a:pt x="140" y="9"/>
                      <a:pt x="140" y="9"/>
                    </a:cubicBezTo>
                    <a:cubicBezTo>
                      <a:pt x="140" y="9"/>
                      <a:pt x="139" y="10"/>
                      <a:pt x="139" y="10"/>
                    </a:cubicBezTo>
                    <a:cubicBezTo>
                      <a:pt x="138" y="11"/>
                      <a:pt x="138" y="12"/>
                      <a:pt x="138" y="12"/>
                    </a:cubicBezTo>
                    <a:cubicBezTo>
                      <a:pt x="138" y="12"/>
                      <a:pt x="138" y="13"/>
                      <a:pt x="138" y="13"/>
                    </a:cubicBezTo>
                    <a:cubicBezTo>
                      <a:pt x="142" y="17"/>
                      <a:pt x="142" y="17"/>
                      <a:pt x="142" y="17"/>
                    </a:cubicBezTo>
                    <a:cubicBezTo>
                      <a:pt x="83" y="69"/>
                      <a:pt x="83" y="69"/>
                      <a:pt x="83" y="69"/>
                    </a:cubicBezTo>
                    <a:cubicBezTo>
                      <a:pt x="29" y="40"/>
                      <a:pt x="29" y="40"/>
                      <a:pt x="29" y="40"/>
                    </a:cubicBezTo>
                    <a:cubicBezTo>
                      <a:pt x="28" y="39"/>
                      <a:pt x="26" y="39"/>
                      <a:pt x="25" y="41"/>
                    </a:cubicBezTo>
                    <a:cubicBezTo>
                      <a:pt x="2" y="63"/>
                      <a:pt x="2" y="63"/>
                      <a:pt x="2" y="63"/>
                    </a:cubicBezTo>
                    <a:cubicBezTo>
                      <a:pt x="0" y="64"/>
                      <a:pt x="0" y="67"/>
                      <a:pt x="2" y="68"/>
                    </a:cubicBezTo>
                    <a:cubicBezTo>
                      <a:pt x="4" y="70"/>
                      <a:pt x="6" y="70"/>
                      <a:pt x="8" y="68"/>
                    </a:cubicBezTo>
                    <a:close/>
                  </a:path>
                </a:pathLst>
              </a:custGeom>
              <a:grpFill/>
              <a:ln>
                <a:noFill/>
              </a:ln>
            </p:spPr>
            <p:txBody>
              <a:bodyPr vert="horz" wrap="square" lIns="82305" tIns="41153" rIns="82305" bIns="41153"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grpSp>
        <p:sp>
          <p:nvSpPr>
            <p:cNvPr id="79" name="文本框 33"/>
            <p:cNvSpPr txBox="1"/>
            <p:nvPr/>
          </p:nvSpPr>
          <p:spPr>
            <a:xfrm>
              <a:off x="2240796" y="3098781"/>
              <a:ext cx="1597751" cy="500137"/>
            </a:xfrm>
            <a:prstGeom prst="rect">
              <a:avLst/>
            </a:prstGeom>
            <a:noFill/>
          </p:spPr>
          <p:txBody>
            <a:bodyPr wrap="square" lIns="68580" tIns="34290" rIns="68580" bIns="34290" rtlCol="0">
              <a:spAutoFit/>
            </a:bodyPr>
            <a:lstStyle/>
            <a:p>
              <a:pPr algn="ctr"/>
              <a:r>
                <a:rPr lang="zh-CN" altLang="en-US" sz="1400" b="1" dirty="0">
                  <a:solidFill>
                    <a:srgbClr val="0070C0">
                      <a:alpha val="99000"/>
                    </a:srgbClr>
                  </a:solidFill>
                  <a:latin typeface="微软雅黑" panose="020B0503020204020204" pitchFamily="34" charset="-122"/>
                  <a:ea typeface="微软雅黑" panose="020B0503020204020204" pitchFamily="34" charset="-122"/>
                </a:rPr>
                <a:t>点此添加文本</a:t>
              </a:r>
              <a:endParaRPr lang="en-US" altLang="zh-CN" sz="1400" b="1" dirty="0">
                <a:solidFill>
                  <a:srgbClr val="0070C0">
                    <a:alpha val="99000"/>
                  </a:srgbClr>
                </a:solidFill>
                <a:latin typeface="微软雅黑" panose="020B0503020204020204" pitchFamily="34" charset="-122"/>
                <a:ea typeface="微软雅黑" panose="020B0503020204020204" pitchFamily="34" charset="-122"/>
              </a:endParaRPr>
            </a:p>
            <a:p>
              <a:pPr algn="ctr"/>
              <a:endParaRPr lang="en-US" altLang="zh-CN" sz="1400" b="1"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90" name="组合 89"/>
          <p:cNvGrpSpPr/>
          <p:nvPr/>
        </p:nvGrpSpPr>
        <p:grpSpPr>
          <a:xfrm>
            <a:off x="3778507" y="2211845"/>
            <a:ext cx="1597751" cy="1449029"/>
            <a:chOff x="3778507" y="2211845"/>
            <a:chExt cx="1597751" cy="1449029"/>
          </a:xfrm>
        </p:grpSpPr>
        <p:sp>
          <p:nvSpPr>
            <p:cNvPr id="58" name="矩形 57"/>
            <p:cNvSpPr/>
            <p:nvPr/>
          </p:nvSpPr>
          <p:spPr>
            <a:xfrm rot="2700000">
              <a:off x="3845162" y="2211845"/>
              <a:ext cx="1449029" cy="1449029"/>
            </a:xfrm>
            <a:prstGeom prst="rect">
              <a:avLst/>
            </a:prstGeom>
            <a:gradFill flip="none" rotWithShape="1">
              <a:gsLst>
                <a:gs pos="0">
                  <a:sysClr val="window" lastClr="FFFFFF">
                    <a:lumMod val="85000"/>
                  </a:sysClr>
                </a:gs>
                <a:gs pos="100000">
                  <a:sysClr val="window" lastClr="FFFFFF"/>
                </a:gs>
              </a:gsLst>
              <a:lin ang="2700000" scaled="1"/>
              <a:tileRect/>
            </a:gradFill>
            <a:ln w="38100" cap="flat" cmpd="sng" algn="ctr">
              <a:gradFill flip="none" rotWithShape="1">
                <a:gsLst>
                  <a:gs pos="0">
                    <a:sysClr val="window" lastClr="FFFFFF"/>
                  </a:gs>
                  <a:gs pos="100000">
                    <a:sysClr val="window" lastClr="FFFFFF">
                      <a:lumMod val="85000"/>
                    </a:sysClr>
                  </a:gs>
                </a:gsLst>
                <a:lin ang="2700000" scaled="1"/>
                <a:tileRect/>
              </a:gradFill>
              <a:prstDash val="solid"/>
              <a:miter lim="800000"/>
            </a:ln>
            <a:effectLst>
              <a:outerShdw blurRad="88900" dist="101600" dir="2700000" algn="tl" rotWithShape="0">
                <a:prstClr val="black">
                  <a:alpha val="25000"/>
                </a:prstClr>
              </a:outerShdw>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nvGrpSpPr>
            <p:cNvPr id="67" name="组合 66"/>
            <p:cNvGrpSpPr/>
            <p:nvPr/>
          </p:nvGrpSpPr>
          <p:grpSpPr>
            <a:xfrm>
              <a:off x="4356883" y="2456504"/>
              <a:ext cx="425586" cy="458956"/>
              <a:chOff x="7549885" y="3739194"/>
              <a:chExt cx="1720118" cy="1854990"/>
            </a:xfrm>
            <a:solidFill>
              <a:srgbClr val="0070C0"/>
            </a:solidFill>
          </p:grpSpPr>
          <p:sp>
            <p:nvSpPr>
              <p:cNvPr id="68" name="Freeform 38"/>
              <p:cNvSpPr>
                <a:spLocks noEditPoints="1"/>
              </p:cNvSpPr>
              <p:nvPr/>
            </p:nvSpPr>
            <p:spPr bwMode="auto">
              <a:xfrm>
                <a:off x="7549885" y="3739194"/>
                <a:ext cx="1720118" cy="1278360"/>
              </a:xfrm>
              <a:custGeom>
                <a:avLst/>
                <a:gdLst>
                  <a:gd name="T0" fmla="*/ 83 w 489"/>
                  <a:gd name="T1" fmla="*/ 363 h 363"/>
                  <a:gd name="T2" fmla="*/ 0 w 489"/>
                  <a:gd name="T3" fmla="*/ 280 h 363"/>
                  <a:gd name="T4" fmla="*/ 0 w 489"/>
                  <a:gd name="T5" fmla="*/ 280 h 363"/>
                  <a:gd name="T6" fmla="*/ 0 w 489"/>
                  <a:gd name="T7" fmla="*/ 83 h 363"/>
                  <a:gd name="T8" fmla="*/ 83 w 489"/>
                  <a:gd name="T9" fmla="*/ 0 h 363"/>
                  <a:gd name="T10" fmla="*/ 83 w 489"/>
                  <a:gd name="T11" fmla="*/ 0 h 363"/>
                  <a:gd name="T12" fmla="*/ 406 w 489"/>
                  <a:gd name="T13" fmla="*/ 0 h 363"/>
                  <a:gd name="T14" fmla="*/ 489 w 489"/>
                  <a:gd name="T15" fmla="*/ 83 h 363"/>
                  <a:gd name="T16" fmla="*/ 489 w 489"/>
                  <a:gd name="T17" fmla="*/ 83 h 363"/>
                  <a:gd name="T18" fmla="*/ 489 w 489"/>
                  <a:gd name="T19" fmla="*/ 280 h 363"/>
                  <a:gd name="T20" fmla="*/ 406 w 489"/>
                  <a:gd name="T21" fmla="*/ 363 h 363"/>
                  <a:gd name="T22" fmla="*/ 406 w 489"/>
                  <a:gd name="T23" fmla="*/ 363 h 363"/>
                  <a:gd name="T24" fmla="*/ 83 w 489"/>
                  <a:gd name="T25" fmla="*/ 363 h 363"/>
                  <a:gd name="T26" fmla="*/ 43 w 489"/>
                  <a:gd name="T27" fmla="*/ 83 h 363"/>
                  <a:gd name="T28" fmla="*/ 43 w 489"/>
                  <a:gd name="T29" fmla="*/ 280 h 363"/>
                  <a:gd name="T30" fmla="*/ 83 w 489"/>
                  <a:gd name="T31" fmla="*/ 320 h 363"/>
                  <a:gd name="T32" fmla="*/ 83 w 489"/>
                  <a:gd name="T33" fmla="*/ 320 h 363"/>
                  <a:gd name="T34" fmla="*/ 406 w 489"/>
                  <a:gd name="T35" fmla="*/ 320 h 363"/>
                  <a:gd name="T36" fmla="*/ 446 w 489"/>
                  <a:gd name="T37" fmla="*/ 280 h 363"/>
                  <a:gd name="T38" fmla="*/ 446 w 489"/>
                  <a:gd name="T39" fmla="*/ 280 h 363"/>
                  <a:gd name="T40" fmla="*/ 446 w 489"/>
                  <a:gd name="T41" fmla="*/ 83 h 363"/>
                  <a:gd name="T42" fmla="*/ 406 w 489"/>
                  <a:gd name="T43" fmla="*/ 43 h 363"/>
                  <a:gd name="T44" fmla="*/ 406 w 489"/>
                  <a:gd name="T45" fmla="*/ 43 h 363"/>
                  <a:gd name="T46" fmla="*/ 83 w 489"/>
                  <a:gd name="T47" fmla="*/ 43 h 363"/>
                  <a:gd name="T48" fmla="*/ 43 w 489"/>
                  <a:gd name="T49" fmla="*/ 83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9" h="363">
                    <a:moveTo>
                      <a:pt x="83" y="363"/>
                    </a:moveTo>
                    <a:cubicBezTo>
                      <a:pt x="37" y="363"/>
                      <a:pt x="0" y="326"/>
                      <a:pt x="0" y="280"/>
                    </a:cubicBezTo>
                    <a:cubicBezTo>
                      <a:pt x="0" y="280"/>
                      <a:pt x="0" y="280"/>
                      <a:pt x="0" y="280"/>
                    </a:cubicBezTo>
                    <a:cubicBezTo>
                      <a:pt x="0" y="83"/>
                      <a:pt x="0" y="83"/>
                      <a:pt x="0" y="83"/>
                    </a:cubicBezTo>
                    <a:cubicBezTo>
                      <a:pt x="0" y="38"/>
                      <a:pt x="37" y="0"/>
                      <a:pt x="83" y="0"/>
                    </a:cubicBezTo>
                    <a:cubicBezTo>
                      <a:pt x="83" y="0"/>
                      <a:pt x="83" y="0"/>
                      <a:pt x="83" y="0"/>
                    </a:cubicBezTo>
                    <a:cubicBezTo>
                      <a:pt x="406" y="0"/>
                      <a:pt x="406" y="0"/>
                      <a:pt x="406" y="0"/>
                    </a:cubicBezTo>
                    <a:cubicBezTo>
                      <a:pt x="451" y="0"/>
                      <a:pt x="489" y="38"/>
                      <a:pt x="489" y="83"/>
                    </a:cubicBezTo>
                    <a:cubicBezTo>
                      <a:pt x="489" y="83"/>
                      <a:pt x="489" y="83"/>
                      <a:pt x="489" y="83"/>
                    </a:cubicBezTo>
                    <a:cubicBezTo>
                      <a:pt x="489" y="280"/>
                      <a:pt x="489" y="280"/>
                      <a:pt x="489" y="280"/>
                    </a:cubicBezTo>
                    <a:cubicBezTo>
                      <a:pt x="489" y="326"/>
                      <a:pt x="451" y="363"/>
                      <a:pt x="406" y="363"/>
                    </a:cubicBezTo>
                    <a:cubicBezTo>
                      <a:pt x="406" y="363"/>
                      <a:pt x="406" y="363"/>
                      <a:pt x="406" y="363"/>
                    </a:cubicBezTo>
                    <a:cubicBezTo>
                      <a:pt x="83" y="363"/>
                      <a:pt x="83" y="363"/>
                      <a:pt x="83" y="363"/>
                    </a:cubicBezTo>
                    <a:close/>
                    <a:moveTo>
                      <a:pt x="43" y="83"/>
                    </a:moveTo>
                    <a:cubicBezTo>
                      <a:pt x="43" y="280"/>
                      <a:pt x="43" y="280"/>
                      <a:pt x="43" y="280"/>
                    </a:cubicBezTo>
                    <a:cubicBezTo>
                      <a:pt x="43" y="302"/>
                      <a:pt x="61" y="320"/>
                      <a:pt x="83" y="320"/>
                    </a:cubicBezTo>
                    <a:cubicBezTo>
                      <a:pt x="83" y="320"/>
                      <a:pt x="83" y="320"/>
                      <a:pt x="83" y="320"/>
                    </a:cubicBezTo>
                    <a:cubicBezTo>
                      <a:pt x="406" y="320"/>
                      <a:pt x="406" y="320"/>
                      <a:pt x="406" y="320"/>
                    </a:cubicBezTo>
                    <a:cubicBezTo>
                      <a:pt x="428" y="320"/>
                      <a:pt x="446" y="302"/>
                      <a:pt x="446" y="280"/>
                    </a:cubicBezTo>
                    <a:cubicBezTo>
                      <a:pt x="446" y="280"/>
                      <a:pt x="446" y="280"/>
                      <a:pt x="446" y="280"/>
                    </a:cubicBezTo>
                    <a:cubicBezTo>
                      <a:pt x="446" y="83"/>
                      <a:pt x="446" y="83"/>
                      <a:pt x="446" y="83"/>
                    </a:cubicBezTo>
                    <a:cubicBezTo>
                      <a:pt x="446" y="61"/>
                      <a:pt x="428" y="43"/>
                      <a:pt x="406" y="43"/>
                    </a:cubicBezTo>
                    <a:cubicBezTo>
                      <a:pt x="406" y="43"/>
                      <a:pt x="406" y="43"/>
                      <a:pt x="406" y="43"/>
                    </a:cubicBezTo>
                    <a:cubicBezTo>
                      <a:pt x="83" y="43"/>
                      <a:pt x="83" y="43"/>
                      <a:pt x="83" y="43"/>
                    </a:cubicBezTo>
                    <a:cubicBezTo>
                      <a:pt x="61" y="43"/>
                      <a:pt x="43" y="61"/>
                      <a:pt x="43" y="83"/>
                    </a:cubicBezTo>
                    <a:close/>
                  </a:path>
                </a:pathLst>
              </a:custGeom>
              <a:grpFill/>
              <a:ln>
                <a:noFill/>
              </a:ln>
            </p:spPr>
            <p:txBody>
              <a:bodyPr vert="horz" wrap="square" lIns="82305" tIns="41153" rIns="82305" bIns="41153"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sp>
            <p:nvSpPr>
              <p:cNvPr id="69" name="Freeform 39"/>
              <p:cNvSpPr/>
              <p:nvPr/>
            </p:nvSpPr>
            <p:spPr bwMode="auto">
              <a:xfrm>
                <a:off x="8013143" y="5044918"/>
                <a:ext cx="787736" cy="549266"/>
              </a:xfrm>
              <a:custGeom>
                <a:avLst/>
                <a:gdLst>
                  <a:gd name="T0" fmla="*/ 219 w 224"/>
                  <a:gd name="T1" fmla="*/ 119 h 156"/>
                  <a:gd name="T2" fmla="*/ 130 w 224"/>
                  <a:gd name="T3" fmla="*/ 15 h 156"/>
                  <a:gd name="T4" fmla="*/ 112 w 224"/>
                  <a:gd name="T5" fmla="*/ 0 h 156"/>
                  <a:gd name="T6" fmla="*/ 95 w 224"/>
                  <a:gd name="T7" fmla="*/ 15 h 156"/>
                  <a:gd name="T8" fmla="*/ 6 w 224"/>
                  <a:gd name="T9" fmla="*/ 119 h 156"/>
                  <a:gd name="T10" fmla="*/ 8 w 224"/>
                  <a:gd name="T11" fmla="*/ 140 h 156"/>
                  <a:gd name="T12" fmla="*/ 30 w 224"/>
                  <a:gd name="T13" fmla="*/ 138 h 156"/>
                  <a:gd name="T14" fmla="*/ 96 w 224"/>
                  <a:gd name="T15" fmla="*/ 64 h 156"/>
                  <a:gd name="T16" fmla="*/ 96 w 224"/>
                  <a:gd name="T17" fmla="*/ 140 h 156"/>
                  <a:gd name="T18" fmla="*/ 112 w 224"/>
                  <a:gd name="T19" fmla="*/ 156 h 156"/>
                  <a:gd name="T20" fmla="*/ 129 w 224"/>
                  <a:gd name="T21" fmla="*/ 140 h 156"/>
                  <a:gd name="T22" fmla="*/ 129 w 224"/>
                  <a:gd name="T23" fmla="*/ 64 h 156"/>
                  <a:gd name="T24" fmla="*/ 195 w 224"/>
                  <a:gd name="T25" fmla="*/ 138 h 156"/>
                  <a:gd name="T26" fmla="*/ 216 w 224"/>
                  <a:gd name="T27" fmla="*/ 140 h 156"/>
                  <a:gd name="T28" fmla="*/ 219 w 224"/>
                  <a:gd name="T29" fmla="*/ 11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 h="156">
                    <a:moveTo>
                      <a:pt x="219" y="119"/>
                    </a:moveTo>
                    <a:cubicBezTo>
                      <a:pt x="130" y="15"/>
                      <a:pt x="130" y="15"/>
                      <a:pt x="130" y="15"/>
                    </a:cubicBezTo>
                    <a:cubicBezTo>
                      <a:pt x="130" y="15"/>
                      <a:pt x="118" y="0"/>
                      <a:pt x="112" y="0"/>
                    </a:cubicBezTo>
                    <a:cubicBezTo>
                      <a:pt x="107" y="0"/>
                      <a:pt x="95" y="15"/>
                      <a:pt x="95" y="15"/>
                    </a:cubicBezTo>
                    <a:cubicBezTo>
                      <a:pt x="6" y="119"/>
                      <a:pt x="6" y="119"/>
                      <a:pt x="6" y="119"/>
                    </a:cubicBezTo>
                    <a:cubicBezTo>
                      <a:pt x="0" y="126"/>
                      <a:pt x="2" y="135"/>
                      <a:pt x="8" y="140"/>
                    </a:cubicBezTo>
                    <a:cubicBezTo>
                      <a:pt x="15" y="146"/>
                      <a:pt x="25" y="144"/>
                      <a:pt x="30" y="138"/>
                    </a:cubicBezTo>
                    <a:cubicBezTo>
                      <a:pt x="96" y="64"/>
                      <a:pt x="96" y="64"/>
                      <a:pt x="96" y="64"/>
                    </a:cubicBezTo>
                    <a:cubicBezTo>
                      <a:pt x="96" y="140"/>
                      <a:pt x="96" y="140"/>
                      <a:pt x="96" y="140"/>
                    </a:cubicBezTo>
                    <a:cubicBezTo>
                      <a:pt x="96" y="149"/>
                      <a:pt x="103" y="156"/>
                      <a:pt x="112" y="156"/>
                    </a:cubicBezTo>
                    <a:cubicBezTo>
                      <a:pt x="121" y="156"/>
                      <a:pt x="129" y="149"/>
                      <a:pt x="129" y="140"/>
                    </a:cubicBezTo>
                    <a:cubicBezTo>
                      <a:pt x="129" y="64"/>
                      <a:pt x="129" y="64"/>
                      <a:pt x="129" y="64"/>
                    </a:cubicBezTo>
                    <a:cubicBezTo>
                      <a:pt x="195" y="138"/>
                      <a:pt x="195" y="138"/>
                      <a:pt x="195" y="138"/>
                    </a:cubicBezTo>
                    <a:cubicBezTo>
                      <a:pt x="200" y="144"/>
                      <a:pt x="210" y="146"/>
                      <a:pt x="216" y="140"/>
                    </a:cubicBezTo>
                    <a:cubicBezTo>
                      <a:pt x="223" y="135"/>
                      <a:pt x="224" y="126"/>
                      <a:pt x="219" y="119"/>
                    </a:cubicBezTo>
                    <a:close/>
                  </a:path>
                </a:pathLst>
              </a:custGeom>
              <a:grpFill/>
              <a:ln>
                <a:noFill/>
              </a:ln>
            </p:spPr>
            <p:txBody>
              <a:bodyPr vert="horz" wrap="square" lIns="82305" tIns="41153" rIns="82305" bIns="41153"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sp>
            <p:nvSpPr>
              <p:cNvPr id="70" name="Freeform 40"/>
              <p:cNvSpPr/>
              <p:nvPr/>
            </p:nvSpPr>
            <p:spPr bwMode="auto">
              <a:xfrm>
                <a:off x="7813767" y="4073444"/>
                <a:ext cx="1192355" cy="619633"/>
              </a:xfrm>
              <a:custGeom>
                <a:avLst/>
                <a:gdLst>
                  <a:gd name="T0" fmla="*/ 3 w 339"/>
                  <a:gd name="T1" fmla="*/ 169 h 176"/>
                  <a:gd name="T2" fmla="*/ 4 w 339"/>
                  <a:gd name="T3" fmla="*/ 155 h 176"/>
                  <a:gd name="T4" fmla="*/ 4 w 339"/>
                  <a:gd name="T5" fmla="*/ 155 h 176"/>
                  <a:gd name="T6" fmla="*/ 57 w 339"/>
                  <a:gd name="T7" fmla="*/ 102 h 176"/>
                  <a:gd name="T8" fmla="*/ 66 w 339"/>
                  <a:gd name="T9" fmla="*/ 99 h 176"/>
                  <a:gd name="T10" fmla="*/ 66 w 339"/>
                  <a:gd name="T11" fmla="*/ 99 h 176"/>
                  <a:gd name="T12" fmla="*/ 72 w 339"/>
                  <a:gd name="T13" fmla="*/ 105 h 176"/>
                  <a:gd name="T14" fmla="*/ 72 w 339"/>
                  <a:gd name="T15" fmla="*/ 105 h 176"/>
                  <a:gd name="T16" fmla="*/ 83 w 339"/>
                  <a:gd name="T17" fmla="*/ 144 h 176"/>
                  <a:gd name="T18" fmla="*/ 166 w 339"/>
                  <a:gd name="T19" fmla="*/ 12 h 176"/>
                  <a:gd name="T20" fmla="*/ 176 w 339"/>
                  <a:gd name="T21" fmla="*/ 7 h 176"/>
                  <a:gd name="T22" fmla="*/ 176 w 339"/>
                  <a:gd name="T23" fmla="*/ 7 h 176"/>
                  <a:gd name="T24" fmla="*/ 182 w 339"/>
                  <a:gd name="T25" fmla="*/ 16 h 176"/>
                  <a:gd name="T26" fmla="*/ 182 w 339"/>
                  <a:gd name="T27" fmla="*/ 16 h 176"/>
                  <a:gd name="T28" fmla="*/ 181 w 339"/>
                  <a:gd name="T29" fmla="*/ 99 h 176"/>
                  <a:gd name="T30" fmla="*/ 221 w 339"/>
                  <a:gd name="T31" fmla="*/ 59 h 176"/>
                  <a:gd name="T32" fmla="*/ 228 w 339"/>
                  <a:gd name="T33" fmla="*/ 57 h 176"/>
                  <a:gd name="T34" fmla="*/ 228 w 339"/>
                  <a:gd name="T35" fmla="*/ 57 h 176"/>
                  <a:gd name="T36" fmla="*/ 234 w 339"/>
                  <a:gd name="T37" fmla="*/ 61 h 176"/>
                  <a:gd name="T38" fmla="*/ 234 w 339"/>
                  <a:gd name="T39" fmla="*/ 61 h 176"/>
                  <a:gd name="T40" fmla="*/ 246 w 339"/>
                  <a:gd name="T41" fmla="*/ 84 h 176"/>
                  <a:gd name="T42" fmla="*/ 322 w 339"/>
                  <a:gd name="T43" fmla="*/ 5 h 176"/>
                  <a:gd name="T44" fmla="*/ 335 w 339"/>
                  <a:gd name="T45" fmla="*/ 4 h 176"/>
                  <a:gd name="T46" fmla="*/ 335 w 339"/>
                  <a:gd name="T47" fmla="*/ 4 h 176"/>
                  <a:gd name="T48" fmla="*/ 335 w 339"/>
                  <a:gd name="T49" fmla="*/ 18 h 176"/>
                  <a:gd name="T50" fmla="*/ 335 w 339"/>
                  <a:gd name="T51" fmla="*/ 18 h 176"/>
                  <a:gd name="T52" fmla="*/ 251 w 339"/>
                  <a:gd name="T53" fmla="*/ 106 h 176"/>
                  <a:gd name="T54" fmla="*/ 243 w 339"/>
                  <a:gd name="T55" fmla="*/ 110 h 176"/>
                  <a:gd name="T56" fmla="*/ 243 w 339"/>
                  <a:gd name="T57" fmla="*/ 110 h 176"/>
                  <a:gd name="T58" fmla="*/ 236 w 339"/>
                  <a:gd name="T59" fmla="*/ 106 h 176"/>
                  <a:gd name="T60" fmla="*/ 236 w 339"/>
                  <a:gd name="T61" fmla="*/ 106 h 176"/>
                  <a:gd name="T62" fmla="*/ 224 w 339"/>
                  <a:gd name="T63" fmla="*/ 81 h 176"/>
                  <a:gd name="T64" fmla="*/ 177 w 339"/>
                  <a:gd name="T65" fmla="*/ 126 h 176"/>
                  <a:gd name="T66" fmla="*/ 168 w 339"/>
                  <a:gd name="T67" fmla="*/ 127 h 176"/>
                  <a:gd name="T68" fmla="*/ 168 w 339"/>
                  <a:gd name="T69" fmla="*/ 127 h 176"/>
                  <a:gd name="T70" fmla="*/ 163 w 339"/>
                  <a:gd name="T71" fmla="*/ 119 h 176"/>
                  <a:gd name="T72" fmla="*/ 163 w 339"/>
                  <a:gd name="T73" fmla="*/ 119 h 176"/>
                  <a:gd name="T74" fmla="*/ 164 w 339"/>
                  <a:gd name="T75" fmla="*/ 49 h 176"/>
                  <a:gd name="T76" fmla="*/ 88 w 339"/>
                  <a:gd name="T77" fmla="*/ 171 h 176"/>
                  <a:gd name="T78" fmla="*/ 79 w 339"/>
                  <a:gd name="T79" fmla="*/ 176 h 176"/>
                  <a:gd name="T80" fmla="*/ 79 w 339"/>
                  <a:gd name="T81" fmla="*/ 176 h 176"/>
                  <a:gd name="T82" fmla="*/ 71 w 339"/>
                  <a:gd name="T83" fmla="*/ 170 h 176"/>
                  <a:gd name="T84" fmla="*/ 71 w 339"/>
                  <a:gd name="T85" fmla="*/ 170 h 176"/>
                  <a:gd name="T86" fmla="*/ 59 w 339"/>
                  <a:gd name="T87" fmla="*/ 126 h 176"/>
                  <a:gd name="T88" fmla="*/ 16 w 339"/>
                  <a:gd name="T89" fmla="*/ 170 h 176"/>
                  <a:gd name="T90" fmla="*/ 16 w 339"/>
                  <a:gd name="T91" fmla="*/ 170 h 176"/>
                  <a:gd name="T92" fmla="*/ 7 w 339"/>
                  <a:gd name="T93" fmla="*/ 172 h 176"/>
                  <a:gd name="T94" fmla="*/ 7 w 339"/>
                  <a:gd name="T95" fmla="*/ 172 h 176"/>
                  <a:gd name="T96" fmla="*/ 3 w 339"/>
                  <a:gd name="T97" fmla="*/ 16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9" h="176">
                    <a:moveTo>
                      <a:pt x="3" y="169"/>
                    </a:moveTo>
                    <a:cubicBezTo>
                      <a:pt x="0" y="166"/>
                      <a:pt x="0" y="159"/>
                      <a:pt x="4" y="155"/>
                    </a:cubicBezTo>
                    <a:cubicBezTo>
                      <a:pt x="4" y="155"/>
                      <a:pt x="4" y="155"/>
                      <a:pt x="4" y="155"/>
                    </a:cubicBezTo>
                    <a:cubicBezTo>
                      <a:pt x="57" y="102"/>
                      <a:pt x="57" y="102"/>
                      <a:pt x="57" y="102"/>
                    </a:cubicBezTo>
                    <a:cubicBezTo>
                      <a:pt x="60" y="99"/>
                      <a:pt x="63" y="98"/>
                      <a:pt x="66" y="99"/>
                    </a:cubicBezTo>
                    <a:cubicBezTo>
                      <a:pt x="66" y="99"/>
                      <a:pt x="66" y="99"/>
                      <a:pt x="66" y="99"/>
                    </a:cubicBezTo>
                    <a:cubicBezTo>
                      <a:pt x="69" y="100"/>
                      <a:pt x="71" y="102"/>
                      <a:pt x="72" y="105"/>
                    </a:cubicBezTo>
                    <a:cubicBezTo>
                      <a:pt x="72" y="105"/>
                      <a:pt x="72" y="105"/>
                      <a:pt x="72" y="105"/>
                    </a:cubicBezTo>
                    <a:cubicBezTo>
                      <a:pt x="83" y="144"/>
                      <a:pt x="83" y="144"/>
                      <a:pt x="83" y="144"/>
                    </a:cubicBezTo>
                    <a:cubicBezTo>
                      <a:pt x="166" y="12"/>
                      <a:pt x="166" y="12"/>
                      <a:pt x="166" y="12"/>
                    </a:cubicBezTo>
                    <a:cubicBezTo>
                      <a:pt x="168" y="8"/>
                      <a:pt x="172" y="6"/>
                      <a:pt x="176" y="7"/>
                    </a:cubicBezTo>
                    <a:cubicBezTo>
                      <a:pt x="176" y="7"/>
                      <a:pt x="176" y="7"/>
                      <a:pt x="176" y="7"/>
                    </a:cubicBezTo>
                    <a:cubicBezTo>
                      <a:pt x="180" y="8"/>
                      <a:pt x="182" y="12"/>
                      <a:pt x="182" y="16"/>
                    </a:cubicBezTo>
                    <a:cubicBezTo>
                      <a:pt x="182" y="16"/>
                      <a:pt x="182" y="16"/>
                      <a:pt x="182" y="16"/>
                    </a:cubicBezTo>
                    <a:cubicBezTo>
                      <a:pt x="181" y="99"/>
                      <a:pt x="181" y="99"/>
                      <a:pt x="181" y="99"/>
                    </a:cubicBezTo>
                    <a:cubicBezTo>
                      <a:pt x="221" y="59"/>
                      <a:pt x="221" y="59"/>
                      <a:pt x="221" y="59"/>
                    </a:cubicBezTo>
                    <a:cubicBezTo>
                      <a:pt x="223" y="57"/>
                      <a:pt x="226" y="57"/>
                      <a:pt x="228" y="57"/>
                    </a:cubicBezTo>
                    <a:cubicBezTo>
                      <a:pt x="228" y="57"/>
                      <a:pt x="228" y="57"/>
                      <a:pt x="228" y="57"/>
                    </a:cubicBezTo>
                    <a:cubicBezTo>
                      <a:pt x="231" y="58"/>
                      <a:pt x="233" y="59"/>
                      <a:pt x="234" y="61"/>
                    </a:cubicBezTo>
                    <a:cubicBezTo>
                      <a:pt x="234" y="61"/>
                      <a:pt x="234" y="61"/>
                      <a:pt x="234" y="61"/>
                    </a:cubicBezTo>
                    <a:cubicBezTo>
                      <a:pt x="246" y="84"/>
                      <a:pt x="246" y="84"/>
                      <a:pt x="246" y="84"/>
                    </a:cubicBezTo>
                    <a:cubicBezTo>
                      <a:pt x="322" y="5"/>
                      <a:pt x="322" y="5"/>
                      <a:pt x="322" y="5"/>
                    </a:cubicBezTo>
                    <a:cubicBezTo>
                      <a:pt x="326" y="1"/>
                      <a:pt x="331" y="0"/>
                      <a:pt x="335" y="4"/>
                    </a:cubicBezTo>
                    <a:cubicBezTo>
                      <a:pt x="335" y="4"/>
                      <a:pt x="335" y="4"/>
                      <a:pt x="335" y="4"/>
                    </a:cubicBezTo>
                    <a:cubicBezTo>
                      <a:pt x="339" y="8"/>
                      <a:pt x="339" y="14"/>
                      <a:pt x="335" y="18"/>
                    </a:cubicBezTo>
                    <a:cubicBezTo>
                      <a:pt x="335" y="18"/>
                      <a:pt x="335" y="18"/>
                      <a:pt x="335" y="18"/>
                    </a:cubicBezTo>
                    <a:cubicBezTo>
                      <a:pt x="251" y="106"/>
                      <a:pt x="251" y="106"/>
                      <a:pt x="251" y="106"/>
                    </a:cubicBezTo>
                    <a:cubicBezTo>
                      <a:pt x="249" y="109"/>
                      <a:pt x="246" y="110"/>
                      <a:pt x="243" y="110"/>
                    </a:cubicBezTo>
                    <a:cubicBezTo>
                      <a:pt x="243" y="110"/>
                      <a:pt x="243" y="110"/>
                      <a:pt x="243" y="110"/>
                    </a:cubicBezTo>
                    <a:cubicBezTo>
                      <a:pt x="240" y="110"/>
                      <a:pt x="238" y="108"/>
                      <a:pt x="236" y="106"/>
                    </a:cubicBezTo>
                    <a:cubicBezTo>
                      <a:pt x="236" y="106"/>
                      <a:pt x="236" y="106"/>
                      <a:pt x="236" y="106"/>
                    </a:cubicBezTo>
                    <a:cubicBezTo>
                      <a:pt x="224" y="81"/>
                      <a:pt x="224" y="81"/>
                      <a:pt x="224" y="81"/>
                    </a:cubicBezTo>
                    <a:cubicBezTo>
                      <a:pt x="177" y="126"/>
                      <a:pt x="177" y="126"/>
                      <a:pt x="177" y="126"/>
                    </a:cubicBezTo>
                    <a:cubicBezTo>
                      <a:pt x="174" y="128"/>
                      <a:pt x="171" y="129"/>
                      <a:pt x="168" y="127"/>
                    </a:cubicBezTo>
                    <a:cubicBezTo>
                      <a:pt x="168" y="127"/>
                      <a:pt x="168" y="127"/>
                      <a:pt x="168" y="127"/>
                    </a:cubicBezTo>
                    <a:cubicBezTo>
                      <a:pt x="165" y="126"/>
                      <a:pt x="163" y="123"/>
                      <a:pt x="163" y="119"/>
                    </a:cubicBezTo>
                    <a:cubicBezTo>
                      <a:pt x="163" y="119"/>
                      <a:pt x="163" y="119"/>
                      <a:pt x="163" y="119"/>
                    </a:cubicBezTo>
                    <a:cubicBezTo>
                      <a:pt x="164" y="49"/>
                      <a:pt x="164" y="49"/>
                      <a:pt x="164" y="49"/>
                    </a:cubicBezTo>
                    <a:cubicBezTo>
                      <a:pt x="88" y="171"/>
                      <a:pt x="88" y="171"/>
                      <a:pt x="88" y="171"/>
                    </a:cubicBezTo>
                    <a:cubicBezTo>
                      <a:pt x="86" y="174"/>
                      <a:pt x="82" y="176"/>
                      <a:pt x="79" y="176"/>
                    </a:cubicBezTo>
                    <a:cubicBezTo>
                      <a:pt x="79" y="176"/>
                      <a:pt x="79" y="176"/>
                      <a:pt x="79" y="176"/>
                    </a:cubicBezTo>
                    <a:cubicBezTo>
                      <a:pt x="75" y="176"/>
                      <a:pt x="72" y="173"/>
                      <a:pt x="71" y="170"/>
                    </a:cubicBezTo>
                    <a:cubicBezTo>
                      <a:pt x="71" y="170"/>
                      <a:pt x="71" y="170"/>
                      <a:pt x="71" y="170"/>
                    </a:cubicBezTo>
                    <a:cubicBezTo>
                      <a:pt x="59" y="126"/>
                      <a:pt x="59" y="126"/>
                      <a:pt x="59" y="126"/>
                    </a:cubicBezTo>
                    <a:cubicBezTo>
                      <a:pt x="16" y="170"/>
                      <a:pt x="16" y="170"/>
                      <a:pt x="16" y="170"/>
                    </a:cubicBezTo>
                    <a:cubicBezTo>
                      <a:pt x="16" y="170"/>
                      <a:pt x="16" y="170"/>
                      <a:pt x="16" y="170"/>
                    </a:cubicBezTo>
                    <a:cubicBezTo>
                      <a:pt x="14" y="172"/>
                      <a:pt x="10" y="173"/>
                      <a:pt x="7" y="172"/>
                    </a:cubicBezTo>
                    <a:cubicBezTo>
                      <a:pt x="7" y="172"/>
                      <a:pt x="7" y="172"/>
                      <a:pt x="7" y="172"/>
                    </a:cubicBezTo>
                    <a:cubicBezTo>
                      <a:pt x="6" y="172"/>
                      <a:pt x="4" y="171"/>
                      <a:pt x="3" y="169"/>
                    </a:cubicBezTo>
                    <a:close/>
                  </a:path>
                </a:pathLst>
              </a:custGeom>
              <a:grpFill/>
              <a:ln>
                <a:noFill/>
              </a:ln>
            </p:spPr>
            <p:txBody>
              <a:bodyPr vert="horz" wrap="square" lIns="82305" tIns="41153" rIns="82305" bIns="41153"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grpSp>
        <p:sp>
          <p:nvSpPr>
            <p:cNvPr id="80" name="文本框 34"/>
            <p:cNvSpPr txBox="1"/>
            <p:nvPr/>
          </p:nvSpPr>
          <p:spPr>
            <a:xfrm>
              <a:off x="3778507" y="3098781"/>
              <a:ext cx="1597751" cy="500137"/>
            </a:xfrm>
            <a:prstGeom prst="rect">
              <a:avLst/>
            </a:prstGeom>
            <a:noFill/>
          </p:spPr>
          <p:txBody>
            <a:bodyPr wrap="square" lIns="68580" tIns="34290" rIns="68580" bIns="34290" rtlCol="0">
              <a:spAutoFit/>
            </a:bodyPr>
            <a:lstStyle/>
            <a:p>
              <a:pPr algn="ctr"/>
              <a:r>
                <a:rPr lang="zh-CN" altLang="en-US" sz="1400" b="1" dirty="0">
                  <a:solidFill>
                    <a:srgbClr val="0070C0">
                      <a:alpha val="99000"/>
                    </a:srgbClr>
                  </a:solidFill>
                  <a:latin typeface="微软雅黑" panose="020B0503020204020204" pitchFamily="34" charset="-122"/>
                  <a:ea typeface="微软雅黑" panose="020B0503020204020204" pitchFamily="34" charset="-122"/>
                </a:rPr>
                <a:t>点此添加文本</a:t>
              </a:r>
              <a:endParaRPr lang="en-US" altLang="zh-CN" sz="1400" b="1" dirty="0">
                <a:solidFill>
                  <a:srgbClr val="0070C0">
                    <a:alpha val="99000"/>
                  </a:srgbClr>
                </a:solidFill>
                <a:latin typeface="微软雅黑" panose="020B0503020204020204" pitchFamily="34" charset="-122"/>
                <a:ea typeface="微软雅黑" panose="020B0503020204020204" pitchFamily="34" charset="-122"/>
              </a:endParaRPr>
            </a:p>
            <a:p>
              <a:pPr algn="ctr"/>
              <a:endParaRPr lang="en-US" altLang="zh-CN" sz="1400" b="1"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91" name="组合 90"/>
          <p:cNvGrpSpPr/>
          <p:nvPr/>
        </p:nvGrpSpPr>
        <p:grpSpPr>
          <a:xfrm>
            <a:off x="5297498" y="2211845"/>
            <a:ext cx="1597751" cy="1449029"/>
            <a:chOff x="5297498" y="2211845"/>
            <a:chExt cx="1597751" cy="1449029"/>
          </a:xfrm>
        </p:grpSpPr>
        <p:sp>
          <p:nvSpPr>
            <p:cNvPr id="59" name="矩形 58"/>
            <p:cNvSpPr/>
            <p:nvPr/>
          </p:nvSpPr>
          <p:spPr>
            <a:xfrm rot="2700000">
              <a:off x="5371860" y="2211845"/>
              <a:ext cx="1449029" cy="1449029"/>
            </a:xfrm>
            <a:prstGeom prst="rect">
              <a:avLst/>
            </a:prstGeom>
            <a:gradFill flip="none" rotWithShape="1">
              <a:gsLst>
                <a:gs pos="0">
                  <a:sysClr val="window" lastClr="FFFFFF">
                    <a:lumMod val="85000"/>
                  </a:sysClr>
                </a:gs>
                <a:gs pos="100000">
                  <a:sysClr val="window" lastClr="FFFFFF"/>
                </a:gs>
              </a:gsLst>
              <a:lin ang="2700000" scaled="1"/>
              <a:tileRect/>
            </a:gradFill>
            <a:ln w="38100" cap="flat" cmpd="sng" algn="ctr">
              <a:gradFill flip="none" rotWithShape="1">
                <a:gsLst>
                  <a:gs pos="0">
                    <a:sysClr val="window" lastClr="FFFFFF"/>
                  </a:gs>
                  <a:gs pos="100000">
                    <a:sysClr val="window" lastClr="FFFFFF">
                      <a:lumMod val="85000"/>
                    </a:sysClr>
                  </a:gs>
                </a:gsLst>
                <a:lin ang="2700000" scaled="1"/>
                <a:tileRect/>
              </a:gradFill>
              <a:prstDash val="solid"/>
              <a:miter lim="800000"/>
            </a:ln>
            <a:effectLst>
              <a:outerShdw blurRad="88900" dist="101600" dir="2700000" algn="tl" rotWithShape="0">
                <a:prstClr val="black">
                  <a:alpha val="25000"/>
                </a:prstClr>
              </a:outerShdw>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nvGrpSpPr>
            <p:cNvPr id="71" name="组合 70"/>
            <p:cNvGrpSpPr/>
            <p:nvPr/>
          </p:nvGrpSpPr>
          <p:grpSpPr>
            <a:xfrm>
              <a:off x="5917024" y="2500265"/>
              <a:ext cx="358700" cy="371434"/>
              <a:chOff x="4571018" y="3941631"/>
              <a:chExt cx="1142820" cy="1183390"/>
            </a:xfrm>
            <a:solidFill>
              <a:srgbClr val="0070C0"/>
            </a:solidFill>
          </p:grpSpPr>
          <p:sp>
            <p:nvSpPr>
              <p:cNvPr id="72" name="Freeform 237"/>
              <p:cNvSpPr/>
              <p:nvPr/>
            </p:nvSpPr>
            <p:spPr bwMode="auto">
              <a:xfrm>
                <a:off x="5030850" y="3941631"/>
                <a:ext cx="426023" cy="561264"/>
              </a:xfrm>
              <a:custGeom>
                <a:avLst/>
                <a:gdLst>
                  <a:gd name="T0" fmla="*/ 126 w 126"/>
                  <a:gd name="T1" fmla="*/ 28 h 166"/>
                  <a:gd name="T2" fmla="*/ 38 w 126"/>
                  <a:gd name="T3" fmla="*/ 166 h 166"/>
                  <a:gd name="T4" fmla="*/ 36 w 126"/>
                  <a:gd name="T5" fmla="*/ 166 h 166"/>
                  <a:gd name="T6" fmla="*/ 0 w 126"/>
                  <a:gd name="T7" fmla="*/ 3 h 166"/>
                  <a:gd name="T8" fmla="*/ 0 w 126"/>
                  <a:gd name="T9" fmla="*/ 3 h 166"/>
                  <a:gd name="T10" fmla="*/ 17 w 126"/>
                  <a:gd name="T11" fmla="*/ 1 h 166"/>
                  <a:gd name="T12" fmla="*/ 33 w 126"/>
                  <a:gd name="T13" fmla="*/ 0 h 166"/>
                  <a:gd name="T14" fmla="*/ 48 w 126"/>
                  <a:gd name="T15" fmla="*/ 0 h 166"/>
                  <a:gd name="T16" fmla="*/ 63 w 126"/>
                  <a:gd name="T17" fmla="*/ 2 h 166"/>
                  <a:gd name="T18" fmla="*/ 79 w 126"/>
                  <a:gd name="T19" fmla="*/ 5 h 166"/>
                  <a:gd name="T20" fmla="*/ 94 w 126"/>
                  <a:gd name="T21" fmla="*/ 10 h 166"/>
                  <a:gd name="T22" fmla="*/ 108 w 126"/>
                  <a:gd name="T23" fmla="*/ 17 h 166"/>
                  <a:gd name="T24" fmla="*/ 123 w 126"/>
                  <a:gd name="T25" fmla="*/ 25 h 166"/>
                  <a:gd name="T26" fmla="*/ 123 w 126"/>
                  <a:gd name="T27" fmla="*/ 25 h 166"/>
                  <a:gd name="T28" fmla="*/ 126 w 126"/>
                  <a:gd name="T29" fmla="*/ 28 h 166"/>
                  <a:gd name="T30" fmla="*/ 126 w 126"/>
                  <a:gd name="T31" fmla="*/ 2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6" h="166">
                    <a:moveTo>
                      <a:pt x="126" y="28"/>
                    </a:moveTo>
                    <a:lnTo>
                      <a:pt x="38" y="166"/>
                    </a:lnTo>
                    <a:lnTo>
                      <a:pt x="36" y="166"/>
                    </a:lnTo>
                    <a:lnTo>
                      <a:pt x="0" y="3"/>
                    </a:lnTo>
                    <a:lnTo>
                      <a:pt x="0" y="3"/>
                    </a:lnTo>
                    <a:lnTo>
                      <a:pt x="17" y="1"/>
                    </a:lnTo>
                    <a:lnTo>
                      <a:pt x="33" y="0"/>
                    </a:lnTo>
                    <a:lnTo>
                      <a:pt x="48" y="0"/>
                    </a:lnTo>
                    <a:lnTo>
                      <a:pt x="63" y="2"/>
                    </a:lnTo>
                    <a:lnTo>
                      <a:pt x="79" y="5"/>
                    </a:lnTo>
                    <a:lnTo>
                      <a:pt x="94" y="10"/>
                    </a:lnTo>
                    <a:lnTo>
                      <a:pt x="108" y="17"/>
                    </a:lnTo>
                    <a:lnTo>
                      <a:pt x="123" y="25"/>
                    </a:lnTo>
                    <a:lnTo>
                      <a:pt x="123" y="25"/>
                    </a:lnTo>
                    <a:lnTo>
                      <a:pt x="126" y="28"/>
                    </a:lnTo>
                    <a:lnTo>
                      <a:pt x="126" y="28"/>
                    </a:lnTo>
                    <a:close/>
                  </a:path>
                </a:pathLst>
              </a:custGeom>
              <a:grpFill/>
              <a:ln>
                <a:noFill/>
              </a:ln>
            </p:spPr>
            <p:txBody>
              <a:bodyPr vert="horz" wrap="square" lIns="82305" tIns="41153" rIns="82305" bIns="41153"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sp>
            <p:nvSpPr>
              <p:cNvPr id="73" name="Freeform 238"/>
              <p:cNvSpPr/>
              <p:nvPr/>
            </p:nvSpPr>
            <p:spPr bwMode="auto">
              <a:xfrm>
                <a:off x="5172859" y="4103925"/>
                <a:ext cx="540979" cy="1000812"/>
              </a:xfrm>
              <a:custGeom>
                <a:avLst/>
                <a:gdLst>
                  <a:gd name="T0" fmla="*/ 155 w 159"/>
                  <a:gd name="T1" fmla="*/ 101 h 296"/>
                  <a:gd name="T2" fmla="*/ 155 w 159"/>
                  <a:gd name="T3" fmla="*/ 101 h 296"/>
                  <a:gd name="T4" fmla="*/ 156 w 159"/>
                  <a:gd name="T5" fmla="*/ 105 h 296"/>
                  <a:gd name="T6" fmla="*/ 156 w 159"/>
                  <a:gd name="T7" fmla="*/ 105 h 296"/>
                  <a:gd name="T8" fmla="*/ 156 w 159"/>
                  <a:gd name="T9" fmla="*/ 105 h 296"/>
                  <a:gd name="T10" fmla="*/ 158 w 159"/>
                  <a:gd name="T11" fmla="*/ 120 h 296"/>
                  <a:gd name="T12" fmla="*/ 159 w 159"/>
                  <a:gd name="T13" fmla="*/ 136 h 296"/>
                  <a:gd name="T14" fmla="*/ 158 w 159"/>
                  <a:gd name="T15" fmla="*/ 151 h 296"/>
                  <a:gd name="T16" fmla="*/ 157 w 159"/>
                  <a:gd name="T17" fmla="*/ 166 h 296"/>
                  <a:gd name="T18" fmla="*/ 153 w 159"/>
                  <a:gd name="T19" fmla="*/ 182 h 296"/>
                  <a:gd name="T20" fmla="*/ 149 w 159"/>
                  <a:gd name="T21" fmla="*/ 196 h 296"/>
                  <a:gd name="T22" fmla="*/ 141 w 159"/>
                  <a:gd name="T23" fmla="*/ 211 h 296"/>
                  <a:gd name="T24" fmla="*/ 133 w 159"/>
                  <a:gd name="T25" fmla="*/ 225 h 296"/>
                  <a:gd name="T26" fmla="*/ 133 w 159"/>
                  <a:gd name="T27" fmla="*/ 225 h 296"/>
                  <a:gd name="T28" fmla="*/ 124 w 159"/>
                  <a:gd name="T29" fmla="*/ 238 h 296"/>
                  <a:gd name="T30" fmla="*/ 114 w 159"/>
                  <a:gd name="T31" fmla="*/ 250 h 296"/>
                  <a:gd name="T32" fmla="*/ 103 w 159"/>
                  <a:gd name="T33" fmla="*/ 261 h 296"/>
                  <a:gd name="T34" fmla="*/ 91 w 159"/>
                  <a:gd name="T35" fmla="*/ 271 h 296"/>
                  <a:gd name="T36" fmla="*/ 78 w 159"/>
                  <a:gd name="T37" fmla="*/ 278 h 296"/>
                  <a:gd name="T38" fmla="*/ 64 w 159"/>
                  <a:gd name="T39" fmla="*/ 286 h 296"/>
                  <a:gd name="T40" fmla="*/ 50 w 159"/>
                  <a:gd name="T41" fmla="*/ 291 h 296"/>
                  <a:gd name="T42" fmla="*/ 34 w 159"/>
                  <a:gd name="T43" fmla="*/ 296 h 296"/>
                  <a:gd name="T44" fmla="*/ 0 w 159"/>
                  <a:gd name="T45" fmla="*/ 138 h 296"/>
                  <a:gd name="T46" fmla="*/ 88 w 159"/>
                  <a:gd name="T47" fmla="*/ 0 h 296"/>
                  <a:gd name="T48" fmla="*/ 88 w 159"/>
                  <a:gd name="T49" fmla="*/ 0 h 296"/>
                  <a:gd name="T50" fmla="*/ 101 w 159"/>
                  <a:gd name="T51" fmla="*/ 10 h 296"/>
                  <a:gd name="T52" fmla="*/ 112 w 159"/>
                  <a:gd name="T53" fmla="*/ 21 h 296"/>
                  <a:gd name="T54" fmla="*/ 122 w 159"/>
                  <a:gd name="T55" fmla="*/ 32 h 296"/>
                  <a:gd name="T56" fmla="*/ 131 w 159"/>
                  <a:gd name="T57" fmla="*/ 44 h 296"/>
                  <a:gd name="T58" fmla="*/ 139 w 159"/>
                  <a:gd name="T59" fmla="*/ 57 h 296"/>
                  <a:gd name="T60" fmla="*/ 146 w 159"/>
                  <a:gd name="T61" fmla="*/ 71 h 296"/>
                  <a:gd name="T62" fmla="*/ 151 w 159"/>
                  <a:gd name="T63" fmla="*/ 86 h 296"/>
                  <a:gd name="T64" fmla="*/ 155 w 159"/>
                  <a:gd name="T65" fmla="*/ 101 h 296"/>
                  <a:gd name="T66" fmla="*/ 155 w 159"/>
                  <a:gd name="T67" fmla="*/ 101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9" h="296">
                    <a:moveTo>
                      <a:pt x="155" y="101"/>
                    </a:moveTo>
                    <a:lnTo>
                      <a:pt x="155" y="101"/>
                    </a:lnTo>
                    <a:lnTo>
                      <a:pt x="156" y="105"/>
                    </a:lnTo>
                    <a:lnTo>
                      <a:pt x="156" y="105"/>
                    </a:lnTo>
                    <a:lnTo>
                      <a:pt x="156" y="105"/>
                    </a:lnTo>
                    <a:lnTo>
                      <a:pt x="158" y="120"/>
                    </a:lnTo>
                    <a:lnTo>
                      <a:pt x="159" y="136"/>
                    </a:lnTo>
                    <a:lnTo>
                      <a:pt x="158" y="151"/>
                    </a:lnTo>
                    <a:lnTo>
                      <a:pt x="157" y="166"/>
                    </a:lnTo>
                    <a:lnTo>
                      <a:pt x="153" y="182"/>
                    </a:lnTo>
                    <a:lnTo>
                      <a:pt x="149" y="196"/>
                    </a:lnTo>
                    <a:lnTo>
                      <a:pt x="141" y="211"/>
                    </a:lnTo>
                    <a:lnTo>
                      <a:pt x="133" y="225"/>
                    </a:lnTo>
                    <a:lnTo>
                      <a:pt x="133" y="225"/>
                    </a:lnTo>
                    <a:lnTo>
                      <a:pt x="124" y="238"/>
                    </a:lnTo>
                    <a:lnTo>
                      <a:pt x="114" y="250"/>
                    </a:lnTo>
                    <a:lnTo>
                      <a:pt x="103" y="261"/>
                    </a:lnTo>
                    <a:lnTo>
                      <a:pt x="91" y="271"/>
                    </a:lnTo>
                    <a:lnTo>
                      <a:pt x="78" y="278"/>
                    </a:lnTo>
                    <a:lnTo>
                      <a:pt x="64" y="286"/>
                    </a:lnTo>
                    <a:lnTo>
                      <a:pt x="50" y="291"/>
                    </a:lnTo>
                    <a:lnTo>
                      <a:pt x="34" y="296"/>
                    </a:lnTo>
                    <a:lnTo>
                      <a:pt x="0" y="138"/>
                    </a:lnTo>
                    <a:lnTo>
                      <a:pt x="88" y="0"/>
                    </a:lnTo>
                    <a:lnTo>
                      <a:pt x="88" y="0"/>
                    </a:lnTo>
                    <a:lnTo>
                      <a:pt x="101" y="10"/>
                    </a:lnTo>
                    <a:lnTo>
                      <a:pt x="112" y="21"/>
                    </a:lnTo>
                    <a:lnTo>
                      <a:pt x="122" y="32"/>
                    </a:lnTo>
                    <a:lnTo>
                      <a:pt x="131" y="44"/>
                    </a:lnTo>
                    <a:lnTo>
                      <a:pt x="139" y="57"/>
                    </a:lnTo>
                    <a:lnTo>
                      <a:pt x="146" y="71"/>
                    </a:lnTo>
                    <a:lnTo>
                      <a:pt x="151" y="86"/>
                    </a:lnTo>
                    <a:lnTo>
                      <a:pt x="155" y="101"/>
                    </a:lnTo>
                    <a:lnTo>
                      <a:pt x="155" y="101"/>
                    </a:lnTo>
                    <a:close/>
                  </a:path>
                </a:pathLst>
              </a:custGeom>
              <a:grpFill/>
              <a:ln>
                <a:noFill/>
              </a:ln>
            </p:spPr>
            <p:txBody>
              <a:bodyPr vert="horz" wrap="square" lIns="82305" tIns="41153" rIns="82305" bIns="41153"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sp>
            <p:nvSpPr>
              <p:cNvPr id="74" name="Freeform 239"/>
              <p:cNvSpPr/>
              <p:nvPr/>
            </p:nvSpPr>
            <p:spPr bwMode="auto">
              <a:xfrm>
                <a:off x="4571018" y="4029538"/>
                <a:ext cx="676224" cy="1095483"/>
              </a:xfrm>
              <a:custGeom>
                <a:avLst/>
                <a:gdLst>
                  <a:gd name="T0" fmla="*/ 131 w 201"/>
                  <a:gd name="T1" fmla="*/ 0 h 323"/>
                  <a:gd name="T2" fmla="*/ 201 w 201"/>
                  <a:gd name="T3" fmla="*/ 319 h 323"/>
                  <a:gd name="T4" fmla="*/ 201 w 201"/>
                  <a:gd name="T5" fmla="*/ 319 h 323"/>
                  <a:gd name="T6" fmla="*/ 200 w 201"/>
                  <a:gd name="T7" fmla="*/ 320 h 323"/>
                  <a:gd name="T8" fmla="*/ 200 w 201"/>
                  <a:gd name="T9" fmla="*/ 320 h 323"/>
                  <a:gd name="T10" fmla="*/ 184 w 201"/>
                  <a:gd name="T11" fmla="*/ 322 h 323"/>
                  <a:gd name="T12" fmla="*/ 168 w 201"/>
                  <a:gd name="T13" fmla="*/ 323 h 323"/>
                  <a:gd name="T14" fmla="*/ 152 w 201"/>
                  <a:gd name="T15" fmla="*/ 323 h 323"/>
                  <a:gd name="T16" fmla="*/ 136 w 201"/>
                  <a:gd name="T17" fmla="*/ 321 h 323"/>
                  <a:gd name="T18" fmla="*/ 121 w 201"/>
                  <a:gd name="T19" fmla="*/ 318 h 323"/>
                  <a:gd name="T20" fmla="*/ 106 w 201"/>
                  <a:gd name="T21" fmla="*/ 312 h 323"/>
                  <a:gd name="T22" fmla="*/ 91 w 201"/>
                  <a:gd name="T23" fmla="*/ 306 h 323"/>
                  <a:gd name="T24" fmla="*/ 77 w 201"/>
                  <a:gd name="T25" fmla="*/ 297 h 323"/>
                  <a:gd name="T26" fmla="*/ 77 w 201"/>
                  <a:gd name="T27" fmla="*/ 297 h 323"/>
                  <a:gd name="T28" fmla="*/ 63 w 201"/>
                  <a:gd name="T29" fmla="*/ 288 h 323"/>
                  <a:gd name="T30" fmla="*/ 50 w 201"/>
                  <a:gd name="T31" fmla="*/ 278 h 323"/>
                  <a:gd name="T32" fmla="*/ 40 w 201"/>
                  <a:gd name="T33" fmla="*/ 266 h 323"/>
                  <a:gd name="T34" fmla="*/ 30 w 201"/>
                  <a:gd name="T35" fmla="*/ 254 h 323"/>
                  <a:gd name="T36" fmla="*/ 22 w 201"/>
                  <a:gd name="T37" fmla="*/ 241 h 323"/>
                  <a:gd name="T38" fmla="*/ 15 w 201"/>
                  <a:gd name="T39" fmla="*/ 227 h 323"/>
                  <a:gd name="T40" fmla="*/ 9 w 201"/>
                  <a:gd name="T41" fmla="*/ 211 h 323"/>
                  <a:gd name="T42" fmla="*/ 5 w 201"/>
                  <a:gd name="T43" fmla="*/ 195 h 323"/>
                  <a:gd name="T44" fmla="*/ 5 w 201"/>
                  <a:gd name="T45" fmla="*/ 195 h 323"/>
                  <a:gd name="T46" fmla="*/ 2 w 201"/>
                  <a:gd name="T47" fmla="*/ 179 h 323"/>
                  <a:gd name="T48" fmla="*/ 0 w 201"/>
                  <a:gd name="T49" fmla="*/ 162 h 323"/>
                  <a:gd name="T50" fmla="*/ 2 w 201"/>
                  <a:gd name="T51" fmla="*/ 146 h 323"/>
                  <a:gd name="T52" fmla="*/ 3 w 201"/>
                  <a:gd name="T53" fmla="*/ 131 h 323"/>
                  <a:gd name="T54" fmla="*/ 7 w 201"/>
                  <a:gd name="T55" fmla="*/ 116 h 323"/>
                  <a:gd name="T56" fmla="*/ 11 w 201"/>
                  <a:gd name="T57" fmla="*/ 101 h 323"/>
                  <a:gd name="T58" fmla="*/ 18 w 201"/>
                  <a:gd name="T59" fmla="*/ 86 h 323"/>
                  <a:gd name="T60" fmla="*/ 27 w 201"/>
                  <a:gd name="T61" fmla="*/ 71 h 323"/>
                  <a:gd name="T62" fmla="*/ 27 w 201"/>
                  <a:gd name="T63" fmla="*/ 71 h 323"/>
                  <a:gd name="T64" fmla="*/ 36 w 201"/>
                  <a:gd name="T65" fmla="*/ 58 h 323"/>
                  <a:gd name="T66" fmla="*/ 47 w 201"/>
                  <a:gd name="T67" fmla="*/ 45 h 323"/>
                  <a:gd name="T68" fmla="*/ 58 w 201"/>
                  <a:gd name="T69" fmla="*/ 34 h 323"/>
                  <a:gd name="T70" fmla="*/ 71 w 201"/>
                  <a:gd name="T71" fmla="*/ 25 h 323"/>
                  <a:gd name="T72" fmla="*/ 84 w 201"/>
                  <a:gd name="T73" fmla="*/ 17 h 323"/>
                  <a:gd name="T74" fmla="*/ 98 w 201"/>
                  <a:gd name="T75" fmla="*/ 9 h 323"/>
                  <a:gd name="T76" fmla="*/ 113 w 201"/>
                  <a:gd name="T77" fmla="*/ 4 h 323"/>
                  <a:gd name="T78" fmla="*/ 130 w 201"/>
                  <a:gd name="T79" fmla="*/ 0 h 323"/>
                  <a:gd name="T80" fmla="*/ 130 w 201"/>
                  <a:gd name="T81" fmla="*/ 0 h 323"/>
                  <a:gd name="T82" fmla="*/ 131 w 201"/>
                  <a:gd name="T83" fmla="*/ 0 h 323"/>
                  <a:gd name="T84" fmla="*/ 131 w 201"/>
                  <a:gd name="T85" fmla="*/ 0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1" h="323">
                    <a:moveTo>
                      <a:pt x="131" y="0"/>
                    </a:moveTo>
                    <a:lnTo>
                      <a:pt x="201" y="319"/>
                    </a:lnTo>
                    <a:lnTo>
                      <a:pt x="201" y="319"/>
                    </a:lnTo>
                    <a:lnTo>
                      <a:pt x="200" y="320"/>
                    </a:lnTo>
                    <a:lnTo>
                      <a:pt x="200" y="320"/>
                    </a:lnTo>
                    <a:lnTo>
                      <a:pt x="184" y="322"/>
                    </a:lnTo>
                    <a:lnTo>
                      <a:pt x="168" y="323"/>
                    </a:lnTo>
                    <a:lnTo>
                      <a:pt x="152" y="323"/>
                    </a:lnTo>
                    <a:lnTo>
                      <a:pt x="136" y="321"/>
                    </a:lnTo>
                    <a:lnTo>
                      <a:pt x="121" y="318"/>
                    </a:lnTo>
                    <a:lnTo>
                      <a:pt x="106" y="312"/>
                    </a:lnTo>
                    <a:lnTo>
                      <a:pt x="91" y="306"/>
                    </a:lnTo>
                    <a:lnTo>
                      <a:pt x="77" y="297"/>
                    </a:lnTo>
                    <a:lnTo>
                      <a:pt x="77" y="297"/>
                    </a:lnTo>
                    <a:lnTo>
                      <a:pt x="63" y="288"/>
                    </a:lnTo>
                    <a:lnTo>
                      <a:pt x="50" y="278"/>
                    </a:lnTo>
                    <a:lnTo>
                      <a:pt x="40" y="266"/>
                    </a:lnTo>
                    <a:lnTo>
                      <a:pt x="30" y="254"/>
                    </a:lnTo>
                    <a:lnTo>
                      <a:pt x="22" y="241"/>
                    </a:lnTo>
                    <a:lnTo>
                      <a:pt x="15" y="227"/>
                    </a:lnTo>
                    <a:lnTo>
                      <a:pt x="9" y="211"/>
                    </a:lnTo>
                    <a:lnTo>
                      <a:pt x="5" y="195"/>
                    </a:lnTo>
                    <a:lnTo>
                      <a:pt x="5" y="195"/>
                    </a:lnTo>
                    <a:lnTo>
                      <a:pt x="2" y="179"/>
                    </a:lnTo>
                    <a:lnTo>
                      <a:pt x="0" y="162"/>
                    </a:lnTo>
                    <a:lnTo>
                      <a:pt x="2" y="146"/>
                    </a:lnTo>
                    <a:lnTo>
                      <a:pt x="3" y="131"/>
                    </a:lnTo>
                    <a:lnTo>
                      <a:pt x="7" y="116"/>
                    </a:lnTo>
                    <a:lnTo>
                      <a:pt x="11" y="101"/>
                    </a:lnTo>
                    <a:lnTo>
                      <a:pt x="18" y="86"/>
                    </a:lnTo>
                    <a:lnTo>
                      <a:pt x="27" y="71"/>
                    </a:lnTo>
                    <a:lnTo>
                      <a:pt x="27" y="71"/>
                    </a:lnTo>
                    <a:lnTo>
                      <a:pt x="36" y="58"/>
                    </a:lnTo>
                    <a:lnTo>
                      <a:pt x="47" y="45"/>
                    </a:lnTo>
                    <a:lnTo>
                      <a:pt x="58" y="34"/>
                    </a:lnTo>
                    <a:lnTo>
                      <a:pt x="71" y="25"/>
                    </a:lnTo>
                    <a:lnTo>
                      <a:pt x="84" y="17"/>
                    </a:lnTo>
                    <a:lnTo>
                      <a:pt x="98" y="9"/>
                    </a:lnTo>
                    <a:lnTo>
                      <a:pt x="113" y="4"/>
                    </a:lnTo>
                    <a:lnTo>
                      <a:pt x="130" y="0"/>
                    </a:lnTo>
                    <a:lnTo>
                      <a:pt x="130" y="0"/>
                    </a:lnTo>
                    <a:lnTo>
                      <a:pt x="131" y="0"/>
                    </a:lnTo>
                    <a:lnTo>
                      <a:pt x="131" y="0"/>
                    </a:lnTo>
                    <a:close/>
                  </a:path>
                </a:pathLst>
              </a:custGeom>
              <a:grpFill/>
              <a:ln>
                <a:noFill/>
              </a:ln>
            </p:spPr>
            <p:txBody>
              <a:bodyPr vert="horz" wrap="square" lIns="82305" tIns="41153" rIns="82305" bIns="41153"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grpSp>
        <p:sp>
          <p:nvSpPr>
            <p:cNvPr id="81" name="文本框 35"/>
            <p:cNvSpPr txBox="1"/>
            <p:nvPr/>
          </p:nvSpPr>
          <p:spPr>
            <a:xfrm>
              <a:off x="5297498" y="3098781"/>
              <a:ext cx="1597751" cy="500137"/>
            </a:xfrm>
            <a:prstGeom prst="rect">
              <a:avLst/>
            </a:prstGeom>
            <a:noFill/>
          </p:spPr>
          <p:txBody>
            <a:bodyPr wrap="square" lIns="68580" tIns="34290" rIns="68580" bIns="34290" rtlCol="0">
              <a:spAutoFit/>
            </a:bodyPr>
            <a:lstStyle/>
            <a:p>
              <a:pPr algn="ctr"/>
              <a:r>
                <a:rPr lang="zh-CN" altLang="en-US" sz="1400" b="1" dirty="0">
                  <a:solidFill>
                    <a:srgbClr val="0070C0">
                      <a:alpha val="99000"/>
                    </a:srgbClr>
                  </a:solidFill>
                  <a:latin typeface="微软雅黑" panose="020B0503020204020204" pitchFamily="34" charset="-122"/>
                  <a:ea typeface="微软雅黑" panose="020B0503020204020204" pitchFamily="34" charset="-122"/>
                </a:rPr>
                <a:t>点此添加文本</a:t>
              </a:r>
              <a:endParaRPr lang="en-US" altLang="zh-CN" sz="1400" b="1" dirty="0">
                <a:solidFill>
                  <a:srgbClr val="0070C0">
                    <a:alpha val="99000"/>
                  </a:srgbClr>
                </a:solidFill>
                <a:latin typeface="微软雅黑" panose="020B0503020204020204" pitchFamily="34" charset="-122"/>
                <a:ea typeface="微软雅黑" panose="020B0503020204020204" pitchFamily="34" charset="-122"/>
              </a:endParaRPr>
            </a:p>
            <a:p>
              <a:pPr algn="ctr"/>
              <a:endParaRPr lang="en-US" altLang="zh-CN" sz="1400" b="1"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92" name="组合 91"/>
          <p:cNvGrpSpPr/>
          <p:nvPr/>
        </p:nvGrpSpPr>
        <p:grpSpPr>
          <a:xfrm>
            <a:off x="6820889" y="2211845"/>
            <a:ext cx="1597751" cy="1449029"/>
            <a:chOff x="6820889" y="2211845"/>
            <a:chExt cx="1597751" cy="1449029"/>
          </a:xfrm>
        </p:grpSpPr>
        <p:sp>
          <p:nvSpPr>
            <p:cNvPr id="60" name="矩形 59"/>
            <p:cNvSpPr/>
            <p:nvPr/>
          </p:nvSpPr>
          <p:spPr>
            <a:xfrm rot="2700000">
              <a:off x="6898558" y="2211845"/>
              <a:ext cx="1449029" cy="1449029"/>
            </a:xfrm>
            <a:prstGeom prst="rect">
              <a:avLst/>
            </a:prstGeom>
            <a:gradFill flip="none" rotWithShape="1">
              <a:gsLst>
                <a:gs pos="0">
                  <a:sysClr val="window" lastClr="FFFFFF">
                    <a:lumMod val="85000"/>
                  </a:sysClr>
                </a:gs>
                <a:gs pos="100000">
                  <a:sysClr val="window" lastClr="FFFFFF"/>
                </a:gs>
              </a:gsLst>
              <a:lin ang="2700000" scaled="1"/>
              <a:tileRect/>
            </a:gradFill>
            <a:ln w="38100" cap="flat" cmpd="sng" algn="ctr">
              <a:gradFill flip="none" rotWithShape="1">
                <a:gsLst>
                  <a:gs pos="0">
                    <a:sysClr val="window" lastClr="FFFFFF"/>
                  </a:gs>
                  <a:gs pos="100000">
                    <a:sysClr val="window" lastClr="FFFFFF">
                      <a:lumMod val="85000"/>
                    </a:sysClr>
                  </a:gs>
                </a:gsLst>
                <a:lin ang="2700000" scaled="1"/>
                <a:tileRect/>
              </a:gradFill>
              <a:prstDash val="solid"/>
              <a:miter lim="800000"/>
            </a:ln>
            <a:effectLst>
              <a:outerShdw blurRad="88900" dist="101600" dir="2700000" algn="tl" rotWithShape="0">
                <a:prstClr val="black">
                  <a:alpha val="25000"/>
                </a:prstClr>
              </a:outerShdw>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5" name="Freeform 128"/>
            <p:cNvSpPr>
              <a:spLocks noEditPoints="1"/>
            </p:cNvSpPr>
            <p:nvPr/>
          </p:nvSpPr>
          <p:spPr bwMode="black">
            <a:xfrm>
              <a:off x="7417256" y="2542035"/>
              <a:ext cx="411632" cy="287893"/>
            </a:xfrm>
            <a:custGeom>
              <a:avLst/>
              <a:gdLst>
                <a:gd name="T0" fmla="*/ 7 w 300"/>
                <a:gd name="T1" fmla="*/ 0 h 210"/>
                <a:gd name="T2" fmla="*/ 293 w 300"/>
                <a:gd name="T3" fmla="*/ 0 h 210"/>
                <a:gd name="T4" fmla="*/ 150 w 300"/>
                <a:gd name="T5" fmla="*/ 120 h 210"/>
                <a:gd name="T6" fmla="*/ 7 w 300"/>
                <a:gd name="T7" fmla="*/ 0 h 210"/>
                <a:gd name="T8" fmla="*/ 153 w 300"/>
                <a:gd name="T9" fmla="*/ 130 h 210"/>
                <a:gd name="T10" fmla="*/ 153 w 300"/>
                <a:gd name="T11" fmla="*/ 130 h 210"/>
                <a:gd name="T12" fmla="*/ 153 w 300"/>
                <a:gd name="T13" fmla="*/ 131 h 210"/>
                <a:gd name="T14" fmla="*/ 152 w 300"/>
                <a:gd name="T15" fmla="*/ 131 h 210"/>
                <a:gd name="T16" fmla="*/ 152 w 300"/>
                <a:gd name="T17" fmla="*/ 131 h 210"/>
                <a:gd name="T18" fmla="*/ 151 w 300"/>
                <a:gd name="T19" fmla="*/ 131 h 210"/>
                <a:gd name="T20" fmla="*/ 151 w 300"/>
                <a:gd name="T21" fmla="*/ 131 h 210"/>
                <a:gd name="T22" fmla="*/ 150 w 300"/>
                <a:gd name="T23" fmla="*/ 131 h 210"/>
                <a:gd name="T24" fmla="*/ 150 w 300"/>
                <a:gd name="T25" fmla="*/ 131 h 210"/>
                <a:gd name="T26" fmla="*/ 150 w 300"/>
                <a:gd name="T27" fmla="*/ 131 h 210"/>
                <a:gd name="T28" fmla="*/ 149 w 300"/>
                <a:gd name="T29" fmla="*/ 131 h 210"/>
                <a:gd name="T30" fmla="*/ 149 w 300"/>
                <a:gd name="T31" fmla="*/ 131 h 210"/>
                <a:gd name="T32" fmla="*/ 148 w 300"/>
                <a:gd name="T33" fmla="*/ 131 h 210"/>
                <a:gd name="T34" fmla="*/ 148 w 300"/>
                <a:gd name="T35" fmla="*/ 131 h 210"/>
                <a:gd name="T36" fmla="*/ 147 w 300"/>
                <a:gd name="T37" fmla="*/ 131 h 210"/>
                <a:gd name="T38" fmla="*/ 147 w 300"/>
                <a:gd name="T39" fmla="*/ 130 h 210"/>
                <a:gd name="T40" fmla="*/ 147 w 300"/>
                <a:gd name="T41" fmla="*/ 130 h 210"/>
                <a:gd name="T42" fmla="*/ 125 w 300"/>
                <a:gd name="T43" fmla="*/ 112 h 210"/>
                <a:gd name="T44" fmla="*/ 8 w 300"/>
                <a:gd name="T45" fmla="*/ 210 h 210"/>
                <a:gd name="T46" fmla="*/ 293 w 300"/>
                <a:gd name="T47" fmla="*/ 210 h 210"/>
                <a:gd name="T48" fmla="*/ 175 w 300"/>
                <a:gd name="T49" fmla="*/ 112 h 210"/>
                <a:gd name="T50" fmla="*/ 153 w 300"/>
                <a:gd name="T51" fmla="*/ 130 h 210"/>
                <a:gd name="T52" fmla="*/ 0 w 300"/>
                <a:gd name="T53" fmla="*/ 6 h 210"/>
                <a:gd name="T54" fmla="*/ 0 w 300"/>
                <a:gd name="T55" fmla="*/ 204 h 210"/>
                <a:gd name="T56" fmla="*/ 118 w 300"/>
                <a:gd name="T57" fmla="*/ 106 h 210"/>
                <a:gd name="T58" fmla="*/ 0 w 300"/>
                <a:gd name="T59" fmla="*/ 6 h 210"/>
                <a:gd name="T60" fmla="*/ 182 w 300"/>
                <a:gd name="T61" fmla="*/ 106 h 210"/>
                <a:gd name="T62" fmla="*/ 300 w 300"/>
                <a:gd name="T63" fmla="*/ 204 h 210"/>
                <a:gd name="T64" fmla="*/ 300 w 300"/>
                <a:gd name="T65" fmla="*/ 6 h 210"/>
                <a:gd name="T66" fmla="*/ 182 w 300"/>
                <a:gd name="T67" fmla="*/ 10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0" h="210">
                  <a:moveTo>
                    <a:pt x="7" y="0"/>
                  </a:moveTo>
                  <a:cubicBezTo>
                    <a:pt x="293" y="0"/>
                    <a:pt x="293" y="0"/>
                    <a:pt x="293" y="0"/>
                  </a:cubicBezTo>
                  <a:cubicBezTo>
                    <a:pt x="150" y="120"/>
                    <a:pt x="150" y="120"/>
                    <a:pt x="150" y="120"/>
                  </a:cubicBezTo>
                  <a:lnTo>
                    <a:pt x="7" y="0"/>
                  </a:lnTo>
                  <a:close/>
                  <a:moveTo>
                    <a:pt x="153" y="130"/>
                  </a:moveTo>
                  <a:cubicBezTo>
                    <a:pt x="153" y="130"/>
                    <a:pt x="153" y="130"/>
                    <a:pt x="153" y="130"/>
                  </a:cubicBezTo>
                  <a:cubicBezTo>
                    <a:pt x="153" y="130"/>
                    <a:pt x="153" y="130"/>
                    <a:pt x="153" y="131"/>
                  </a:cubicBezTo>
                  <a:cubicBezTo>
                    <a:pt x="153" y="131"/>
                    <a:pt x="152" y="131"/>
                    <a:pt x="152" y="131"/>
                  </a:cubicBezTo>
                  <a:cubicBezTo>
                    <a:pt x="152" y="131"/>
                    <a:pt x="152" y="131"/>
                    <a:pt x="152" y="131"/>
                  </a:cubicBezTo>
                  <a:cubicBezTo>
                    <a:pt x="152" y="131"/>
                    <a:pt x="151" y="131"/>
                    <a:pt x="151" y="131"/>
                  </a:cubicBezTo>
                  <a:cubicBezTo>
                    <a:pt x="151" y="131"/>
                    <a:pt x="151" y="131"/>
                    <a:pt x="151" y="131"/>
                  </a:cubicBezTo>
                  <a:cubicBezTo>
                    <a:pt x="151" y="131"/>
                    <a:pt x="150" y="131"/>
                    <a:pt x="150" y="131"/>
                  </a:cubicBezTo>
                  <a:cubicBezTo>
                    <a:pt x="150" y="131"/>
                    <a:pt x="150" y="131"/>
                    <a:pt x="150" y="131"/>
                  </a:cubicBezTo>
                  <a:cubicBezTo>
                    <a:pt x="150" y="131"/>
                    <a:pt x="150" y="131"/>
                    <a:pt x="150" y="131"/>
                  </a:cubicBezTo>
                  <a:cubicBezTo>
                    <a:pt x="150" y="131"/>
                    <a:pt x="149" y="131"/>
                    <a:pt x="149" y="131"/>
                  </a:cubicBezTo>
                  <a:cubicBezTo>
                    <a:pt x="149" y="131"/>
                    <a:pt x="149" y="131"/>
                    <a:pt x="149" y="131"/>
                  </a:cubicBezTo>
                  <a:cubicBezTo>
                    <a:pt x="149" y="131"/>
                    <a:pt x="148" y="131"/>
                    <a:pt x="148" y="131"/>
                  </a:cubicBezTo>
                  <a:cubicBezTo>
                    <a:pt x="148" y="131"/>
                    <a:pt x="148" y="131"/>
                    <a:pt x="148" y="131"/>
                  </a:cubicBezTo>
                  <a:cubicBezTo>
                    <a:pt x="148" y="131"/>
                    <a:pt x="148" y="131"/>
                    <a:pt x="147" y="131"/>
                  </a:cubicBezTo>
                  <a:cubicBezTo>
                    <a:pt x="147" y="130"/>
                    <a:pt x="147" y="130"/>
                    <a:pt x="147" y="130"/>
                  </a:cubicBezTo>
                  <a:cubicBezTo>
                    <a:pt x="147" y="130"/>
                    <a:pt x="147" y="130"/>
                    <a:pt x="147" y="130"/>
                  </a:cubicBezTo>
                  <a:cubicBezTo>
                    <a:pt x="125" y="112"/>
                    <a:pt x="125" y="112"/>
                    <a:pt x="125" y="112"/>
                  </a:cubicBezTo>
                  <a:cubicBezTo>
                    <a:pt x="8" y="210"/>
                    <a:pt x="8" y="210"/>
                    <a:pt x="8" y="210"/>
                  </a:cubicBezTo>
                  <a:cubicBezTo>
                    <a:pt x="293" y="210"/>
                    <a:pt x="293" y="210"/>
                    <a:pt x="293" y="210"/>
                  </a:cubicBezTo>
                  <a:cubicBezTo>
                    <a:pt x="175" y="112"/>
                    <a:pt x="175" y="112"/>
                    <a:pt x="175" y="112"/>
                  </a:cubicBezTo>
                  <a:lnTo>
                    <a:pt x="153" y="130"/>
                  </a:lnTo>
                  <a:close/>
                  <a:moveTo>
                    <a:pt x="0" y="6"/>
                  </a:moveTo>
                  <a:cubicBezTo>
                    <a:pt x="0" y="204"/>
                    <a:pt x="0" y="204"/>
                    <a:pt x="0" y="204"/>
                  </a:cubicBezTo>
                  <a:cubicBezTo>
                    <a:pt x="118" y="106"/>
                    <a:pt x="118" y="106"/>
                    <a:pt x="118" y="106"/>
                  </a:cubicBezTo>
                  <a:lnTo>
                    <a:pt x="0" y="6"/>
                  </a:lnTo>
                  <a:close/>
                  <a:moveTo>
                    <a:pt x="182" y="106"/>
                  </a:moveTo>
                  <a:cubicBezTo>
                    <a:pt x="300" y="204"/>
                    <a:pt x="300" y="204"/>
                    <a:pt x="300" y="204"/>
                  </a:cubicBezTo>
                  <a:cubicBezTo>
                    <a:pt x="300" y="6"/>
                    <a:pt x="300" y="6"/>
                    <a:pt x="300" y="6"/>
                  </a:cubicBezTo>
                  <a:lnTo>
                    <a:pt x="182" y="106"/>
                  </a:lnTo>
                  <a:close/>
                </a:path>
              </a:pathLst>
            </a:custGeom>
            <a:solidFill>
              <a:srgbClr val="0070C0"/>
            </a:solidFill>
            <a:ln>
              <a:noFill/>
            </a:ln>
          </p:spPr>
          <p:txBody>
            <a:bodyPr vert="horz" wrap="square" lIns="61729" tIns="30865" rIns="61729" bIns="30865"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200" b="0" i="0" u="none" strike="noStrike" kern="0" cap="none" spc="0" normalizeH="0" baseline="0" noProof="0">
                <a:ln>
                  <a:noFill/>
                </a:ln>
                <a:solidFill>
                  <a:sysClr val="window" lastClr="FFFFFF"/>
                </a:solidFill>
                <a:effectLst/>
                <a:uLnTx/>
                <a:uFillTx/>
                <a:latin typeface="方正中等线简体" panose="03000509000000000000" pitchFamily="65" charset="-122"/>
                <a:ea typeface="方正中等线简体" panose="03000509000000000000" pitchFamily="65" charset="-122"/>
              </a:endParaRPr>
            </a:p>
          </p:txBody>
        </p:sp>
        <p:sp>
          <p:nvSpPr>
            <p:cNvPr id="82" name="文本框 36"/>
            <p:cNvSpPr txBox="1"/>
            <p:nvPr/>
          </p:nvSpPr>
          <p:spPr>
            <a:xfrm>
              <a:off x="6820889" y="3098781"/>
              <a:ext cx="1597751" cy="500137"/>
            </a:xfrm>
            <a:prstGeom prst="rect">
              <a:avLst/>
            </a:prstGeom>
            <a:noFill/>
          </p:spPr>
          <p:txBody>
            <a:bodyPr wrap="square" lIns="68580" tIns="34290" rIns="68580" bIns="34290" rtlCol="0">
              <a:spAutoFit/>
            </a:bodyPr>
            <a:lstStyle/>
            <a:p>
              <a:pPr algn="ctr"/>
              <a:r>
                <a:rPr lang="zh-CN" altLang="en-US" sz="1400" b="1" dirty="0">
                  <a:solidFill>
                    <a:srgbClr val="0070C0">
                      <a:alpha val="99000"/>
                    </a:srgbClr>
                  </a:solidFill>
                  <a:latin typeface="微软雅黑" panose="020B0503020204020204" pitchFamily="34" charset="-122"/>
                  <a:ea typeface="微软雅黑" panose="020B0503020204020204" pitchFamily="34" charset="-122"/>
                </a:rPr>
                <a:t>点此添加文本</a:t>
              </a:r>
              <a:endParaRPr lang="en-US" altLang="zh-CN" sz="1400" b="1" dirty="0">
                <a:solidFill>
                  <a:srgbClr val="0070C0">
                    <a:alpha val="99000"/>
                  </a:srgbClr>
                </a:solidFill>
                <a:latin typeface="微软雅黑" panose="020B0503020204020204" pitchFamily="34" charset="-122"/>
                <a:ea typeface="微软雅黑" panose="020B0503020204020204" pitchFamily="34" charset="-122"/>
              </a:endParaRPr>
            </a:p>
            <a:p>
              <a:pPr algn="ctr"/>
              <a:endParaRPr lang="en-US" altLang="zh-CN" sz="1400" b="1" dirty="0">
                <a:solidFill>
                  <a:srgbClr val="0070C0">
                    <a:alpha val="99000"/>
                  </a:srgbClr>
                </a:solidFill>
                <a:latin typeface="微软雅黑" panose="020B0503020204020204" pitchFamily="34" charset="-122"/>
                <a:ea typeface="微软雅黑" panose="020B0503020204020204" pitchFamily="34" charset="-122"/>
              </a:endParaRPr>
            </a:p>
          </p:txBody>
        </p:sp>
      </p:grpSp>
      <p:sp>
        <p:nvSpPr>
          <p:cNvPr id="83" name="文本框 34"/>
          <p:cNvSpPr txBox="1">
            <a:spLocks noChangeArrowheads="1"/>
          </p:cNvSpPr>
          <p:nvPr/>
        </p:nvSpPr>
        <p:spPr bwMode="auto">
          <a:xfrm>
            <a:off x="625685" y="1115593"/>
            <a:ext cx="2074107" cy="736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9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rPr>
              <a:t>添加标题</a:t>
            </a:r>
            <a:endParaRPr lang="en-US" altLang="zh-CN" sz="19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a:p>
            <a:pPr>
              <a:lnSpc>
                <a:spcPts val="1400"/>
              </a:lnSpc>
            </a:pPr>
            <a:r>
              <a:rPr lang="zh-CN" altLang="en-US" sz="1200" dirty="0" smtClean="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单击此处添加文本内容单击</a:t>
            </a:r>
            <a:endPar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endParaRPr>
          </a:p>
          <a:p>
            <a:pPr>
              <a:lnSpc>
                <a:spcPts val="1400"/>
              </a:lnSpc>
            </a:pPr>
            <a:r>
              <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单击此处添加文本</a:t>
            </a:r>
            <a:r>
              <a:rPr lang="zh-CN" altLang="en-US" sz="1200" dirty="0" smtClean="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内容单击</a:t>
            </a:r>
            <a:endPar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endParaRPr>
          </a:p>
        </p:txBody>
      </p:sp>
      <p:sp>
        <p:nvSpPr>
          <p:cNvPr id="84" name="文本框 34"/>
          <p:cNvSpPr txBox="1">
            <a:spLocks noChangeArrowheads="1"/>
          </p:cNvSpPr>
          <p:nvPr/>
        </p:nvSpPr>
        <p:spPr bwMode="auto">
          <a:xfrm>
            <a:off x="2115536" y="4067921"/>
            <a:ext cx="2074107" cy="736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9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rPr>
              <a:t>添加标题</a:t>
            </a:r>
            <a:endParaRPr lang="en-US" altLang="zh-CN" sz="19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a:p>
            <a:pPr>
              <a:lnSpc>
                <a:spcPts val="1400"/>
              </a:lnSpc>
            </a:pPr>
            <a:r>
              <a:rPr lang="zh-CN" altLang="en-US" sz="1200" dirty="0" smtClean="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单击此处添加文本内容单击</a:t>
            </a:r>
            <a:endPar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endParaRPr>
          </a:p>
          <a:p>
            <a:pPr>
              <a:lnSpc>
                <a:spcPts val="1400"/>
              </a:lnSpc>
            </a:pPr>
            <a:r>
              <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单击此处添加文本</a:t>
            </a:r>
            <a:r>
              <a:rPr lang="zh-CN" altLang="en-US" sz="1200" dirty="0" smtClean="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内容单击</a:t>
            </a:r>
            <a:endPar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endParaRPr>
          </a:p>
        </p:txBody>
      </p:sp>
      <p:sp>
        <p:nvSpPr>
          <p:cNvPr id="85" name="文本框 34"/>
          <p:cNvSpPr txBox="1">
            <a:spLocks noChangeArrowheads="1"/>
          </p:cNvSpPr>
          <p:nvPr/>
        </p:nvSpPr>
        <p:spPr bwMode="auto">
          <a:xfrm>
            <a:off x="3532622" y="1115593"/>
            <a:ext cx="2074107" cy="736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9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rPr>
              <a:t>添加标题</a:t>
            </a:r>
            <a:endParaRPr lang="en-US" altLang="zh-CN" sz="19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a:p>
            <a:pPr>
              <a:lnSpc>
                <a:spcPts val="1400"/>
              </a:lnSpc>
            </a:pPr>
            <a:r>
              <a:rPr lang="zh-CN" altLang="en-US" sz="1200" dirty="0" smtClean="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单击此处添加文本内容单击</a:t>
            </a:r>
            <a:endPar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endParaRPr>
          </a:p>
          <a:p>
            <a:pPr>
              <a:lnSpc>
                <a:spcPts val="1400"/>
              </a:lnSpc>
            </a:pPr>
            <a:r>
              <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单击此处添加文本</a:t>
            </a:r>
            <a:r>
              <a:rPr lang="zh-CN" altLang="en-US" sz="1200" dirty="0" smtClean="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内容单击</a:t>
            </a:r>
            <a:endPar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endParaRPr>
          </a:p>
        </p:txBody>
      </p:sp>
      <p:sp>
        <p:nvSpPr>
          <p:cNvPr id="86" name="文本框 34"/>
          <p:cNvSpPr txBox="1">
            <a:spLocks noChangeArrowheads="1"/>
          </p:cNvSpPr>
          <p:nvPr/>
        </p:nvSpPr>
        <p:spPr bwMode="auto">
          <a:xfrm>
            <a:off x="5092218" y="4067921"/>
            <a:ext cx="2074107" cy="736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9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rPr>
              <a:t>添加标题</a:t>
            </a:r>
            <a:endParaRPr lang="en-US" altLang="zh-CN" sz="19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a:p>
            <a:pPr>
              <a:lnSpc>
                <a:spcPts val="1400"/>
              </a:lnSpc>
            </a:pPr>
            <a:r>
              <a:rPr lang="zh-CN" altLang="en-US" sz="1200" dirty="0" smtClean="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单击此处添加文本内容单击</a:t>
            </a:r>
            <a:endPar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endParaRPr>
          </a:p>
          <a:p>
            <a:pPr>
              <a:lnSpc>
                <a:spcPts val="1400"/>
              </a:lnSpc>
            </a:pPr>
            <a:r>
              <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单击此处添加文本</a:t>
            </a:r>
            <a:r>
              <a:rPr lang="zh-CN" altLang="en-US" sz="1200" dirty="0" smtClean="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内容单击</a:t>
            </a:r>
            <a:endPar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endParaRPr>
          </a:p>
        </p:txBody>
      </p:sp>
      <p:sp>
        <p:nvSpPr>
          <p:cNvPr id="87" name="文本框 34"/>
          <p:cNvSpPr txBox="1">
            <a:spLocks noChangeArrowheads="1"/>
          </p:cNvSpPr>
          <p:nvPr/>
        </p:nvSpPr>
        <p:spPr bwMode="auto">
          <a:xfrm>
            <a:off x="6560348" y="1115593"/>
            <a:ext cx="2074107" cy="736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9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rPr>
              <a:t>添加标题</a:t>
            </a:r>
            <a:endParaRPr lang="en-US" altLang="zh-CN" sz="19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a:p>
            <a:pPr>
              <a:lnSpc>
                <a:spcPts val="1400"/>
              </a:lnSpc>
            </a:pPr>
            <a:r>
              <a:rPr lang="zh-CN" altLang="en-US" sz="1200" dirty="0" smtClean="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单击此处添加文本内容单击</a:t>
            </a:r>
            <a:endPar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endParaRPr>
          </a:p>
          <a:p>
            <a:pPr>
              <a:lnSpc>
                <a:spcPts val="1400"/>
              </a:lnSpc>
            </a:pPr>
            <a:r>
              <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单击此处添加文本</a:t>
            </a:r>
            <a:r>
              <a:rPr lang="zh-CN" altLang="en-US" sz="1200" dirty="0" smtClean="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rPr>
              <a:t>内容单击</a:t>
            </a:r>
            <a:endParaRPr lang="zh-CN" altLang="en-US" sz="1200" dirty="0">
              <a:gradFill>
                <a:gsLst>
                  <a:gs pos="68000">
                    <a:schemeClr val="tx1">
                      <a:lumMod val="85000"/>
                      <a:lumOff val="15000"/>
                    </a:schemeClr>
                  </a:gs>
                  <a:gs pos="0">
                    <a:schemeClr val="tx1">
                      <a:lumMod val="85000"/>
                      <a:lumOff val="15000"/>
                    </a:schemeClr>
                  </a:gs>
                </a:gsLst>
                <a:lin ang="5400000" scaled="0"/>
              </a:gra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anim calcmode="lin" valueType="num">
                                      <p:cBhvr additive="base">
                                        <p:cTn id="7" dur="500" fill="hold"/>
                                        <p:tgtEl>
                                          <p:spTgt spid="88"/>
                                        </p:tgtEl>
                                        <p:attrNameLst>
                                          <p:attrName>ppt_x</p:attrName>
                                        </p:attrNameLst>
                                      </p:cBhvr>
                                      <p:tavLst>
                                        <p:tav tm="0">
                                          <p:val>
                                            <p:strVal val="0-#ppt_w/2"/>
                                          </p:val>
                                        </p:tav>
                                        <p:tav tm="100000">
                                          <p:val>
                                            <p:strVal val="#ppt_x"/>
                                          </p:val>
                                        </p:tav>
                                      </p:tavLst>
                                    </p:anim>
                                    <p:anim calcmode="lin" valueType="num">
                                      <p:cBhvr additive="base">
                                        <p:cTn id="8" dur="500" fill="hold"/>
                                        <p:tgtEl>
                                          <p:spTgt spid="8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3"/>
                                        </p:tgtEl>
                                        <p:attrNameLst>
                                          <p:attrName>style.visibility</p:attrName>
                                        </p:attrNameLst>
                                      </p:cBhvr>
                                      <p:to>
                                        <p:strVal val="visible"/>
                                      </p:to>
                                    </p:set>
                                    <p:anim calcmode="lin" valueType="num">
                                      <p:cBhvr additive="base">
                                        <p:cTn id="13" dur="500" fill="hold"/>
                                        <p:tgtEl>
                                          <p:spTgt spid="83"/>
                                        </p:tgtEl>
                                        <p:attrNameLst>
                                          <p:attrName>ppt_x</p:attrName>
                                        </p:attrNameLst>
                                      </p:cBhvr>
                                      <p:tavLst>
                                        <p:tav tm="0">
                                          <p:val>
                                            <p:strVal val="1+#ppt_w/2"/>
                                          </p:val>
                                        </p:tav>
                                        <p:tav tm="100000">
                                          <p:val>
                                            <p:strVal val="#ppt_x"/>
                                          </p:val>
                                        </p:tav>
                                      </p:tavLst>
                                    </p:anim>
                                    <p:anim calcmode="lin" valueType="num">
                                      <p:cBhvr additive="base">
                                        <p:cTn id="14" dur="500" fill="hold"/>
                                        <p:tgtEl>
                                          <p:spTgt spid="8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9"/>
                                        </p:tgtEl>
                                        <p:attrNameLst>
                                          <p:attrName>style.visibility</p:attrName>
                                        </p:attrNameLst>
                                      </p:cBhvr>
                                      <p:to>
                                        <p:strVal val="visible"/>
                                      </p:to>
                                    </p:set>
                                    <p:anim calcmode="lin" valueType="num">
                                      <p:cBhvr additive="base">
                                        <p:cTn id="19" dur="500" fill="hold"/>
                                        <p:tgtEl>
                                          <p:spTgt spid="89"/>
                                        </p:tgtEl>
                                        <p:attrNameLst>
                                          <p:attrName>ppt_x</p:attrName>
                                        </p:attrNameLst>
                                      </p:cBhvr>
                                      <p:tavLst>
                                        <p:tav tm="0">
                                          <p:val>
                                            <p:strVal val="0-#ppt_w/2"/>
                                          </p:val>
                                        </p:tav>
                                        <p:tav tm="100000">
                                          <p:val>
                                            <p:strVal val="#ppt_x"/>
                                          </p:val>
                                        </p:tav>
                                      </p:tavLst>
                                    </p:anim>
                                    <p:anim calcmode="lin" valueType="num">
                                      <p:cBhvr additive="base">
                                        <p:cTn id="20" dur="500" fill="hold"/>
                                        <p:tgtEl>
                                          <p:spTgt spid="8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4"/>
                                        </p:tgtEl>
                                        <p:attrNameLst>
                                          <p:attrName>style.visibility</p:attrName>
                                        </p:attrNameLst>
                                      </p:cBhvr>
                                      <p:to>
                                        <p:strVal val="visible"/>
                                      </p:to>
                                    </p:set>
                                    <p:anim calcmode="lin" valueType="num">
                                      <p:cBhvr additive="base">
                                        <p:cTn id="25" dur="500" fill="hold"/>
                                        <p:tgtEl>
                                          <p:spTgt spid="84"/>
                                        </p:tgtEl>
                                        <p:attrNameLst>
                                          <p:attrName>ppt_x</p:attrName>
                                        </p:attrNameLst>
                                      </p:cBhvr>
                                      <p:tavLst>
                                        <p:tav tm="0">
                                          <p:val>
                                            <p:strVal val="1+#ppt_w/2"/>
                                          </p:val>
                                        </p:tav>
                                        <p:tav tm="100000">
                                          <p:val>
                                            <p:strVal val="#ppt_x"/>
                                          </p:val>
                                        </p:tav>
                                      </p:tavLst>
                                    </p:anim>
                                    <p:anim calcmode="lin" valueType="num">
                                      <p:cBhvr additive="base">
                                        <p:cTn id="26"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90"/>
                                        </p:tgtEl>
                                        <p:attrNameLst>
                                          <p:attrName>style.visibility</p:attrName>
                                        </p:attrNameLst>
                                      </p:cBhvr>
                                      <p:to>
                                        <p:strVal val="visible"/>
                                      </p:to>
                                    </p:set>
                                    <p:anim calcmode="lin" valueType="num">
                                      <p:cBhvr additive="base">
                                        <p:cTn id="31" dur="500" fill="hold"/>
                                        <p:tgtEl>
                                          <p:spTgt spid="90"/>
                                        </p:tgtEl>
                                        <p:attrNameLst>
                                          <p:attrName>ppt_x</p:attrName>
                                        </p:attrNameLst>
                                      </p:cBhvr>
                                      <p:tavLst>
                                        <p:tav tm="0">
                                          <p:val>
                                            <p:strVal val="0-#ppt_w/2"/>
                                          </p:val>
                                        </p:tav>
                                        <p:tav tm="100000">
                                          <p:val>
                                            <p:strVal val="#ppt_x"/>
                                          </p:val>
                                        </p:tav>
                                      </p:tavLst>
                                    </p:anim>
                                    <p:anim calcmode="lin" valueType="num">
                                      <p:cBhvr additive="base">
                                        <p:cTn id="32"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5"/>
                                        </p:tgtEl>
                                        <p:attrNameLst>
                                          <p:attrName>style.visibility</p:attrName>
                                        </p:attrNameLst>
                                      </p:cBhvr>
                                      <p:to>
                                        <p:strVal val="visible"/>
                                      </p:to>
                                    </p:set>
                                    <p:anim calcmode="lin" valueType="num">
                                      <p:cBhvr additive="base">
                                        <p:cTn id="37" dur="500" fill="hold"/>
                                        <p:tgtEl>
                                          <p:spTgt spid="85"/>
                                        </p:tgtEl>
                                        <p:attrNameLst>
                                          <p:attrName>ppt_x</p:attrName>
                                        </p:attrNameLst>
                                      </p:cBhvr>
                                      <p:tavLst>
                                        <p:tav tm="0">
                                          <p:val>
                                            <p:strVal val="1+#ppt_w/2"/>
                                          </p:val>
                                        </p:tav>
                                        <p:tav tm="100000">
                                          <p:val>
                                            <p:strVal val="#ppt_x"/>
                                          </p:val>
                                        </p:tav>
                                      </p:tavLst>
                                    </p:anim>
                                    <p:anim calcmode="lin" valueType="num">
                                      <p:cBhvr additive="base">
                                        <p:cTn id="38" dur="500" fill="hold"/>
                                        <p:tgtEl>
                                          <p:spTgt spid="8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91"/>
                                        </p:tgtEl>
                                        <p:attrNameLst>
                                          <p:attrName>style.visibility</p:attrName>
                                        </p:attrNameLst>
                                      </p:cBhvr>
                                      <p:to>
                                        <p:strVal val="visible"/>
                                      </p:to>
                                    </p:set>
                                    <p:anim calcmode="lin" valueType="num">
                                      <p:cBhvr additive="base">
                                        <p:cTn id="43" dur="500" fill="hold"/>
                                        <p:tgtEl>
                                          <p:spTgt spid="91"/>
                                        </p:tgtEl>
                                        <p:attrNameLst>
                                          <p:attrName>ppt_x</p:attrName>
                                        </p:attrNameLst>
                                      </p:cBhvr>
                                      <p:tavLst>
                                        <p:tav tm="0">
                                          <p:val>
                                            <p:strVal val="0-#ppt_w/2"/>
                                          </p:val>
                                        </p:tav>
                                        <p:tav tm="100000">
                                          <p:val>
                                            <p:strVal val="#ppt_x"/>
                                          </p:val>
                                        </p:tav>
                                      </p:tavLst>
                                    </p:anim>
                                    <p:anim calcmode="lin" valueType="num">
                                      <p:cBhvr additive="base">
                                        <p:cTn id="44" dur="500" fill="hold"/>
                                        <p:tgtEl>
                                          <p:spTgt spid="9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1+#ppt_w/2"/>
                                          </p:val>
                                        </p:tav>
                                        <p:tav tm="100000">
                                          <p:val>
                                            <p:strVal val="#ppt_x"/>
                                          </p:val>
                                        </p:tav>
                                      </p:tavLst>
                                    </p:anim>
                                    <p:anim calcmode="lin" valueType="num">
                                      <p:cBhvr additive="base">
                                        <p:cTn id="50" dur="500" fill="hold"/>
                                        <p:tgtEl>
                                          <p:spTgt spid="8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92"/>
                                        </p:tgtEl>
                                        <p:attrNameLst>
                                          <p:attrName>style.visibility</p:attrName>
                                        </p:attrNameLst>
                                      </p:cBhvr>
                                      <p:to>
                                        <p:strVal val="visible"/>
                                      </p:to>
                                    </p:set>
                                    <p:anim calcmode="lin" valueType="num">
                                      <p:cBhvr additive="base">
                                        <p:cTn id="55" dur="500" fill="hold"/>
                                        <p:tgtEl>
                                          <p:spTgt spid="92"/>
                                        </p:tgtEl>
                                        <p:attrNameLst>
                                          <p:attrName>ppt_x</p:attrName>
                                        </p:attrNameLst>
                                      </p:cBhvr>
                                      <p:tavLst>
                                        <p:tav tm="0">
                                          <p:val>
                                            <p:strVal val="0-#ppt_w/2"/>
                                          </p:val>
                                        </p:tav>
                                        <p:tav tm="100000">
                                          <p:val>
                                            <p:strVal val="#ppt_x"/>
                                          </p:val>
                                        </p:tav>
                                      </p:tavLst>
                                    </p:anim>
                                    <p:anim calcmode="lin" valueType="num">
                                      <p:cBhvr additive="base">
                                        <p:cTn id="56" dur="500" fill="hold"/>
                                        <p:tgtEl>
                                          <p:spTgt spid="92"/>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87"/>
                                        </p:tgtEl>
                                        <p:attrNameLst>
                                          <p:attrName>style.visibility</p:attrName>
                                        </p:attrNameLst>
                                      </p:cBhvr>
                                      <p:to>
                                        <p:strVal val="visible"/>
                                      </p:to>
                                    </p:set>
                                    <p:anim calcmode="lin" valueType="num">
                                      <p:cBhvr additive="base">
                                        <p:cTn id="61" dur="500" fill="hold"/>
                                        <p:tgtEl>
                                          <p:spTgt spid="87"/>
                                        </p:tgtEl>
                                        <p:attrNameLst>
                                          <p:attrName>ppt_x</p:attrName>
                                        </p:attrNameLst>
                                      </p:cBhvr>
                                      <p:tavLst>
                                        <p:tav tm="0">
                                          <p:val>
                                            <p:strVal val="1+#ppt_w/2"/>
                                          </p:val>
                                        </p:tav>
                                        <p:tav tm="100000">
                                          <p:val>
                                            <p:strVal val="#ppt_x"/>
                                          </p:val>
                                        </p:tav>
                                      </p:tavLst>
                                    </p:anim>
                                    <p:anim calcmode="lin" valueType="num">
                                      <p:cBhvr additive="base">
                                        <p:cTn id="62" dur="500" fill="hold"/>
                                        <p:tgtEl>
                                          <p:spTgt spid="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85" grpId="0"/>
      <p:bldP spid="86" grpId="0"/>
      <p:bldP spid="8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圆角矩形 9"/>
          <p:cNvSpPr/>
          <p:nvPr/>
        </p:nvSpPr>
        <p:spPr>
          <a:xfrm>
            <a:off x="778422" y="2504899"/>
            <a:ext cx="1380347" cy="2011067"/>
          </a:xfrm>
          <a:prstGeom prst="roundRect">
            <a:avLst/>
          </a:prstGeom>
          <a:noFill/>
          <a:ln w="190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200">
              <a:solidFill>
                <a:srgbClr val="005E5E">
                  <a:alpha val="99000"/>
                </a:srgbClr>
              </a:solidFill>
              <a:latin typeface="微软雅黑" panose="020B0503020204020204" pitchFamily="34" charset="-122"/>
              <a:ea typeface="微软雅黑" panose="020B0503020204020204" pitchFamily="34" charset="-122"/>
            </a:endParaRPr>
          </a:p>
        </p:txBody>
      </p:sp>
      <p:sp>
        <p:nvSpPr>
          <p:cNvPr id="11" name="任意多边形 10"/>
          <p:cNvSpPr/>
          <p:nvPr/>
        </p:nvSpPr>
        <p:spPr>
          <a:xfrm flipV="1">
            <a:off x="778422" y="2104685"/>
            <a:ext cx="1380347" cy="966174"/>
          </a:xfrm>
          <a:custGeom>
            <a:avLst/>
            <a:gdLst>
              <a:gd name="connsiteX0" fmla="*/ 958996 w 1963711"/>
              <a:gd name="connsiteY0" fmla="*/ 1374500 h 1374500"/>
              <a:gd name="connsiteX1" fmla="*/ 1004715 w 1963711"/>
              <a:gd name="connsiteY1" fmla="*/ 1374500 h 1374500"/>
              <a:gd name="connsiteX2" fmla="*/ 1004715 w 1963711"/>
              <a:gd name="connsiteY2" fmla="*/ 805149 h 1374500"/>
              <a:gd name="connsiteX3" fmla="*/ 1636419 w 1963711"/>
              <a:gd name="connsiteY3" fmla="*/ 805149 h 1374500"/>
              <a:gd name="connsiteX4" fmla="*/ 1963711 w 1963711"/>
              <a:gd name="connsiteY4" fmla="*/ 477857 h 1374500"/>
              <a:gd name="connsiteX5" fmla="*/ 1963711 w 1963711"/>
              <a:gd name="connsiteY5" fmla="*/ 179883 h 1374500"/>
              <a:gd name="connsiteX6" fmla="*/ 1166735 w 1963711"/>
              <a:gd name="connsiteY6" fmla="*/ 179883 h 1374500"/>
              <a:gd name="connsiteX7" fmla="*/ 981855 w 1963711"/>
              <a:gd name="connsiteY7" fmla="*/ 0 h 1374500"/>
              <a:gd name="connsiteX8" fmla="*/ 796975 w 1963711"/>
              <a:gd name="connsiteY8" fmla="*/ 179883 h 1374500"/>
              <a:gd name="connsiteX9" fmla="*/ 0 w 1963711"/>
              <a:gd name="connsiteY9" fmla="*/ 179883 h 1374500"/>
              <a:gd name="connsiteX10" fmla="*/ 0 w 1963711"/>
              <a:gd name="connsiteY10" fmla="*/ 477857 h 1374500"/>
              <a:gd name="connsiteX11" fmla="*/ 327292 w 1963711"/>
              <a:gd name="connsiteY11" fmla="*/ 805149 h 1374500"/>
              <a:gd name="connsiteX12" fmla="*/ 958996 w 1963711"/>
              <a:gd name="connsiteY12" fmla="*/ 805149 h 137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3711" h="1374500">
                <a:moveTo>
                  <a:pt x="958996" y="1374500"/>
                </a:moveTo>
                <a:lnTo>
                  <a:pt x="1004715" y="1374500"/>
                </a:lnTo>
                <a:lnTo>
                  <a:pt x="1004715" y="805149"/>
                </a:lnTo>
                <a:lnTo>
                  <a:pt x="1636419" y="805149"/>
                </a:lnTo>
                <a:cubicBezTo>
                  <a:pt x="1817177" y="805149"/>
                  <a:pt x="1963711" y="658615"/>
                  <a:pt x="1963711" y="477857"/>
                </a:cubicBezTo>
                <a:lnTo>
                  <a:pt x="1963711" y="179883"/>
                </a:lnTo>
                <a:lnTo>
                  <a:pt x="1166735" y="179883"/>
                </a:lnTo>
                <a:lnTo>
                  <a:pt x="981855" y="0"/>
                </a:lnTo>
                <a:lnTo>
                  <a:pt x="796975" y="179883"/>
                </a:lnTo>
                <a:lnTo>
                  <a:pt x="0" y="179883"/>
                </a:lnTo>
                <a:lnTo>
                  <a:pt x="0" y="477857"/>
                </a:lnTo>
                <a:cubicBezTo>
                  <a:pt x="0" y="658615"/>
                  <a:pt x="146534" y="805149"/>
                  <a:pt x="327292" y="805149"/>
                </a:cubicBezTo>
                <a:lnTo>
                  <a:pt x="958996" y="805149"/>
                </a:lnTo>
                <a:close/>
              </a:path>
            </a:pathLst>
          </a:cu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ltLang="zh-CN" sz="6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12" name="矩形 11"/>
          <p:cNvSpPr/>
          <p:nvPr/>
        </p:nvSpPr>
        <p:spPr>
          <a:xfrm>
            <a:off x="937680" y="2587772"/>
            <a:ext cx="1061829" cy="25391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b="1" dirty="0">
                <a:solidFill>
                  <a:srgbClr val="0070C0">
                    <a:alpha val="99000"/>
                  </a:srgbClr>
                </a:solidFill>
                <a:latin typeface="微软雅黑" panose="020B0503020204020204" pitchFamily="34" charset="-122"/>
                <a:ea typeface="微软雅黑" panose="020B0503020204020204" pitchFamily="34" charset="-122"/>
              </a:rPr>
              <a:t>点击添加标题</a:t>
            </a:r>
            <a:endParaRPr lang="zh-CN" altLang="en-US" sz="12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13" name="矩形 12"/>
          <p:cNvSpPr/>
          <p:nvPr/>
        </p:nvSpPr>
        <p:spPr>
          <a:xfrm>
            <a:off x="867838" y="3222454"/>
            <a:ext cx="1206177" cy="103874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a:t>
            </a:r>
            <a:r>
              <a:rPr lang="zh-CN" altLang="en-US" sz="1200" dirty="0" smtClean="0">
                <a:solidFill>
                  <a:schemeClr val="tx1">
                    <a:lumMod val="85000"/>
                    <a:lumOff val="15000"/>
                    <a:alpha val="99000"/>
                  </a:schemeClr>
                </a:solidFill>
                <a:latin typeface="微软雅黑" panose="020B0503020204020204" pitchFamily="34" charset="-122"/>
                <a:ea typeface="微软雅黑" panose="020B0503020204020204" pitchFamily="34" charset="-122"/>
              </a:rPr>
              <a:t>文本</a:t>
            </a:r>
            <a:endParaRPr lang="en-US" altLang="zh-CN" sz="1200" dirty="0" smtClean="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smtClean="0">
                <a:solidFill>
                  <a:schemeClr val="tx1">
                    <a:lumMod val="85000"/>
                    <a:lumOff val="15000"/>
                    <a:alpha val="99000"/>
                  </a:schemeClr>
                </a:solidFill>
                <a:latin typeface="微软雅黑" panose="020B0503020204020204" pitchFamily="34" charset="-122"/>
                <a:ea typeface="微软雅黑" panose="020B0503020204020204" pitchFamily="34" charset="-122"/>
              </a:rPr>
              <a:t>单击</a:t>
            </a: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a:t>
            </a:r>
            <a:r>
              <a:rPr lang="zh-CN" altLang="en-US" sz="1200" dirty="0" smtClean="0">
                <a:solidFill>
                  <a:schemeClr val="tx1">
                    <a:lumMod val="85000"/>
                    <a:lumOff val="15000"/>
                    <a:alpha val="99000"/>
                  </a:schemeClr>
                </a:solidFill>
                <a:latin typeface="微软雅黑" panose="020B0503020204020204" pitchFamily="34" charset="-122"/>
                <a:ea typeface="微软雅黑" panose="020B0503020204020204" pitchFamily="34" charset="-122"/>
              </a:rPr>
              <a:t>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p:txBody>
      </p:sp>
      <p:sp>
        <p:nvSpPr>
          <p:cNvPr id="14" name="圆角矩形 13"/>
          <p:cNvSpPr/>
          <p:nvPr/>
        </p:nvSpPr>
        <p:spPr>
          <a:xfrm>
            <a:off x="2327010" y="2504899"/>
            <a:ext cx="1380347" cy="2011067"/>
          </a:xfrm>
          <a:prstGeom prst="roundRect">
            <a:avLst/>
          </a:prstGeom>
          <a:noFill/>
          <a:ln w="190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200">
              <a:solidFill>
                <a:srgbClr val="005E5E">
                  <a:alpha val="99000"/>
                </a:srgbClr>
              </a:solidFill>
              <a:latin typeface="微软雅黑" panose="020B0503020204020204" pitchFamily="34" charset="-122"/>
              <a:ea typeface="微软雅黑" panose="020B0503020204020204" pitchFamily="34" charset="-122"/>
            </a:endParaRPr>
          </a:p>
        </p:txBody>
      </p:sp>
      <p:sp>
        <p:nvSpPr>
          <p:cNvPr id="15" name="任意多边形 14"/>
          <p:cNvSpPr/>
          <p:nvPr/>
        </p:nvSpPr>
        <p:spPr>
          <a:xfrm flipV="1">
            <a:off x="2327010" y="2104685"/>
            <a:ext cx="1380347" cy="966174"/>
          </a:xfrm>
          <a:custGeom>
            <a:avLst/>
            <a:gdLst>
              <a:gd name="connsiteX0" fmla="*/ 958996 w 1963711"/>
              <a:gd name="connsiteY0" fmla="*/ 1374500 h 1374500"/>
              <a:gd name="connsiteX1" fmla="*/ 1004715 w 1963711"/>
              <a:gd name="connsiteY1" fmla="*/ 1374500 h 1374500"/>
              <a:gd name="connsiteX2" fmla="*/ 1004715 w 1963711"/>
              <a:gd name="connsiteY2" fmla="*/ 805149 h 1374500"/>
              <a:gd name="connsiteX3" fmla="*/ 1636419 w 1963711"/>
              <a:gd name="connsiteY3" fmla="*/ 805149 h 1374500"/>
              <a:gd name="connsiteX4" fmla="*/ 1963711 w 1963711"/>
              <a:gd name="connsiteY4" fmla="*/ 477857 h 1374500"/>
              <a:gd name="connsiteX5" fmla="*/ 1963711 w 1963711"/>
              <a:gd name="connsiteY5" fmla="*/ 179883 h 1374500"/>
              <a:gd name="connsiteX6" fmla="*/ 1166735 w 1963711"/>
              <a:gd name="connsiteY6" fmla="*/ 179883 h 1374500"/>
              <a:gd name="connsiteX7" fmla="*/ 981855 w 1963711"/>
              <a:gd name="connsiteY7" fmla="*/ 0 h 1374500"/>
              <a:gd name="connsiteX8" fmla="*/ 796975 w 1963711"/>
              <a:gd name="connsiteY8" fmla="*/ 179883 h 1374500"/>
              <a:gd name="connsiteX9" fmla="*/ 0 w 1963711"/>
              <a:gd name="connsiteY9" fmla="*/ 179883 h 1374500"/>
              <a:gd name="connsiteX10" fmla="*/ 0 w 1963711"/>
              <a:gd name="connsiteY10" fmla="*/ 477857 h 1374500"/>
              <a:gd name="connsiteX11" fmla="*/ 327292 w 1963711"/>
              <a:gd name="connsiteY11" fmla="*/ 805149 h 1374500"/>
              <a:gd name="connsiteX12" fmla="*/ 958996 w 1963711"/>
              <a:gd name="connsiteY12" fmla="*/ 805149 h 137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3711" h="1374500">
                <a:moveTo>
                  <a:pt x="958996" y="1374500"/>
                </a:moveTo>
                <a:lnTo>
                  <a:pt x="1004715" y="1374500"/>
                </a:lnTo>
                <a:lnTo>
                  <a:pt x="1004715" y="805149"/>
                </a:lnTo>
                <a:lnTo>
                  <a:pt x="1636419" y="805149"/>
                </a:lnTo>
                <a:cubicBezTo>
                  <a:pt x="1817177" y="805149"/>
                  <a:pt x="1963711" y="658615"/>
                  <a:pt x="1963711" y="477857"/>
                </a:cubicBezTo>
                <a:lnTo>
                  <a:pt x="1963711" y="179883"/>
                </a:lnTo>
                <a:lnTo>
                  <a:pt x="1166735" y="179883"/>
                </a:lnTo>
                <a:lnTo>
                  <a:pt x="981855" y="0"/>
                </a:lnTo>
                <a:lnTo>
                  <a:pt x="796975" y="179883"/>
                </a:lnTo>
                <a:lnTo>
                  <a:pt x="0" y="179883"/>
                </a:lnTo>
                <a:lnTo>
                  <a:pt x="0" y="477857"/>
                </a:lnTo>
                <a:cubicBezTo>
                  <a:pt x="0" y="658615"/>
                  <a:pt x="146534" y="805149"/>
                  <a:pt x="327292" y="805149"/>
                </a:cubicBezTo>
                <a:lnTo>
                  <a:pt x="958996" y="805149"/>
                </a:lnTo>
                <a:close/>
              </a:path>
            </a:pathLst>
          </a:cu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ltLang="zh-CN" sz="6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16" name="矩形 15"/>
          <p:cNvSpPr/>
          <p:nvPr/>
        </p:nvSpPr>
        <p:spPr>
          <a:xfrm>
            <a:off x="2486269" y="2587772"/>
            <a:ext cx="1061829" cy="25391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b="1" dirty="0">
                <a:solidFill>
                  <a:srgbClr val="0070C0">
                    <a:alpha val="99000"/>
                  </a:srgbClr>
                </a:solidFill>
                <a:latin typeface="微软雅黑" panose="020B0503020204020204" pitchFamily="34" charset="-122"/>
                <a:ea typeface="微软雅黑" panose="020B0503020204020204" pitchFamily="34" charset="-122"/>
              </a:rPr>
              <a:t>点击添加标题</a:t>
            </a:r>
            <a:endParaRPr lang="zh-CN" altLang="en-US" sz="12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17" name="矩形 16"/>
          <p:cNvSpPr/>
          <p:nvPr/>
        </p:nvSpPr>
        <p:spPr>
          <a:xfrm>
            <a:off x="2416427" y="3222454"/>
            <a:ext cx="1206177" cy="103874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en-US" altLang="zh-CN"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p:txBody>
      </p:sp>
      <p:sp>
        <p:nvSpPr>
          <p:cNvPr id="18" name="圆角矩形 17"/>
          <p:cNvSpPr/>
          <p:nvPr/>
        </p:nvSpPr>
        <p:spPr>
          <a:xfrm>
            <a:off x="3875599" y="2504899"/>
            <a:ext cx="1380347" cy="2011067"/>
          </a:xfrm>
          <a:prstGeom prst="roundRect">
            <a:avLst/>
          </a:prstGeom>
          <a:noFill/>
          <a:ln w="190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200">
              <a:solidFill>
                <a:srgbClr val="005E5E">
                  <a:alpha val="99000"/>
                </a:srgbClr>
              </a:solidFill>
              <a:latin typeface="微软雅黑" panose="020B0503020204020204" pitchFamily="34" charset="-122"/>
              <a:ea typeface="微软雅黑" panose="020B0503020204020204" pitchFamily="34" charset="-122"/>
            </a:endParaRPr>
          </a:p>
        </p:txBody>
      </p:sp>
      <p:sp>
        <p:nvSpPr>
          <p:cNvPr id="19" name="任意多边形 18"/>
          <p:cNvSpPr/>
          <p:nvPr/>
        </p:nvSpPr>
        <p:spPr>
          <a:xfrm flipV="1">
            <a:off x="3875599" y="2104685"/>
            <a:ext cx="1380347" cy="966174"/>
          </a:xfrm>
          <a:custGeom>
            <a:avLst/>
            <a:gdLst>
              <a:gd name="connsiteX0" fmla="*/ 958996 w 1963711"/>
              <a:gd name="connsiteY0" fmla="*/ 1374500 h 1374500"/>
              <a:gd name="connsiteX1" fmla="*/ 1004715 w 1963711"/>
              <a:gd name="connsiteY1" fmla="*/ 1374500 h 1374500"/>
              <a:gd name="connsiteX2" fmla="*/ 1004715 w 1963711"/>
              <a:gd name="connsiteY2" fmla="*/ 805149 h 1374500"/>
              <a:gd name="connsiteX3" fmla="*/ 1636419 w 1963711"/>
              <a:gd name="connsiteY3" fmla="*/ 805149 h 1374500"/>
              <a:gd name="connsiteX4" fmla="*/ 1963711 w 1963711"/>
              <a:gd name="connsiteY4" fmla="*/ 477857 h 1374500"/>
              <a:gd name="connsiteX5" fmla="*/ 1963711 w 1963711"/>
              <a:gd name="connsiteY5" fmla="*/ 179883 h 1374500"/>
              <a:gd name="connsiteX6" fmla="*/ 1166735 w 1963711"/>
              <a:gd name="connsiteY6" fmla="*/ 179883 h 1374500"/>
              <a:gd name="connsiteX7" fmla="*/ 981855 w 1963711"/>
              <a:gd name="connsiteY7" fmla="*/ 0 h 1374500"/>
              <a:gd name="connsiteX8" fmla="*/ 796975 w 1963711"/>
              <a:gd name="connsiteY8" fmla="*/ 179883 h 1374500"/>
              <a:gd name="connsiteX9" fmla="*/ 0 w 1963711"/>
              <a:gd name="connsiteY9" fmla="*/ 179883 h 1374500"/>
              <a:gd name="connsiteX10" fmla="*/ 0 w 1963711"/>
              <a:gd name="connsiteY10" fmla="*/ 477857 h 1374500"/>
              <a:gd name="connsiteX11" fmla="*/ 327292 w 1963711"/>
              <a:gd name="connsiteY11" fmla="*/ 805149 h 1374500"/>
              <a:gd name="connsiteX12" fmla="*/ 958996 w 1963711"/>
              <a:gd name="connsiteY12" fmla="*/ 805149 h 137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3711" h="1374500">
                <a:moveTo>
                  <a:pt x="958996" y="1374500"/>
                </a:moveTo>
                <a:lnTo>
                  <a:pt x="1004715" y="1374500"/>
                </a:lnTo>
                <a:lnTo>
                  <a:pt x="1004715" y="805149"/>
                </a:lnTo>
                <a:lnTo>
                  <a:pt x="1636419" y="805149"/>
                </a:lnTo>
                <a:cubicBezTo>
                  <a:pt x="1817177" y="805149"/>
                  <a:pt x="1963711" y="658615"/>
                  <a:pt x="1963711" y="477857"/>
                </a:cubicBezTo>
                <a:lnTo>
                  <a:pt x="1963711" y="179883"/>
                </a:lnTo>
                <a:lnTo>
                  <a:pt x="1166735" y="179883"/>
                </a:lnTo>
                <a:lnTo>
                  <a:pt x="981855" y="0"/>
                </a:lnTo>
                <a:lnTo>
                  <a:pt x="796975" y="179883"/>
                </a:lnTo>
                <a:lnTo>
                  <a:pt x="0" y="179883"/>
                </a:lnTo>
                <a:lnTo>
                  <a:pt x="0" y="477857"/>
                </a:lnTo>
                <a:cubicBezTo>
                  <a:pt x="0" y="658615"/>
                  <a:pt x="146534" y="805149"/>
                  <a:pt x="327292" y="805149"/>
                </a:cubicBezTo>
                <a:lnTo>
                  <a:pt x="958996" y="805149"/>
                </a:lnTo>
                <a:close/>
              </a:path>
            </a:pathLst>
          </a:cu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ltLang="zh-CN" sz="6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20" name="矩形 19"/>
          <p:cNvSpPr/>
          <p:nvPr/>
        </p:nvSpPr>
        <p:spPr>
          <a:xfrm>
            <a:off x="4034858" y="2587772"/>
            <a:ext cx="1061829" cy="25391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b="1" dirty="0">
                <a:solidFill>
                  <a:srgbClr val="0070C0">
                    <a:alpha val="99000"/>
                  </a:srgbClr>
                </a:solidFill>
                <a:latin typeface="微软雅黑" panose="020B0503020204020204" pitchFamily="34" charset="-122"/>
                <a:ea typeface="微软雅黑" panose="020B0503020204020204" pitchFamily="34" charset="-122"/>
              </a:rPr>
              <a:t>点击添加标题</a:t>
            </a:r>
            <a:endParaRPr lang="zh-CN" altLang="en-US" sz="12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21" name="矩形 20"/>
          <p:cNvSpPr/>
          <p:nvPr/>
        </p:nvSpPr>
        <p:spPr>
          <a:xfrm>
            <a:off x="3965015" y="3222454"/>
            <a:ext cx="1206177" cy="103874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en-US" altLang="zh-CN"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p:txBody>
      </p:sp>
      <p:sp>
        <p:nvSpPr>
          <p:cNvPr id="22" name="圆角矩形 21"/>
          <p:cNvSpPr/>
          <p:nvPr/>
        </p:nvSpPr>
        <p:spPr>
          <a:xfrm>
            <a:off x="5424188" y="2504899"/>
            <a:ext cx="1380347" cy="2011067"/>
          </a:xfrm>
          <a:prstGeom prst="roundRect">
            <a:avLst/>
          </a:prstGeom>
          <a:noFill/>
          <a:ln w="190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200">
              <a:solidFill>
                <a:srgbClr val="005E5E">
                  <a:alpha val="99000"/>
                </a:srgbClr>
              </a:solidFill>
              <a:latin typeface="微软雅黑" panose="020B0503020204020204" pitchFamily="34" charset="-122"/>
              <a:ea typeface="微软雅黑" panose="020B0503020204020204" pitchFamily="34" charset="-122"/>
            </a:endParaRPr>
          </a:p>
        </p:txBody>
      </p:sp>
      <p:sp>
        <p:nvSpPr>
          <p:cNvPr id="23" name="任意多边形 22"/>
          <p:cNvSpPr/>
          <p:nvPr/>
        </p:nvSpPr>
        <p:spPr>
          <a:xfrm flipV="1">
            <a:off x="5424188" y="2104685"/>
            <a:ext cx="1380347" cy="966174"/>
          </a:xfrm>
          <a:custGeom>
            <a:avLst/>
            <a:gdLst>
              <a:gd name="connsiteX0" fmla="*/ 958996 w 1963711"/>
              <a:gd name="connsiteY0" fmla="*/ 1374500 h 1374500"/>
              <a:gd name="connsiteX1" fmla="*/ 1004715 w 1963711"/>
              <a:gd name="connsiteY1" fmla="*/ 1374500 h 1374500"/>
              <a:gd name="connsiteX2" fmla="*/ 1004715 w 1963711"/>
              <a:gd name="connsiteY2" fmla="*/ 805149 h 1374500"/>
              <a:gd name="connsiteX3" fmla="*/ 1636419 w 1963711"/>
              <a:gd name="connsiteY3" fmla="*/ 805149 h 1374500"/>
              <a:gd name="connsiteX4" fmla="*/ 1963711 w 1963711"/>
              <a:gd name="connsiteY4" fmla="*/ 477857 h 1374500"/>
              <a:gd name="connsiteX5" fmla="*/ 1963711 w 1963711"/>
              <a:gd name="connsiteY5" fmla="*/ 179883 h 1374500"/>
              <a:gd name="connsiteX6" fmla="*/ 1166735 w 1963711"/>
              <a:gd name="connsiteY6" fmla="*/ 179883 h 1374500"/>
              <a:gd name="connsiteX7" fmla="*/ 981855 w 1963711"/>
              <a:gd name="connsiteY7" fmla="*/ 0 h 1374500"/>
              <a:gd name="connsiteX8" fmla="*/ 796975 w 1963711"/>
              <a:gd name="connsiteY8" fmla="*/ 179883 h 1374500"/>
              <a:gd name="connsiteX9" fmla="*/ 0 w 1963711"/>
              <a:gd name="connsiteY9" fmla="*/ 179883 h 1374500"/>
              <a:gd name="connsiteX10" fmla="*/ 0 w 1963711"/>
              <a:gd name="connsiteY10" fmla="*/ 477857 h 1374500"/>
              <a:gd name="connsiteX11" fmla="*/ 327292 w 1963711"/>
              <a:gd name="connsiteY11" fmla="*/ 805149 h 1374500"/>
              <a:gd name="connsiteX12" fmla="*/ 958996 w 1963711"/>
              <a:gd name="connsiteY12" fmla="*/ 805149 h 137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3711" h="1374500">
                <a:moveTo>
                  <a:pt x="958996" y="1374500"/>
                </a:moveTo>
                <a:lnTo>
                  <a:pt x="1004715" y="1374500"/>
                </a:lnTo>
                <a:lnTo>
                  <a:pt x="1004715" y="805149"/>
                </a:lnTo>
                <a:lnTo>
                  <a:pt x="1636419" y="805149"/>
                </a:lnTo>
                <a:cubicBezTo>
                  <a:pt x="1817177" y="805149"/>
                  <a:pt x="1963711" y="658615"/>
                  <a:pt x="1963711" y="477857"/>
                </a:cubicBezTo>
                <a:lnTo>
                  <a:pt x="1963711" y="179883"/>
                </a:lnTo>
                <a:lnTo>
                  <a:pt x="1166735" y="179883"/>
                </a:lnTo>
                <a:lnTo>
                  <a:pt x="981855" y="0"/>
                </a:lnTo>
                <a:lnTo>
                  <a:pt x="796975" y="179883"/>
                </a:lnTo>
                <a:lnTo>
                  <a:pt x="0" y="179883"/>
                </a:lnTo>
                <a:lnTo>
                  <a:pt x="0" y="477857"/>
                </a:lnTo>
                <a:cubicBezTo>
                  <a:pt x="0" y="658615"/>
                  <a:pt x="146534" y="805149"/>
                  <a:pt x="327292" y="805149"/>
                </a:cubicBezTo>
                <a:lnTo>
                  <a:pt x="958996" y="805149"/>
                </a:lnTo>
                <a:close/>
              </a:path>
            </a:pathLst>
          </a:cu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ltLang="zh-CN" sz="6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24" name="矩形 23"/>
          <p:cNvSpPr/>
          <p:nvPr/>
        </p:nvSpPr>
        <p:spPr>
          <a:xfrm>
            <a:off x="5583446" y="2587772"/>
            <a:ext cx="1061829" cy="25391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b="1" dirty="0">
                <a:solidFill>
                  <a:srgbClr val="0070C0">
                    <a:alpha val="99000"/>
                  </a:srgbClr>
                </a:solidFill>
                <a:latin typeface="微软雅黑" panose="020B0503020204020204" pitchFamily="34" charset="-122"/>
                <a:ea typeface="微软雅黑" panose="020B0503020204020204" pitchFamily="34" charset="-122"/>
              </a:rPr>
              <a:t>点击添加标题</a:t>
            </a:r>
            <a:endParaRPr lang="zh-CN" altLang="en-US" sz="12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25" name="矩形 24"/>
          <p:cNvSpPr/>
          <p:nvPr/>
        </p:nvSpPr>
        <p:spPr>
          <a:xfrm>
            <a:off x="5513604" y="3222454"/>
            <a:ext cx="1206177" cy="103874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en-US" altLang="zh-CN"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p:txBody>
      </p:sp>
      <p:sp>
        <p:nvSpPr>
          <p:cNvPr id="26" name="圆角矩形 25"/>
          <p:cNvSpPr/>
          <p:nvPr/>
        </p:nvSpPr>
        <p:spPr>
          <a:xfrm>
            <a:off x="6972775" y="2504899"/>
            <a:ext cx="1380347" cy="2011067"/>
          </a:xfrm>
          <a:prstGeom prst="roundRect">
            <a:avLst/>
          </a:prstGeom>
          <a:noFill/>
          <a:ln w="190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200">
              <a:solidFill>
                <a:srgbClr val="005E5E">
                  <a:alpha val="99000"/>
                </a:srgbClr>
              </a:solidFill>
              <a:latin typeface="微软雅黑" panose="020B0503020204020204" pitchFamily="34" charset="-122"/>
              <a:ea typeface="微软雅黑" panose="020B0503020204020204" pitchFamily="34" charset="-122"/>
            </a:endParaRPr>
          </a:p>
        </p:txBody>
      </p:sp>
      <p:sp>
        <p:nvSpPr>
          <p:cNvPr id="27" name="任意多边形 26"/>
          <p:cNvSpPr/>
          <p:nvPr/>
        </p:nvSpPr>
        <p:spPr>
          <a:xfrm flipV="1">
            <a:off x="6972775" y="2104685"/>
            <a:ext cx="1380347" cy="966174"/>
          </a:xfrm>
          <a:custGeom>
            <a:avLst/>
            <a:gdLst>
              <a:gd name="connsiteX0" fmla="*/ 958996 w 1963711"/>
              <a:gd name="connsiteY0" fmla="*/ 1374500 h 1374500"/>
              <a:gd name="connsiteX1" fmla="*/ 1004715 w 1963711"/>
              <a:gd name="connsiteY1" fmla="*/ 1374500 h 1374500"/>
              <a:gd name="connsiteX2" fmla="*/ 1004715 w 1963711"/>
              <a:gd name="connsiteY2" fmla="*/ 805149 h 1374500"/>
              <a:gd name="connsiteX3" fmla="*/ 1636419 w 1963711"/>
              <a:gd name="connsiteY3" fmla="*/ 805149 h 1374500"/>
              <a:gd name="connsiteX4" fmla="*/ 1963711 w 1963711"/>
              <a:gd name="connsiteY4" fmla="*/ 477857 h 1374500"/>
              <a:gd name="connsiteX5" fmla="*/ 1963711 w 1963711"/>
              <a:gd name="connsiteY5" fmla="*/ 179883 h 1374500"/>
              <a:gd name="connsiteX6" fmla="*/ 1166735 w 1963711"/>
              <a:gd name="connsiteY6" fmla="*/ 179883 h 1374500"/>
              <a:gd name="connsiteX7" fmla="*/ 981855 w 1963711"/>
              <a:gd name="connsiteY7" fmla="*/ 0 h 1374500"/>
              <a:gd name="connsiteX8" fmla="*/ 796975 w 1963711"/>
              <a:gd name="connsiteY8" fmla="*/ 179883 h 1374500"/>
              <a:gd name="connsiteX9" fmla="*/ 0 w 1963711"/>
              <a:gd name="connsiteY9" fmla="*/ 179883 h 1374500"/>
              <a:gd name="connsiteX10" fmla="*/ 0 w 1963711"/>
              <a:gd name="connsiteY10" fmla="*/ 477857 h 1374500"/>
              <a:gd name="connsiteX11" fmla="*/ 327292 w 1963711"/>
              <a:gd name="connsiteY11" fmla="*/ 805149 h 1374500"/>
              <a:gd name="connsiteX12" fmla="*/ 958996 w 1963711"/>
              <a:gd name="connsiteY12" fmla="*/ 805149 h 137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3711" h="1374500">
                <a:moveTo>
                  <a:pt x="958996" y="1374500"/>
                </a:moveTo>
                <a:lnTo>
                  <a:pt x="1004715" y="1374500"/>
                </a:lnTo>
                <a:lnTo>
                  <a:pt x="1004715" y="805149"/>
                </a:lnTo>
                <a:lnTo>
                  <a:pt x="1636419" y="805149"/>
                </a:lnTo>
                <a:cubicBezTo>
                  <a:pt x="1817177" y="805149"/>
                  <a:pt x="1963711" y="658615"/>
                  <a:pt x="1963711" y="477857"/>
                </a:cubicBezTo>
                <a:lnTo>
                  <a:pt x="1963711" y="179883"/>
                </a:lnTo>
                <a:lnTo>
                  <a:pt x="1166735" y="179883"/>
                </a:lnTo>
                <a:lnTo>
                  <a:pt x="981855" y="0"/>
                </a:lnTo>
                <a:lnTo>
                  <a:pt x="796975" y="179883"/>
                </a:lnTo>
                <a:lnTo>
                  <a:pt x="0" y="179883"/>
                </a:lnTo>
                <a:lnTo>
                  <a:pt x="0" y="477857"/>
                </a:lnTo>
                <a:cubicBezTo>
                  <a:pt x="0" y="658615"/>
                  <a:pt x="146534" y="805149"/>
                  <a:pt x="327292" y="805149"/>
                </a:cubicBezTo>
                <a:lnTo>
                  <a:pt x="958996" y="805149"/>
                </a:lnTo>
                <a:close/>
              </a:path>
            </a:pathLst>
          </a:cu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ltLang="zh-CN" sz="6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28" name="矩形 27"/>
          <p:cNvSpPr/>
          <p:nvPr/>
        </p:nvSpPr>
        <p:spPr>
          <a:xfrm>
            <a:off x="7132034" y="2587772"/>
            <a:ext cx="1061829" cy="25391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b="1" dirty="0">
                <a:solidFill>
                  <a:srgbClr val="0070C0">
                    <a:alpha val="99000"/>
                  </a:srgbClr>
                </a:solidFill>
                <a:latin typeface="微软雅黑" panose="020B0503020204020204" pitchFamily="34" charset="-122"/>
                <a:ea typeface="微软雅黑" panose="020B0503020204020204" pitchFamily="34" charset="-122"/>
              </a:rPr>
              <a:t>点击添加标题</a:t>
            </a:r>
            <a:endParaRPr lang="zh-CN" altLang="en-US" sz="12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29" name="矩形 28"/>
          <p:cNvSpPr/>
          <p:nvPr/>
        </p:nvSpPr>
        <p:spPr>
          <a:xfrm>
            <a:off x="7062191" y="3222454"/>
            <a:ext cx="1206177" cy="103874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en-US" altLang="zh-CN"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rPr>
              <a:t>单击添加文本</a:t>
            </a:r>
            <a:endParaRPr lang="zh-CN" altLang="en-US" sz="1200" dirty="0">
              <a:solidFill>
                <a:schemeClr val="tx1">
                  <a:lumMod val="85000"/>
                  <a:lumOff val="15000"/>
                  <a:alpha val="99000"/>
                </a:schemeClr>
              </a:solidFill>
              <a:latin typeface="微软雅黑" panose="020B0503020204020204" pitchFamily="34" charset="-122"/>
              <a:ea typeface="微软雅黑" panose="020B0503020204020204" pitchFamily="34" charset="-122"/>
            </a:endParaRPr>
          </a:p>
        </p:txBody>
      </p:sp>
      <p:grpSp>
        <p:nvGrpSpPr>
          <p:cNvPr id="30" name="组合 29"/>
          <p:cNvGrpSpPr/>
          <p:nvPr/>
        </p:nvGrpSpPr>
        <p:grpSpPr>
          <a:xfrm>
            <a:off x="3385712" y="989673"/>
            <a:ext cx="2425889" cy="591564"/>
            <a:chOff x="3385712" y="915566"/>
            <a:chExt cx="2425889" cy="591564"/>
          </a:xfrm>
        </p:grpSpPr>
        <p:sp>
          <p:nvSpPr>
            <p:cNvPr id="31" name="圆角矩形 30"/>
            <p:cNvSpPr/>
            <p:nvPr/>
          </p:nvSpPr>
          <p:spPr>
            <a:xfrm>
              <a:off x="3385712" y="915566"/>
              <a:ext cx="2425889" cy="591564"/>
            </a:xfrm>
            <a:prstGeom prst="roundRect">
              <a:avLst/>
            </a:prstGeom>
            <a:gradFill flip="none" rotWithShape="1">
              <a:gsLst>
                <a:gs pos="0">
                  <a:schemeClr val="bg1">
                    <a:lumMod val="85000"/>
                  </a:schemeClr>
                </a:gs>
                <a:gs pos="100000">
                  <a:schemeClr val="bg1"/>
                </a:gs>
              </a:gsLst>
              <a:lin ang="2700000" scaled="1"/>
              <a:tileRect/>
            </a:gradFill>
            <a:ln w="381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600" b="1" dirty="0">
                <a:solidFill>
                  <a:srgbClr val="0070C0">
                    <a:alpha val="99000"/>
                  </a:srgbClr>
                </a:solidFill>
                <a:latin typeface="微软雅黑" panose="020B0503020204020204" pitchFamily="34" charset="-122"/>
                <a:ea typeface="微软雅黑" panose="020B0503020204020204" pitchFamily="34" charset="-122"/>
              </a:endParaRPr>
            </a:p>
          </p:txBody>
        </p:sp>
        <p:sp>
          <p:nvSpPr>
            <p:cNvPr id="32" name="矩形 31"/>
            <p:cNvSpPr/>
            <p:nvPr/>
          </p:nvSpPr>
          <p:spPr>
            <a:xfrm>
              <a:off x="3913628" y="997350"/>
              <a:ext cx="1369606" cy="438581"/>
            </a:xfrm>
            <a:prstGeom prst="rect">
              <a:avLst/>
            </a:prstGeom>
          </p:spPr>
          <p:txBody>
            <a:bodyPr wrap="none" lIns="68580" tIns="34290" rIns="68580" bIns="34290">
              <a:spAutoFit/>
            </a:bodyPr>
            <a:lstStyle/>
            <a:p>
              <a:pPr algn="ctr"/>
              <a:r>
                <a:rPr lang="zh-CN" altLang="en-US" sz="2400" b="1" dirty="0">
                  <a:solidFill>
                    <a:srgbClr val="0070C0">
                      <a:alpha val="99000"/>
                    </a:srgbClr>
                  </a:solidFill>
                  <a:latin typeface="微软雅黑" panose="020B0503020204020204" pitchFamily="34" charset="-122"/>
                  <a:ea typeface="微软雅黑" panose="020B0503020204020204" pitchFamily="34" charset="-122"/>
                </a:rPr>
                <a:t>输入标题</a:t>
              </a:r>
              <a:endParaRPr lang="zh-CN" altLang="en-US" sz="2400" b="1" dirty="0">
                <a:solidFill>
                  <a:srgbClr val="0070C0">
                    <a:alpha val="99000"/>
                  </a:srgbClr>
                </a:solidFill>
                <a:latin typeface="微软雅黑" panose="020B0503020204020204" pitchFamily="34" charset="-122"/>
                <a:ea typeface="微软雅黑" panose="020B0503020204020204" pitchFamily="34" charset="-122"/>
              </a:endParaRPr>
            </a:p>
          </p:txBody>
        </p:sp>
      </p:grpSp>
      <p:sp>
        <p:nvSpPr>
          <p:cNvPr id="33" name="任意多边形 32"/>
          <p:cNvSpPr/>
          <p:nvPr/>
        </p:nvSpPr>
        <p:spPr>
          <a:xfrm>
            <a:off x="764382" y="1679974"/>
            <a:ext cx="7581497" cy="421481"/>
          </a:xfrm>
          <a:custGeom>
            <a:avLst/>
            <a:gdLst>
              <a:gd name="connsiteX0" fmla="*/ 5392799 w 10785598"/>
              <a:gd name="connsiteY0" fmla="*/ 0 h 599608"/>
              <a:gd name="connsiteX1" fmla="*/ 5783856 w 10785598"/>
              <a:gd name="connsiteY1" fmla="*/ 422028 h 599608"/>
              <a:gd name="connsiteX2" fmla="*/ 7247026 w 10785598"/>
              <a:gd name="connsiteY2" fmla="*/ 430641 h 599608"/>
              <a:gd name="connsiteX3" fmla="*/ 10676039 w 10785598"/>
              <a:gd name="connsiteY3" fmla="*/ 563357 h 599608"/>
              <a:gd name="connsiteX4" fmla="*/ 10785598 w 10785598"/>
              <a:gd name="connsiteY4" fmla="*/ 599608 h 599608"/>
              <a:gd name="connsiteX5" fmla="*/ 0 w 10785598"/>
              <a:gd name="connsiteY5" fmla="*/ 599608 h 599608"/>
              <a:gd name="connsiteX6" fmla="*/ 109559 w 10785598"/>
              <a:gd name="connsiteY6" fmla="*/ 563357 h 599608"/>
              <a:gd name="connsiteX7" fmla="*/ 3538573 w 10785598"/>
              <a:gd name="connsiteY7" fmla="*/ 430641 h 599608"/>
              <a:gd name="connsiteX8" fmla="*/ 5001742 w 10785598"/>
              <a:gd name="connsiteY8" fmla="*/ 422028 h 599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85598" h="599608">
                <a:moveTo>
                  <a:pt x="5392799" y="0"/>
                </a:moveTo>
                <a:lnTo>
                  <a:pt x="5783856" y="422028"/>
                </a:lnTo>
                <a:lnTo>
                  <a:pt x="7247026" y="430641"/>
                </a:lnTo>
                <a:cubicBezTo>
                  <a:pt x="8981558" y="451826"/>
                  <a:pt x="10298895" y="501879"/>
                  <a:pt x="10676039" y="563357"/>
                </a:cubicBezTo>
                <a:lnTo>
                  <a:pt x="10785598" y="599608"/>
                </a:lnTo>
                <a:lnTo>
                  <a:pt x="0" y="599608"/>
                </a:lnTo>
                <a:lnTo>
                  <a:pt x="109559" y="563357"/>
                </a:lnTo>
                <a:cubicBezTo>
                  <a:pt x="486703" y="501879"/>
                  <a:pt x="1804041" y="451826"/>
                  <a:pt x="3538573" y="430641"/>
                </a:cubicBezTo>
                <a:lnTo>
                  <a:pt x="5001742" y="422028"/>
                </a:lnTo>
                <a:close/>
              </a:path>
            </a:pathLst>
          </a:cu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600" b="1">
              <a:solidFill>
                <a:srgbClr val="0070C0">
                  <a:alpha val="99000"/>
                </a:srgb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anim calcmode="lin" valueType="num">
                                      <p:cBhvr>
                                        <p:cTn id="14" dur="500" fill="hold"/>
                                        <p:tgtEl>
                                          <p:spTgt spid="33"/>
                                        </p:tgtEl>
                                        <p:attrNameLst>
                                          <p:attrName>ppt_x</p:attrName>
                                        </p:attrNameLst>
                                      </p:cBhvr>
                                      <p:tavLst>
                                        <p:tav tm="0">
                                          <p:val>
                                            <p:strVal val="#ppt_x"/>
                                          </p:val>
                                        </p:tav>
                                        <p:tav tm="100000">
                                          <p:val>
                                            <p:strVal val="#ppt_x"/>
                                          </p:val>
                                        </p:tav>
                                      </p:tavLst>
                                    </p:anim>
                                    <p:anim calcmode="lin" valueType="num">
                                      <p:cBhvr>
                                        <p:cTn id="15" dur="5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1000"/>
                                        <p:tgtEl>
                                          <p:spTgt spid="15"/>
                                        </p:tgtEl>
                                      </p:cBhvr>
                                    </p:animEffect>
                                    <p:anim calcmode="lin" valueType="num">
                                      <p:cBhvr>
                                        <p:cTn id="31" dur="1000" fill="hold"/>
                                        <p:tgtEl>
                                          <p:spTgt spid="15"/>
                                        </p:tgtEl>
                                        <p:attrNameLst>
                                          <p:attrName>ppt_x</p:attrName>
                                        </p:attrNameLst>
                                      </p:cBhvr>
                                      <p:tavLst>
                                        <p:tav tm="0">
                                          <p:val>
                                            <p:strVal val="#ppt_x"/>
                                          </p:val>
                                        </p:tav>
                                        <p:tav tm="100000">
                                          <p:val>
                                            <p:strVal val="#ppt_x"/>
                                          </p:val>
                                        </p:tav>
                                      </p:tavLst>
                                    </p:anim>
                                    <p:anim calcmode="lin" valueType="num">
                                      <p:cBhvr>
                                        <p:cTn id="32" dur="1000" fill="hold"/>
                                        <p:tgtEl>
                                          <p:spTgt spid="15"/>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fade">
                                      <p:cBhvr>
                                        <p:cTn id="50" dur="1000"/>
                                        <p:tgtEl>
                                          <p:spTgt spid="23"/>
                                        </p:tgtEl>
                                      </p:cBhvr>
                                    </p:animEffect>
                                    <p:anim calcmode="lin" valueType="num">
                                      <p:cBhvr>
                                        <p:cTn id="51" dur="1000" fill="hold"/>
                                        <p:tgtEl>
                                          <p:spTgt spid="23"/>
                                        </p:tgtEl>
                                        <p:attrNameLst>
                                          <p:attrName>ppt_x</p:attrName>
                                        </p:attrNameLst>
                                      </p:cBhvr>
                                      <p:tavLst>
                                        <p:tav tm="0">
                                          <p:val>
                                            <p:strVal val="#ppt_x"/>
                                          </p:val>
                                        </p:tav>
                                        <p:tav tm="100000">
                                          <p:val>
                                            <p:strVal val="#ppt_x"/>
                                          </p:val>
                                        </p:tav>
                                      </p:tavLst>
                                    </p:anim>
                                    <p:anim calcmode="lin" valueType="num">
                                      <p:cBhvr>
                                        <p:cTn id="52" dur="1000" fill="hold"/>
                                        <p:tgtEl>
                                          <p:spTgt spid="23"/>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1000"/>
                                        <p:tgtEl>
                                          <p:spTgt spid="24"/>
                                        </p:tgtEl>
                                      </p:cBhvr>
                                    </p:animEffect>
                                    <p:anim calcmode="lin" valueType="num">
                                      <p:cBhvr>
                                        <p:cTn id="56" dur="1000" fill="hold"/>
                                        <p:tgtEl>
                                          <p:spTgt spid="24"/>
                                        </p:tgtEl>
                                        <p:attrNameLst>
                                          <p:attrName>ppt_x</p:attrName>
                                        </p:attrNameLst>
                                      </p:cBhvr>
                                      <p:tavLst>
                                        <p:tav tm="0">
                                          <p:val>
                                            <p:strVal val="#ppt_x"/>
                                          </p:val>
                                        </p:tav>
                                        <p:tav tm="100000">
                                          <p:val>
                                            <p:strVal val="#ppt_x"/>
                                          </p:val>
                                        </p:tav>
                                      </p:tavLst>
                                    </p:anim>
                                    <p:anim calcmode="lin" valueType="num">
                                      <p:cBhvr>
                                        <p:cTn id="57" dur="1000" fill="hold"/>
                                        <p:tgtEl>
                                          <p:spTgt spid="24"/>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1000" fill="hold"/>
                                        <p:tgtEl>
                                          <p:spTgt spid="27"/>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1000"/>
                                        <p:tgtEl>
                                          <p:spTgt spid="28"/>
                                        </p:tgtEl>
                                      </p:cBhvr>
                                    </p:animEffect>
                                    <p:anim calcmode="lin" valueType="num">
                                      <p:cBhvr>
                                        <p:cTn id="66" dur="1000" fill="hold"/>
                                        <p:tgtEl>
                                          <p:spTgt spid="28"/>
                                        </p:tgtEl>
                                        <p:attrNameLst>
                                          <p:attrName>ppt_x</p:attrName>
                                        </p:attrNameLst>
                                      </p:cBhvr>
                                      <p:tavLst>
                                        <p:tav tm="0">
                                          <p:val>
                                            <p:strVal val="#ppt_x"/>
                                          </p:val>
                                        </p:tav>
                                        <p:tav tm="100000">
                                          <p:val>
                                            <p:strVal val="#ppt_x"/>
                                          </p:val>
                                        </p:tav>
                                      </p:tavLst>
                                    </p:anim>
                                    <p:anim calcmode="lin" valueType="num">
                                      <p:cBhvr>
                                        <p:cTn id="6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1000" fill="hold"/>
                                        <p:tgtEl>
                                          <p:spTgt spid="13"/>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1000"/>
                                        <p:tgtEl>
                                          <p:spTgt spid="10"/>
                                        </p:tgtEl>
                                      </p:cBhvr>
                                    </p:animEffect>
                                    <p:anim calcmode="lin" valueType="num">
                                      <p:cBhvr>
                                        <p:cTn id="78" dur="1000" fill="hold"/>
                                        <p:tgtEl>
                                          <p:spTgt spid="10"/>
                                        </p:tgtEl>
                                        <p:attrNameLst>
                                          <p:attrName>ppt_x</p:attrName>
                                        </p:attrNameLst>
                                      </p:cBhvr>
                                      <p:tavLst>
                                        <p:tav tm="0">
                                          <p:val>
                                            <p:strVal val="#ppt_x"/>
                                          </p:val>
                                        </p:tav>
                                        <p:tav tm="100000">
                                          <p:val>
                                            <p:strVal val="#ppt_x"/>
                                          </p:val>
                                        </p:tav>
                                      </p:tavLst>
                                    </p:anim>
                                    <p:anim calcmode="lin" valueType="num">
                                      <p:cBhvr>
                                        <p:cTn id="79" dur="1000" fill="hold"/>
                                        <p:tgtEl>
                                          <p:spTgt spid="10"/>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1000"/>
                                        <p:tgtEl>
                                          <p:spTgt spid="17"/>
                                        </p:tgtEl>
                                      </p:cBhvr>
                                    </p:animEffect>
                                    <p:anim calcmode="lin" valueType="num">
                                      <p:cBhvr>
                                        <p:cTn id="83" dur="1000" fill="hold"/>
                                        <p:tgtEl>
                                          <p:spTgt spid="17"/>
                                        </p:tgtEl>
                                        <p:attrNameLst>
                                          <p:attrName>ppt_x</p:attrName>
                                        </p:attrNameLst>
                                      </p:cBhvr>
                                      <p:tavLst>
                                        <p:tav tm="0">
                                          <p:val>
                                            <p:strVal val="#ppt_x"/>
                                          </p:val>
                                        </p:tav>
                                        <p:tav tm="100000">
                                          <p:val>
                                            <p:strVal val="#ppt_x"/>
                                          </p:val>
                                        </p:tav>
                                      </p:tavLst>
                                    </p:anim>
                                    <p:anim calcmode="lin" valueType="num">
                                      <p:cBhvr>
                                        <p:cTn id="84" dur="1000" fill="hold"/>
                                        <p:tgtEl>
                                          <p:spTgt spid="17"/>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1000"/>
                                        <p:tgtEl>
                                          <p:spTgt spid="14"/>
                                        </p:tgtEl>
                                      </p:cBhvr>
                                    </p:animEffect>
                                    <p:anim calcmode="lin" valueType="num">
                                      <p:cBhvr>
                                        <p:cTn id="88" dur="1000" fill="hold"/>
                                        <p:tgtEl>
                                          <p:spTgt spid="14"/>
                                        </p:tgtEl>
                                        <p:attrNameLst>
                                          <p:attrName>ppt_x</p:attrName>
                                        </p:attrNameLst>
                                      </p:cBhvr>
                                      <p:tavLst>
                                        <p:tav tm="0">
                                          <p:val>
                                            <p:strVal val="#ppt_x"/>
                                          </p:val>
                                        </p:tav>
                                        <p:tav tm="100000">
                                          <p:val>
                                            <p:strVal val="#ppt_x"/>
                                          </p:val>
                                        </p:tav>
                                      </p:tavLst>
                                    </p:anim>
                                    <p:anim calcmode="lin" valueType="num">
                                      <p:cBhvr>
                                        <p:cTn id="89" dur="1000" fill="hold"/>
                                        <p:tgtEl>
                                          <p:spTgt spid="1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fade">
                                      <p:cBhvr>
                                        <p:cTn id="92" dur="1000"/>
                                        <p:tgtEl>
                                          <p:spTgt spid="21"/>
                                        </p:tgtEl>
                                      </p:cBhvr>
                                    </p:animEffect>
                                    <p:anim calcmode="lin" valueType="num">
                                      <p:cBhvr>
                                        <p:cTn id="93" dur="1000" fill="hold"/>
                                        <p:tgtEl>
                                          <p:spTgt spid="21"/>
                                        </p:tgtEl>
                                        <p:attrNameLst>
                                          <p:attrName>ppt_x</p:attrName>
                                        </p:attrNameLst>
                                      </p:cBhvr>
                                      <p:tavLst>
                                        <p:tav tm="0">
                                          <p:val>
                                            <p:strVal val="#ppt_x"/>
                                          </p:val>
                                        </p:tav>
                                        <p:tav tm="100000">
                                          <p:val>
                                            <p:strVal val="#ppt_x"/>
                                          </p:val>
                                        </p:tav>
                                      </p:tavLst>
                                    </p:anim>
                                    <p:anim calcmode="lin" valueType="num">
                                      <p:cBhvr>
                                        <p:cTn id="94" dur="1000" fill="hold"/>
                                        <p:tgtEl>
                                          <p:spTgt spid="21"/>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fade">
                                      <p:cBhvr>
                                        <p:cTn id="97" dur="1000"/>
                                        <p:tgtEl>
                                          <p:spTgt spid="18"/>
                                        </p:tgtEl>
                                      </p:cBhvr>
                                    </p:animEffect>
                                    <p:anim calcmode="lin" valueType="num">
                                      <p:cBhvr>
                                        <p:cTn id="98" dur="1000" fill="hold"/>
                                        <p:tgtEl>
                                          <p:spTgt spid="18"/>
                                        </p:tgtEl>
                                        <p:attrNameLst>
                                          <p:attrName>ppt_x</p:attrName>
                                        </p:attrNameLst>
                                      </p:cBhvr>
                                      <p:tavLst>
                                        <p:tav tm="0">
                                          <p:val>
                                            <p:strVal val="#ppt_x"/>
                                          </p:val>
                                        </p:tav>
                                        <p:tav tm="100000">
                                          <p:val>
                                            <p:strVal val="#ppt_x"/>
                                          </p:val>
                                        </p:tav>
                                      </p:tavLst>
                                    </p:anim>
                                    <p:anim calcmode="lin" valueType="num">
                                      <p:cBhvr>
                                        <p:cTn id="99" dur="1000" fill="hold"/>
                                        <p:tgtEl>
                                          <p:spTgt spid="18"/>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fade">
                                      <p:cBhvr>
                                        <p:cTn id="102" dur="1000"/>
                                        <p:tgtEl>
                                          <p:spTgt spid="25"/>
                                        </p:tgtEl>
                                      </p:cBhvr>
                                    </p:animEffect>
                                    <p:anim calcmode="lin" valueType="num">
                                      <p:cBhvr>
                                        <p:cTn id="103" dur="1000" fill="hold"/>
                                        <p:tgtEl>
                                          <p:spTgt spid="25"/>
                                        </p:tgtEl>
                                        <p:attrNameLst>
                                          <p:attrName>ppt_x</p:attrName>
                                        </p:attrNameLst>
                                      </p:cBhvr>
                                      <p:tavLst>
                                        <p:tav tm="0">
                                          <p:val>
                                            <p:strVal val="#ppt_x"/>
                                          </p:val>
                                        </p:tav>
                                        <p:tav tm="100000">
                                          <p:val>
                                            <p:strVal val="#ppt_x"/>
                                          </p:val>
                                        </p:tav>
                                      </p:tavLst>
                                    </p:anim>
                                    <p:anim calcmode="lin" valueType="num">
                                      <p:cBhvr>
                                        <p:cTn id="104" dur="1000" fill="hold"/>
                                        <p:tgtEl>
                                          <p:spTgt spid="25"/>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2"/>
                                        </p:tgtEl>
                                        <p:attrNameLst>
                                          <p:attrName>style.visibility</p:attrName>
                                        </p:attrNameLst>
                                      </p:cBhvr>
                                      <p:to>
                                        <p:strVal val="visible"/>
                                      </p:to>
                                    </p:set>
                                    <p:animEffect transition="in" filter="fade">
                                      <p:cBhvr>
                                        <p:cTn id="107" dur="1000"/>
                                        <p:tgtEl>
                                          <p:spTgt spid="22"/>
                                        </p:tgtEl>
                                      </p:cBhvr>
                                    </p:animEffect>
                                    <p:anim calcmode="lin" valueType="num">
                                      <p:cBhvr>
                                        <p:cTn id="108" dur="1000" fill="hold"/>
                                        <p:tgtEl>
                                          <p:spTgt spid="22"/>
                                        </p:tgtEl>
                                        <p:attrNameLst>
                                          <p:attrName>ppt_x</p:attrName>
                                        </p:attrNameLst>
                                      </p:cBhvr>
                                      <p:tavLst>
                                        <p:tav tm="0">
                                          <p:val>
                                            <p:strVal val="#ppt_x"/>
                                          </p:val>
                                        </p:tav>
                                        <p:tav tm="100000">
                                          <p:val>
                                            <p:strVal val="#ppt_x"/>
                                          </p:val>
                                        </p:tav>
                                      </p:tavLst>
                                    </p:anim>
                                    <p:anim calcmode="lin" valueType="num">
                                      <p:cBhvr>
                                        <p:cTn id="109" dur="1000" fill="hold"/>
                                        <p:tgtEl>
                                          <p:spTgt spid="22"/>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9"/>
                                        </p:tgtEl>
                                        <p:attrNameLst>
                                          <p:attrName>style.visibility</p:attrName>
                                        </p:attrNameLst>
                                      </p:cBhvr>
                                      <p:to>
                                        <p:strVal val="visible"/>
                                      </p:to>
                                    </p:set>
                                    <p:animEffect transition="in" filter="fade">
                                      <p:cBhvr>
                                        <p:cTn id="112" dur="1000"/>
                                        <p:tgtEl>
                                          <p:spTgt spid="29"/>
                                        </p:tgtEl>
                                      </p:cBhvr>
                                    </p:animEffect>
                                    <p:anim calcmode="lin" valueType="num">
                                      <p:cBhvr>
                                        <p:cTn id="113" dur="1000" fill="hold"/>
                                        <p:tgtEl>
                                          <p:spTgt spid="29"/>
                                        </p:tgtEl>
                                        <p:attrNameLst>
                                          <p:attrName>ppt_x</p:attrName>
                                        </p:attrNameLst>
                                      </p:cBhvr>
                                      <p:tavLst>
                                        <p:tav tm="0">
                                          <p:val>
                                            <p:strVal val="#ppt_x"/>
                                          </p:val>
                                        </p:tav>
                                        <p:tav tm="100000">
                                          <p:val>
                                            <p:strVal val="#ppt_x"/>
                                          </p:val>
                                        </p:tav>
                                      </p:tavLst>
                                    </p:anim>
                                    <p:anim calcmode="lin" valueType="num">
                                      <p:cBhvr>
                                        <p:cTn id="114" dur="1000" fill="hold"/>
                                        <p:tgtEl>
                                          <p:spTgt spid="29"/>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fade">
                                      <p:cBhvr>
                                        <p:cTn id="117" dur="1000"/>
                                        <p:tgtEl>
                                          <p:spTgt spid="26"/>
                                        </p:tgtEl>
                                      </p:cBhvr>
                                    </p:animEffect>
                                    <p:anim calcmode="lin" valueType="num">
                                      <p:cBhvr>
                                        <p:cTn id="118" dur="1000" fill="hold"/>
                                        <p:tgtEl>
                                          <p:spTgt spid="26"/>
                                        </p:tgtEl>
                                        <p:attrNameLst>
                                          <p:attrName>ppt_x</p:attrName>
                                        </p:attrNameLst>
                                      </p:cBhvr>
                                      <p:tavLst>
                                        <p:tav tm="0">
                                          <p:val>
                                            <p:strVal val="#ppt_x"/>
                                          </p:val>
                                        </p:tav>
                                        <p:tav tm="100000">
                                          <p:val>
                                            <p:strVal val="#ppt_x"/>
                                          </p:val>
                                        </p:tav>
                                      </p:tavLst>
                                    </p:anim>
                                    <p:anim calcmode="lin" valueType="num">
                                      <p:cBhvr>
                                        <p:cTn id="11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P spid="14" grpId="0" animBg="1"/>
      <p:bldP spid="15" grpId="0" animBg="1"/>
      <p:bldP spid="16" grpId="0"/>
      <p:bldP spid="17" grpId="0"/>
      <p:bldP spid="18" grpId="0" animBg="1"/>
      <p:bldP spid="19" grpId="0" animBg="1"/>
      <p:bldP spid="20" grpId="0"/>
      <p:bldP spid="21" grpId="0"/>
      <p:bldP spid="22" grpId="0" animBg="1"/>
      <p:bldP spid="23" grpId="0" animBg="1"/>
      <p:bldP spid="24" grpId="0"/>
      <p:bldP spid="25" grpId="0"/>
      <p:bldP spid="26" grpId="0" animBg="1"/>
      <p:bldP spid="27" grpId="0" animBg="1"/>
      <p:bldP spid="28" grpId="0"/>
      <p:bldP spid="29" grpId="0"/>
      <p:bldP spid="33"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任意多边形 9"/>
          <p:cNvSpPr/>
          <p:nvPr/>
        </p:nvSpPr>
        <p:spPr>
          <a:xfrm>
            <a:off x="2492449" y="1177720"/>
            <a:ext cx="5564088" cy="395168"/>
          </a:xfrm>
          <a:custGeom>
            <a:avLst/>
            <a:gdLst>
              <a:gd name="connsiteX0" fmla="*/ 1636375 w 4715929"/>
              <a:gd name="connsiteY0" fmla="*/ 0 h 497796"/>
              <a:gd name="connsiteX1" fmla="*/ 1740876 w 4715929"/>
              <a:gd name="connsiteY1" fmla="*/ 0 h 497796"/>
              <a:gd name="connsiteX2" fmla="*/ 4266048 w 4715929"/>
              <a:gd name="connsiteY2" fmla="*/ 0 h 497796"/>
              <a:gd name="connsiteX3" fmla="*/ 4715929 w 4715929"/>
              <a:gd name="connsiteY3" fmla="*/ 0 h 497796"/>
              <a:gd name="connsiteX4" fmla="*/ 4370549 w 4715929"/>
              <a:gd name="connsiteY4" fmla="*/ 497796 h 497796"/>
              <a:gd name="connsiteX5" fmla="*/ 4266048 w 4715929"/>
              <a:gd name="connsiteY5" fmla="*/ 497796 h 497796"/>
              <a:gd name="connsiteX6" fmla="*/ 1740876 w 4715929"/>
              <a:gd name="connsiteY6" fmla="*/ 497796 h 497796"/>
              <a:gd name="connsiteX7" fmla="*/ 1290995 w 4715929"/>
              <a:gd name="connsiteY7" fmla="*/ 497796 h 497796"/>
              <a:gd name="connsiteX8" fmla="*/ 0 w 4715929"/>
              <a:gd name="connsiteY8" fmla="*/ 0 h 497796"/>
              <a:gd name="connsiteX9" fmla="*/ 904485 w 4715929"/>
              <a:gd name="connsiteY9" fmla="*/ 0 h 497796"/>
              <a:gd name="connsiteX10" fmla="*/ 1249866 w 4715929"/>
              <a:gd name="connsiteY10" fmla="*/ 497796 h 497796"/>
              <a:gd name="connsiteX11" fmla="*/ 0 w 4715929"/>
              <a:gd name="connsiteY11" fmla="*/ 497796 h 49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15929" h="497796">
                <a:moveTo>
                  <a:pt x="1636375" y="0"/>
                </a:moveTo>
                <a:lnTo>
                  <a:pt x="1740876" y="0"/>
                </a:lnTo>
                <a:lnTo>
                  <a:pt x="4266048" y="0"/>
                </a:lnTo>
                <a:lnTo>
                  <a:pt x="4715929" y="0"/>
                </a:lnTo>
                <a:lnTo>
                  <a:pt x="4370549" y="497796"/>
                </a:lnTo>
                <a:lnTo>
                  <a:pt x="4266048" y="497796"/>
                </a:lnTo>
                <a:lnTo>
                  <a:pt x="1740876" y="497796"/>
                </a:lnTo>
                <a:lnTo>
                  <a:pt x="1290995" y="497796"/>
                </a:lnTo>
                <a:close/>
                <a:moveTo>
                  <a:pt x="0" y="0"/>
                </a:moveTo>
                <a:lnTo>
                  <a:pt x="904485" y="0"/>
                </a:lnTo>
                <a:lnTo>
                  <a:pt x="1249866" y="497796"/>
                </a:lnTo>
                <a:lnTo>
                  <a:pt x="0" y="497796"/>
                </a:lnTo>
                <a:close/>
              </a:path>
            </a:pathLst>
          </a:cu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zh-CN" altLang="en-US" b="1"/>
          </a:p>
        </p:txBody>
      </p:sp>
      <p:sp>
        <p:nvSpPr>
          <p:cNvPr id="11" name="任意多边形 10"/>
          <p:cNvSpPr/>
          <p:nvPr/>
        </p:nvSpPr>
        <p:spPr>
          <a:xfrm>
            <a:off x="2509412" y="2204847"/>
            <a:ext cx="5564088" cy="395168"/>
          </a:xfrm>
          <a:custGeom>
            <a:avLst/>
            <a:gdLst>
              <a:gd name="connsiteX0" fmla="*/ 1636375 w 4715929"/>
              <a:gd name="connsiteY0" fmla="*/ 0 h 497796"/>
              <a:gd name="connsiteX1" fmla="*/ 1740876 w 4715929"/>
              <a:gd name="connsiteY1" fmla="*/ 0 h 497796"/>
              <a:gd name="connsiteX2" fmla="*/ 4266048 w 4715929"/>
              <a:gd name="connsiteY2" fmla="*/ 0 h 497796"/>
              <a:gd name="connsiteX3" fmla="*/ 4715929 w 4715929"/>
              <a:gd name="connsiteY3" fmla="*/ 0 h 497796"/>
              <a:gd name="connsiteX4" fmla="*/ 4370549 w 4715929"/>
              <a:gd name="connsiteY4" fmla="*/ 497796 h 497796"/>
              <a:gd name="connsiteX5" fmla="*/ 4266048 w 4715929"/>
              <a:gd name="connsiteY5" fmla="*/ 497796 h 497796"/>
              <a:gd name="connsiteX6" fmla="*/ 1740876 w 4715929"/>
              <a:gd name="connsiteY6" fmla="*/ 497796 h 497796"/>
              <a:gd name="connsiteX7" fmla="*/ 1290995 w 4715929"/>
              <a:gd name="connsiteY7" fmla="*/ 497796 h 497796"/>
              <a:gd name="connsiteX8" fmla="*/ 0 w 4715929"/>
              <a:gd name="connsiteY8" fmla="*/ 0 h 497796"/>
              <a:gd name="connsiteX9" fmla="*/ 904485 w 4715929"/>
              <a:gd name="connsiteY9" fmla="*/ 0 h 497796"/>
              <a:gd name="connsiteX10" fmla="*/ 1249866 w 4715929"/>
              <a:gd name="connsiteY10" fmla="*/ 497796 h 497796"/>
              <a:gd name="connsiteX11" fmla="*/ 0 w 4715929"/>
              <a:gd name="connsiteY11" fmla="*/ 497796 h 49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15929" h="497796">
                <a:moveTo>
                  <a:pt x="1636375" y="0"/>
                </a:moveTo>
                <a:lnTo>
                  <a:pt x="1740876" y="0"/>
                </a:lnTo>
                <a:lnTo>
                  <a:pt x="4266048" y="0"/>
                </a:lnTo>
                <a:lnTo>
                  <a:pt x="4715929" y="0"/>
                </a:lnTo>
                <a:lnTo>
                  <a:pt x="4370549" y="497796"/>
                </a:lnTo>
                <a:lnTo>
                  <a:pt x="4266048" y="497796"/>
                </a:lnTo>
                <a:lnTo>
                  <a:pt x="1740876" y="497796"/>
                </a:lnTo>
                <a:lnTo>
                  <a:pt x="1290995" y="497796"/>
                </a:lnTo>
                <a:close/>
                <a:moveTo>
                  <a:pt x="0" y="0"/>
                </a:moveTo>
                <a:lnTo>
                  <a:pt x="904485" y="0"/>
                </a:lnTo>
                <a:lnTo>
                  <a:pt x="1249866" y="497796"/>
                </a:lnTo>
                <a:lnTo>
                  <a:pt x="0" y="497796"/>
                </a:lnTo>
                <a:close/>
              </a:path>
            </a:pathLst>
          </a:cu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zh-CN" altLang="en-US" b="1"/>
          </a:p>
        </p:txBody>
      </p:sp>
      <p:sp>
        <p:nvSpPr>
          <p:cNvPr id="12" name="任意多边形 11"/>
          <p:cNvSpPr/>
          <p:nvPr/>
        </p:nvSpPr>
        <p:spPr>
          <a:xfrm>
            <a:off x="2536304" y="3176355"/>
            <a:ext cx="5564088" cy="395168"/>
          </a:xfrm>
          <a:custGeom>
            <a:avLst/>
            <a:gdLst>
              <a:gd name="connsiteX0" fmla="*/ 1636375 w 4715929"/>
              <a:gd name="connsiteY0" fmla="*/ 0 h 497796"/>
              <a:gd name="connsiteX1" fmla="*/ 1740876 w 4715929"/>
              <a:gd name="connsiteY1" fmla="*/ 0 h 497796"/>
              <a:gd name="connsiteX2" fmla="*/ 4266048 w 4715929"/>
              <a:gd name="connsiteY2" fmla="*/ 0 h 497796"/>
              <a:gd name="connsiteX3" fmla="*/ 4715929 w 4715929"/>
              <a:gd name="connsiteY3" fmla="*/ 0 h 497796"/>
              <a:gd name="connsiteX4" fmla="*/ 4370549 w 4715929"/>
              <a:gd name="connsiteY4" fmla="*/ 497796 h 497796"/>
              <a:gd name="connsiteX5" fmla="*/ 4266048 w 4715929"/>
              <a:gd name="connsiteY5" fmla="*/ 497796 h 497796"/>
              <a:gd name="connsiteX6" fmla="*/ 1740876 w 4715929"/>
              <a:gd name="connsiteY6" fmla="*/ 497796 h 497796"/>
              <a:gd name="connsiteX7" fmla="*/ 1290995 w 4715929"/>
              <a:gd name="connsiteY7" fmla="*/ 497796 h 497796"/>
              <a:gd name="connsiteX8" fmla="*/ 0 w 4715929"/>
              <a:gd name="connsiteY8" fmla="*/ 0 h 497796"/>
              <a:gd name="connsiteX9" fmla="*/ 904485 w 4715929"/>
              <a:gd name="connsiteY9" fmla="*/ 0 h 497796"/>
              <a:gd name="connsiteX10" fmla="*/ 1249866 w 4715929"/>
              <a:gd name="connsiteY10" fmla="*/ 497796 h 497796"/>
              <a:gd name="connsiteX11" fmla="*/ 0 w 4715929"/>
              <a:gd name="connsiteY11" fmla="*/ 497796 h 49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15929" h="497796">
                <a:moveTo>
                  <a:pt x="1636375" y="0"/>
                </a:moveTo>
                <a:lnTo>
                  <a:pt x="1740876" y="0"/>
                </a:lnTo>
                <a:lnTo>
                  <a:pt x="4266048" y="0"/>
                </a:lnTo>
                <a:lnTo>
                  <a:pt x="4715929" y="0"/>
                </a:lnTo>
                <a:lnTo>
                  <a:pt x="4370549" y="497796"/>
                </a:lnTo>
                <a:lnTo>
                  <a:pt x="4266048" y="497796"/>
                </a:lnTo>
                <a:lnTo>
                  <a:pt x="1740876" y="497796"/>
                </a:lnTo>
                <a:lnTo>
                  <a:pt x="1290995" y="497796"/>
                </a:lnTo>
                <a:close/>
                <a:moveTo>
                  <a:pt x="0" y="0"/>
                </a:moveTo>
                <a:lnTo>
                  <a:pt x="904485" y="0"/>
                </a:lnTo>
                <a:lnTo>
                  <a:pt x="1249866" y="497796"/>
                </a:lnTo>
                <a:lnTo>
                  <a:pt x="0" y="497796"/>
                </a:lnTo>
                <a:close/>
              </a:path>
            </a:pathLst>
          </a:cu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zh-CN" altLang="en-US" b="1"/>
          </a:p>
        </p:txBody>
      </p:sp>
      <p:sp>
        <p:nvSpPr>
          <p:cNvPr id="18" name="文本框 20"/>
          <p:cNvSpPr txBox="1"/>
          <p:nvPr/>
        </p:nvSpPr>
        <p:spPr>
          <a:xfrm>
            <a:off x="2536304" y="1202082"/>
            <a:ext cx="1108273" cy="369332"/>
          </a:xfrm>
          <a:prstGeom prst="rect">
            <a:avLst/>
          </a:prstGeom>
          <a:noFill/>
        </p:spPr>
        <p:txBody>
          <a:bodyPr wrap="square" rtlCol="0">
            <a:spAutoFit/>
          </a:bodyPr>
          <a:lstStyle/>
          <a:p>
            <a:pPr algn="ctr"/>
            <a:r>
              <a:rPr lang="zh-CN" altLang="en-US" dirty="0" smtClean="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标题文本</a:t>
            </a:r>
            <a:endParaRPr lang="zh-CN" altLang="en-US"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sp>
        <p:nvSpPr>
          <p:cNvPr id="19" name="文本框 20"/>
          <p:cNvSpPr txBox="1"/>
          <p:nvPr/>
        </p:nvSpPr>
        <p:spPr>
          <a:xfrm>
            <a:off x="4436665" y="1202082"/>
            <a:ext cx="3024336" cy="369332"/>
          </a:xfrm>
          <a:prstGeom prst="rect">
            <a:avLst/>
          </a:prstGeom>
          <a:noFill/>
        </p:spPr>
        <p:txBody>
          <a:bodyPr wrap="square" rtlCol="0">
            <a:spAutoFit/>
          </a:bodyPr>
          <a:lstStyle/>
          <a:p>
            <a:pPr algn="ctr"/>
            <a:r>
              <a:rPr lang="zh-CN" altLang="en-US" dirty="0" smtClean="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单击此处添加文本内容</a:t>
            </a:r>
            <a:endParaRPr lang="zh-CN" altLang="en-US"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sp>
        <p:nvSpPr>
          <p:cNvPr id="22" name="文本框 20"/>
          <p:cNvSpPr txBox="1"/>
          <p:nvPr/>
        </p:nvSpPr>
        <p:spPr>
          <a:xfrm>
            <a:off x="2536304" y="2217765"/>
            <a:ext cx="1108273" cy="369332"/>
          </a:xfrm>
          <a:prstGeom prst="rect">
            <a:avLst/>
          </a:prstGeom>
          <a:noFill/>
        </p:spPr>
        <p:txBody>
          <a:bodyPr wrap="square" rtlCol="0">
            <a:spAutoFit/>
          </a:bodyPr>
          <a:lstStyle/>
          <a:p>
            <a:pPr algn="ctr"/>
            <a:r>
              <a:rPr lang="zh-CN" altLang="en-US" dirty="0" smtClean="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标题文本</a:t>
            </a:r>
            <a:endParaRPr lang="zh-CN" altLang="en-US"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sp>
        <p:nvSpPr>
          <p:cNvPr id="23" name="文本框 20"/>
          <p:cNvSpPr txBox="1"/>
          <p:nvPr/>
        </p:nvSpPr>
        <p:spPr>
          <a:xfrm>
            <a:off x="4436665" y="2217765"/>
            <a:ext cx="3024336" cy="369332"/>
          </a:xfrm>
          <a:prstGeom prst="rect">
            <a:avLst/>
          </a:prstGeom>
          <a:noFill/>
        </p:spPr>
        <p:txBody>
          <a:bodyPr wrap="square" rtlCol="0">
            <a:spAutoFit/>
          </a:bodyPr>
          <a:lstStyle/>
          <a:p>
            <a:pPr algn="ctr"/>
            <a:r>
              <a:rPr lang="zh-CN" altLang="en-US" dirty="0" smtClean="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单击此处添加文本内容</a:t>
            </a:r>
            <a:endParaRPr lang="zh-CN" altLang="en-US"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sp>
        <p:nvSpPr>
          <p:cNvPr id="26" name="文本框 20"/>
          <p:cNvSpPr txBox="1"/>
          <p:nvPr/>
        </p:nvSpPr>
        <p:spPr>
          <a:xfrm>
            <a:off x="2536304" y="3202191"/>
            <a:ext cx="1108273" cy="369332"/>
          </a:xfrm>
          <a:prstGeom prst="rect">
            <a:avLst/>
          </a:prstGeom>
          <a:noFill/>
        </p:spPr>
        <p:txBody>
          <a:bodyPr wrap="square" rtlCol="0">
            <a:spAutoFit/>
          </a:bodyPr>
          <a:lstStyle/>
          <a:p>
            <a:pPr algn="ctr"/>
            <a:r>
              <a:rPr lang="zh-CN" altLang="en-US" dirty="0" smtClean="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标题文本</a:t>
            </a:r>
            <a:endParaRPr lang="zh-CN" altLang="en-US"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sp>
        <p:nvSpPr>
          <p:cNvPr id="27" name="文本框 20"/>
          <p:cNvSpPr txBox="1"/>
          <p:nvPr/>
        </p:nvSpPr>
        <p:spPr>
          <a:xfrm>
            <a:off x="4436665" y="3202191"/>
            <a:ext cx="3024336" cy="369332"/>
          </a:xfrm>
          <a:prstGeom prst="rect">
            <a:avLst/>
          </a:prstGeom>
          <a:noFill/>
        </p:spPr>
        <p:txBody>
          <a:bodyPr wrap="square" rtlCol="0">
            <a:spAutoFit/>
          </a:bodyPr>
          <a:lstStyle/>
          <a:p>
            <a:pPr algn="ctr"/>
            <a:r>
              <a:rPr lang="zh-CN" altLang="en-US" dirty="0" smtClean="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单击此处添加文本内容</a:t>
            </a:r>
            <a:endParaRPr lang="zh-CN" altLang="en-US"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sp>
        <p:nvSpPr>
          <p:cNvPr id="28" name="任意多边形 27"/>
          <p:cNvSpPr/>
          <p:nvPr/>
        </p:nvSpPr>
        <p:spPr>
          <a:xfrm>
            <a:off x="2536304" y="4200582"/>
            <a:ext cx="5564088" cy="395168"/>
          </a:xfrm>
          <a:custGeom>
            <a:avLst/>
            <a:gdLst>
              <a:gd name="connsiteX0" fmla="*/ 1636375 w 4715929"/>
              <a:gd name="connsiteY0" fmla="*/ 0 h 497796"/>
              <a:gd name="connsiteX1" fmla="*/ 1740876 w 4715929"/>
              <a:gd name="connsiteY1" fmla="*/ 0 h 497796"/>
              <a:gd name="connsiteX2" fmla="*/ 4266048 w 4715929"/>
              <a:gd name="connsiteY2" fmla="*/ 0 h 497796"/>
              <a:gd name="connsiteX3" fmla="*/ 4715929 w 4715929"/>
              <a:gd name="connsiteY3" fmla="*/ 0 h 497796"/>
              <a:gd name="connsiteX4" fmla="*/ 4370549 w 4715929"/>
              <a:gd name="connsiteY4" fmla="*/ 497796 h 497796"/>
              <a:gd name="connsiteX5" fmla="*/ 4266048 w 4715929"/>
              <a:gd name="connsiteY5" fmla="*/ 497796 h 497796"/>
              <a:gd name="connsiteX6" fmla="*/ 1740876 w 4715929"/>
              <a:gd name="connsiteY6" fmla="*/ 497796 h 497796"/>
              <a:gd name="connsiteX7" fmla="*/ 1290995 w 4715929"/>
              <a:gd name="connsiteY7" fmla="*/ 497796 h 497796"/>
              <a:gd name="connsiteX8" fmla="*/ 0 w 4715929"/>
              <a:gd name="connsiteY8" fmla="*/ 0 h 497796"/>
              <a:gd name="connsiteX9" fmla="*/ 904485 w 4715929"/>
              <a:gd name="connsiteY9" fmla="*/ 0 h 497796"/>
              <a:gd name="connsiteX10" fmla="*/ 1249866 w 4715929"/>
              <a:gd name="connsiteY10" fmla="*/ 497796 h 497796"/>
              <a:gd name="connsiteX11" fmla="*/ 0 w 4715929"/>
              <a:gd name="connsiteY11" fmla="*/ 497796 h 49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15929" h="497796">
                <a:moveTo>
                  <a:pt x="1636375" y="0"/>
                </a:moveTo>
                <a:lnTo>
                  <a:pt x="1740876" y="0"/>
                </a:lnTo>
                <a:lnTo>
                  <a:pt x="4266048" y="0"/>
                </a:lnTo>
                <a:lnTo>
                  <a:pt x="4715929" y="0"/>
                </a:lnTo>
                <a:lnTo>
                  <a:pt x="4370549" y="497796"/>
                </a:lnTo>
                <a:lnTo>
                  <a:pt x="4266048" y="497796"/>
                </a:lnTo>
                <a:lnTo>
                  <a:pt x="1740876" y="497796"/>
                </a:lnTo>
                <a:lnTo>
                  <a:pt x="1290995" y="497796"/>
                </a:lnTo>
                <a:close/>
                <a:moveTo>
                  <a:pt x="0" y="0"/>
                </a:moveTo>
                <a:lnTo>
                  <a:pt x="904485" y="0"/>
                </a:lnTo>
                <a:lnTo>
                  <a:pt x="1249866" y="497796"/>
                </a:lnTo>
                <a:lnTo>
                  <a:pt x="0" y="497796"/>
                </a:lnTo>
                <a:close/>
              </a:path>
            </a:pathLst>
          </a:cu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zh-CN" altLang="en-US" b="1"/>
          </a:p>
        </p:txBody>
      </p:sp>
      <p:sp>
        <p:nvSpPr>
          <p:cNvPr id="35" name="文本框 20"/>
          <p:cNvSpPr txBox="1"/>
          <p:nvPr/>
        </p:nvSpPr>
        <p:spPr>
          <a:xfrm>
            <a:off x="2536304" y="4226418"/>
            <a:ext cx="1108273" cy="369332"/>
          </a:xfrm>
          <a:prstGeom prst="rect">
            <a:avLst/>
          </a:prstGeom>
          <a:noFill/>
        </p:spPr>
        <p:txBody>
          <a:bodyPr wrap="square" rtlCol="0">
            <a:spAutoFit/>
          </a:bodyPr>
          <a:lstStyle/>
          <a:p>
            <a:pPr algn="ctr"/>
            <a:r>
              <a:rPr lang="zh-CN" altLang="en-US" dirty="0" smtClean="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标题文本</a:t>
            </a:r>
            <a:endParaRPr lang="zh-CN" altLang="en-US"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sp>
        <p:nvSpPr>
          <p:cNvPr id="36" name="文本框 20"/>
          <p:cNvSpPr txBox="1"/>
          <p:nvPr/>
        </p:nvSpPr>
        <p:spPr>
          <a:xfrm>
            <a:off x="4436665" y="4226418"/>
            <a:ext cx="3024336" cy="369332"/>
          </a:xfrm>
          <a:prstGeom prst="rect">
            <a:avLst/>
          </a:prstGeom>
          <a:noFill/>
        </p:spPr>
        <p:txBody>
          <a:bodyPr wrap="square" rtlCol="0">
            <a:spAutoFit/>
          </a:bodyPr>
          <a:lstStyle/>
          <a:p>
            <a:pPr algn="ctr"/>
            <a:r>
              <a:rPr lang="zh-CN" altLang="en-US" dirty="0" smtClean="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单击此处添加文本内容</a:t>
            </a:r>
            <a:endParaRPr lang="zh-CN" altLang="en-US"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grpSp>
        <p:nvGrpSpPr>
          <p:cNvPr id="3" name="组合 2"/>
          <p:cNvGrpSpPr/>
          <p:nvPr/>
        </p:nvGrpSpPr>
        <p:grpSpPr>
          <a:xfrm>
            <a:off x="1484444" y="1099330"/>
            <a:ext cx="888551" cy="693939"/>
            <a:chOff x="1484196" y="1165845"/>
            <a:chExt cx="672465" cy="601572"/>
          </a:xfrm>
        </p:grpSpPr>
        <p:sp>
          <p:nvSpPr>
            <p:cNvPr id="16" name="椭圆 15"/>
            <p:cNvSpPr/>
            <p:nvPr/>
          </p:nvSpPr>
          <p:spPr>
            <a:xfrm>
              <a:off x="1484337" y="1165845"/>
              <a:ext cx="601574" cy="601572"/>
            </a:xfrm>
            <a:prstGeom prst="ellipse">
              <a:avLst/>
            </a:pr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gradFill>
                  <a:gsLst>
                    <a:gs pos="0">
                      <a:srgbClr val="0070C0"/>
                    </a:gs>
                    <a:gs pos="50000">
                      <a:srgbClr val="0070C0"/>
                    </a:gs>
                  </a:gsLst>
                  <a:lin ang="5400000" scaled="0"/>
                </a:gradFill>
              </a:endParaRPr>
            </a:p>
          </p:txBody>
        </p:sp>
        <p:sp>
          <p:nvSpPr>
            <p:cNvPr id="17" name="文本框 20"/>
            <p:cNvSpPr txBox="1"/>
            <p:nvPr/>
          </p:nvSpPr>
          <p:spPr>
            <a:xfrm>
              <a:off x="1484196" y="1198748"/>
              <a:ext cx="672465" cy="559285"/>
            </a:xfrm>
            <a:prstGeom prst="rect">
              <a:avLst/>
            </a:prstGeom>
            <a:noFill/>
          </p:spPr>
          <p:txBody>
            <a:bodyPr wrap="square" rtlCol="0">
              <a:spAutoFit/>
            </a:bodyPr>
            <a:lstStyle/>
            <a:p>
              <a:pPr algn="ctr"/>
              <a:r>
                <a:rPr lang="en-US" altLang="zh-CN" sz="3600"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01</a:t>
              </a:r>
              <a:endParaRPr lang="zh-CN" altLang="en-US" sz="3600"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grpSp>
      <p:grpSp>
        <p:nvGrpSpPr>
          <p:cNvPr id="4" name="组合 3"/>
          <p:cNvGrpSpPr/>
          <p:nvPr/>
        </p:nvGrpSpPr>
        <p:grpSpPr>
          <a:xfrm>
            <a:off x="1457324" y="2114256"/>
            <a:ext cx="942340" cy="686242"/>
            <a:chOff x="1463177" y="2181528"/>
            <a:chExt cx="730246" cy="601572"/>
          </a:xfrm>
        </p:grpSpPr>
        <p:sp>
          <p:nvSpPr>
            <p:cNvPr id="20" name="椭圆 19"/>
            <p:cNvSpPr/>
            <p:nvPr/>
          </p:nvSpPr>
          <p:spPr>
            <a:xfrm>
              <a:off x="1484337" y="2181528"/>
              <a:ext cx="601574" cy="601572"/>
            </a:xfrm>
            <a:prstGeom prst="ellipse">
              <a:avLst/>
            </a:pr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gradFill>
                  <a:gsLst>
                    <a:gs pos="0">
                      <a:srgbClr val="0070C0"/>
                    </a:gs>
                    <a:gs pos="50000">
                      <a:srgbClr val="0070C0"/>
                    </a:gs>
                  </a:gsLst>
                  <a:lin ang="5400000" scaled="0"/>
                </a:gradFill>
              </a:endParaRPr>
            </a:p>
          </p:txBody>
        </p:sp>
        <p:sp>
          <p:nvSpPr>
            <p:cNvPr id="21" name="文本框 20"/>
            <p:cNvSpPr txBox="1"/>
            <p:nvPr/>
          </p:nvSpPr>
          <p:spPr>
            <a:xfrm>
              <a:off x="1463177" y="2187352"/>
              <a:ext cx="730246" cy="565559"/>
            </a:xfrm>
            <a:prstGeom prst="rect">
              <a:avLst/>
            </a:prstGeom>
            <a:noFill/>
          </p:spPr>
          <p:txBody>
            <a:bodyPr wrap="square" rtlCol="0">
              <a:spAutoFit/>
            </a:bodyPr>
            <a:lstStyle/>
            <a:p>
              <a:pPr algn="ctr"/>
              <a:r>
                <a:rPr lang="en-US" altLang="zh-CN" sz="3600" dirty="0" smtClean="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02</a:t>
              </a:r>
              <a:endParaRPr lang="zh-CN" altLang="en-US" sz="3600"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grpSp>
      <p:grpSp>
        <p:nvGrpSpPr>
          <p:cNvPr id="5" name="组合 4"/>
          <p:cNvGrpSpPr/>
          <p:nvPr/>
        </p:nvGrpSpPr>
        <p:grpSpPr>
          <a:xfrm>
            <a:off x="1475545" y="3075940"/>
            <a:ext cx="896180" cy="665480"/>
            <a:chOff x="1476973" y="3147091"/>
            <a:chExt cx="726440" cy="620435"/>
          </a:xfrm>
        </p:grpSpPr>
        <p:sp>
          <p:nvSpPr>
            <p:cNvPr id="24" name="椭圆 23"/>
            <p:cNvSpPr/>
            <p:nvPr/>
          </p:nvSpPr>
          <p:spPr>
            <a:xfrm>
              <a:off x="1484337" y="3165954"/>
              <a:ext cx="601574" cy="601572"/>
            </a:xfrm>
            <a:prstGeom prst="ellipse">
              <a:avLst/>
            </a:pr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gradFill>
                  <a:gsLst>
                    <a:gs pos="0">
                      <a:srgbClr val="0070C0"/>
                    </a:gs>
                    <a:gs pos="50000">
                      <a:srgbClr val="0070C0"/>
                    </a:gs>
                  </a:gsLst>
                  <a:lin ang="5400000" scaled="0"/>
                </a:gradFill>
              </a:endParaRPr>
            </a:p>
          </p:txBody>
        </p:sp>
        <p:sp>
          <p:nvSpPr>
            <p:cNvPr id="25" name="文本框 20"/>
            <p:cNvSpPr txBox="1"/>
            <p:nvPr/>
          </p:nvSpPr>
          <p:spPr>
            <a:xfrm>
              <a:off x="1476973" y="3147091"/>
              <a:ext cx="726440" cy="601490"/>
            </a:xfrm>
            <a:prstGeom prst="rect">
              <a:avLst/>
            </a:prstGeom>
            <a:noFill/>
          </p:spPr>
          <p:txBody>
            <a:bodyPr wrap="square" rtlCol="0">
              <a:spAutoFit/>
            </a:bodyPr>
            <a:lstStyle/>
            <a:p>
              <a:pPr algn="ctr"/>
              <a:r>
                <a:rPr lang="en-US" altLang="zh-CN" sz="3600" dirty="0" smtClean="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03</a:t>
              </a:r>
              <a:endParaRPr lang="zh-CN" altLang="en-US" sz="3600"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grpSp>
      <p:grpSp>
        <p:nvGrpSpPr>
          <p:cNvPr id="6" name="组合 5"/>
          <p:cNvGrpSpPr/>
          <p:nvPr/>
        </p:nvGrpSpPr>
        <p:grpSpPr>
          <a:xfrm>
            <a:off x="1475740" y="4071620"/>
            <a:ext cx="876935" cy="647989"/>
            <a:chOff x="1477451" y="4143863"/>
            <a:chExt cx="679292" cy="647890"/>
          </a:xfrm>
        </p:grpSpPr>
        <p:sp>
          <p:nvSpPr>
            <p:cNvPr id="29" name="椭圆 28"/>
            <p:cNvSpPr/>
            <p:nvPr/>
          </p:nvSpPr>
          <p:spPr>
            <a:xfrm>
              <a:off x="1484337" y="4190181"/>
              <a:ext cx="601574" cy="601572"/>
            </a:xfrm>
            <a:prstGeom prst="ellipse">
              <a:avLst/>
            </a:pr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gradFill>
                  <a:gsLst>
                    <a:gs pos="0">
                      <a:srgbClr val="0070C0"/>
                    </a:gs>
                    <a:gs pos="50000">
                      <a:srgbClr val="0070C0"/>
                    </a:gs>
                  </a:gsLst>
                  <a:lin ang="5400000" scaled="0"/>
                </a:gradFill>
              </a:endParaRPr>
            </a:p>
          </p:txBody>
        </p:sp>
        <p:sp>
          <p:nvSpPr>
            <p:cNvPr id="30" name="文本框 20"/>
            <p:cNvSpPr txBox="1"/>
            <p:nvPr/>
          </p:nvSpPr>
          <p:spPr>
            <a:xfrm>
              <a:off x="1477451" y="4143863"/>
              <a:ext cx="679292" cy="645061"/>
            </a:xfrm>
            <a:prstGeom prst="rect">
              <a:avLst/>
            </a:prstGeom>
            <a:noFill/>
          </p:spPr>
          <p:txBody>
            <a:bodyPr wrap="square" rtlCol="0">
              <a:spAutoFit/>
            </a:bodyPr>
            <a:lstStyle/>
            <a:p>
              <a:pPr algn="ctr"/>
              <a:r>
                <a:rPr lang="en-US" altLang="zh-CN" sz="3600" dirty="0" smtClean="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rPr>
                <a:t>04</a:t>
              </a:r>
              <a:endParaRPr lang="zh-CN" altLang="en-US" sz="3600" dirty="0">
                <a:gradFill>
                  <a:gsLst>
                    <a:gs pos="0">
                      <a:srgbClr val="0070C0"/>
                    </a:gs>
                    <a:gs pos="50000">
                      <a:srgbClr val="0070C0"/>
                    </a:gs>
                  </a:gsLst>
                  <a:lin ang="5400000" scaled="0"/>
                </a:gradFill>
                <a:effectLst>
                  <a:innerShdw blurRad="63500" dist="38100" dir="13500000">
                    <a:prstClr val="black">
                      <a:alpha val="50000"/>
                    </a:prstClr>
                  </a:innerShdw>
                </a:effectLst>
                <a:latin typeface="Akzidenz-Grotesk BQ Condensed" pitchFamily="2" charset="0"/>
                <a:ea typeface="方正大黑简体"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4*#ppt_w"/>
                                          </p:val>
                                        </p:tav>
                                        <p:tav tm="100000">
                                          <p:val>
                                            <p:strVal val="#ppt_w"/>
                                          </p:val>
                                        </p:tav>
                                      </p:tavLst>
                                    </p:anim>
                                    <p:anim calcmode="lin" valueType="num">
                                      <p:cBhvr>
                                        <p:cTn id="8" dur="500" fill="hold"/>
                                        <p:tgtEl>
                                          <p:spTgt spid="3"/>
                                        </p:tgtEl>
                                        <p:attrNameLst>
                                          <p:attrName>ppt_h</p:attrName>
                                        </p:attrNameLst>
                                      </p:cBhvr>
                                      <p:tavLst>
                                        <p:tav tm="0">
                                          <p:val>
                                            <p:strVal val="4*#ppt_h"/>
                                          </p:val>
                                        </p:tav>
                                        <p:tav tm="100000">
                                          <p:val>
                                            <p:strVal val="#ppt_h"/>
                                          </p:val>
                                        </p:tav>
                                      </p:tavLst>
                                    </p:anim>
                                  </p:childTnLst>
                                </p:cTn>
                              </p:par>
                              <p:par>
                                <p:cTn id="9" presetID="23" presetClass="entr" presetSubtype="32"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strVal val="4*#ppt_w"/>
                                          </p:val>
                                        </p:tav>
                                        <p:tav tm="100000">
                                          <p:val>
                                            <p:strVal val="#ppt_w"/>
                                          </p:val>
                                        </p:tav>
                                      </p:tavLst>
                                    </p:anim>
                                    <p:anim calcmode="lin" valueType="num">
                                      <p:cBhvr>
                                        <p:cTn id="12" dur="500" fill="hold"/>
                                        <p:tgtEl>
                                          <p:spTgt spid="4"/>
                                        </p:tgtEl>
                                        <p:attrNameLst>
                                          <p:attrName>ppt_h</p:attrName>
                                        </p:attrNameLst>
                                      </p:cBhvr>
                                      <p:tavLst>
                                        <p:tav tm="0">
                                          <p:val>
                                            <p:strVal val="4*#ppt_h"/>
                                          </p:val>
                                        </p:tav>
                                        <p:tav tm="100000">
                                          <p:val>
                                            <p:strVal val="#ppt_h"/>
                                          </p:val>
                                        </p:tav>
                                      </p:tavLst>
                                    </p:anim>
                                  </p:childTnLst>
                                </p:cTn>
                              </p:par>
                              <p:par>
                                <p:cTn id="13" presetID="23" presetClass="entr" presetSubtype="32"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strVal val="4*#ppt_w"/>
                                          </p:val>
                                        </p:tav>
                                        <p:tav tm="100000">
                                          <p:val>
                                            <p:strVal val="#ppt_w"/>
                                          </p:val>
                                        </p:tav>
                                      </p:tavLst>
                                    </p:anim>
                                    <p:anim calcmode="lin" valueType="num">
                                      <p:cBhvr>
                                        <p:cTn id="16" dur="500" fill="hold"/>
                                        <p:tgtEl>
                                          <p:spTgt spid="5"/>
                                        </p:tgtEl>
                                        <p:attrNameLst>
                                          <p:attrName>ppt_h</p:attrName>
                                        </p:attrNameLst>
                                      </p:cBhvr>
                                      <p:tavLst>
                                        <p:tav tm="0">
                                          <p:val>
                                            <p:strVal val="4*#ppt_h"/>
                                          </p:val>
                                        </p:tav>
                                        <p:tav tm="100000">
                                          <p:val>
                                            <p:strVal val="#ppt_h"/>
                                          </p:val>
                                        </p:tav>
                                      </p:tavLst>
                                    </p:anim>
                                  </p:childTnLst>
                                </p:cTn>
                              </p:par>
                              <p:par>
                                <p:cTn id="17" presetID="23" presetClass="entr" presetSubtype="32"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strVal val="4*#ppt_w"/>
                                          </p:val>
                                        </p:tav>
                                        <p:tav tm="100000">
                                          <p:val>
                                            <p:strVal val="#ppt_w"/>
                                          </p:val>
                                        </p:tav>
                                      </p:tavLst>
                                    </p:anim>
                                    <p:anim calcmode="lin" valueType="num">
                                      <p:cBhvr>
                                        <p:cTn id="20" dur="500" fill="hold"/>
                                        <p:tgtEl>
                                          <p:spTgt spid="6"/>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0-#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0-#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0-#ppt_w/2"/>
                                          </p:val>
                                        </p:tav>
                                        <p:tav tm="100000">
                                          <p:val>
                                            <p:strVal val="#ppt_x"/>
                                          </p:val>
                                        </p:tav>
                                      </p:tavLst>
                                    </p:anim>
                                    <p:anim calcmode="lin" valueType="num">
                                      <p:cBhvr additive="base">
                                        <p:cTn id="34" dur="500" fill="hold"/>
                                        <p:tgtEl>
                                          <p:spTgt spid="12"/>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0-#ppt_w/2"/>
                                          </p:val>
                                        </p:tav>
                                        <p:tav tm="100000">
                                          <p:val>
                                            <p:strVal val="#ppt_x"/>
                                          </p:val>
                                        </p:tav>
                                      </p:tavLst>
                                    </p:anim>
                                    <p:anim calcmode="lin" valueType="num">
                                      <p:cBhvr additive="base">
                                        <p:cTn id="46" dur="500" fill="hold"/>
                                        <p:tgtEl>
                                          <p:spTgt spid="22"/>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0-#ppt_w/2"/>
                                          </p:val>
                                        </p:tav>
                                        <p:tav tm="100000">
                                          <p:val>
                                            <p:strVal val="#ppt_x"/>
                                          </p:val>
                                        </p:tav>
                                      </p:tavLst>
                                    </p:anim>
                                    <p:anim calcmode="lin" valueType="num">
                                      <p:cBhvr additive="base">
                                        <p:cTn id="50" dur="500" fill="hold"/>
                                        <p:tgtEl>
                                          <p:spTgt spid="23"/>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500" fill="hold"/>
                                        <p:tgtEl>
                                          <p:spTgt spid="26"/>
                                        </p:tgtEl>
                                        <p:attrNameLst>
                                          <p:attrName>ppt_x</p:attrName>
                                        </p:attrNameLst>
                                      </p:cBhvr>
                                      <p:tavLst>
                                        <p:tav tm="0">
                                          <p:val>
                                            <p:strVal val="0-#ppt_w/2"/>
                                          </p:val>
                                        </p:tav>
                                        <p:tav tm="100000">
                                          <p:val>
                                            <p:strVal val="#ppt_x"/>
                                          </p:val>
                                        </p:tav>
                                      </p:tavLst>
                                    </p:anim>
                                    <p:anim calcmode="lin" valueType="num">
                                      <p:cBhvr additive="base">
                                        <p:cTn id="54" dur="500" fill="hold"/>
                                        <p:tgtEl>
                                          <p:spTgt spid="26"/>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additive="base">
                                        <p:cTn id="57" dur="500" fill="hold"/>
                                        <p:tgtEl>
                                          <p:spTgt spid="27"/>
                                        </p:tgtEl>
                                        <p:attrNameLst>
                                          <p:attrName>ppt_x</p:attrName>
                                        </p:attrNameLst>
                                      </p:cBhvr>
                                      <p:tavLst>
                                        <p:tav tm="0">
                                          <p:val>
                                            <p:strVal val="0-#ppt_w/2"/>
                                          </p:val>
                                        </p:tav>
                                        <p:tav tm="100000">
                                          <p:val>
                                            <p:strVal val="#ppt_x"/>
                                          </p:val>
                                        </p:tav>
                                      </p:tavLst>
                                    </p:anim>
                                    <p:anim calcmode="lin" valueType="num">
                                      <p:cBhvr additive="base">
                                        <p:cTn id="58" dur="500" fill="hold"/>
                                        <p:tgtEl>
                                          <p:spTgt spid="27"/>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0-#ppt_w/2"/>
                                          </p:val>
                                        </p:tav>
                                        <p:tav tm="100000">
                                          <p:val>
                                            <p:strVal val="#ppt_x"/>
                                          </p:val>
                                        </p:tav>
                                      </p:tavLst>
                                    </p:anim>
                                    <p:anim calcmode="lin" valueType="num">
                                      <p:cBhvr additive="base">
                                        <p:cTn id="62" dur="500" fill="hold"/>
                                        <p:tgtEl>
                                          <p:spTgt spid="28"/>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additive="base">
                                        <p:cTn id="65" dur="500" fill="hold"/>
                                        <p:tgtEl>
                                          <p:spTgt spid="35"/>
                                        </p:tgtEl>
                                        <p:attrNameLst>
                                          <p:attrName>ppt_x</p:attrName>
                                        </p:attrNameLst>
                                      </p:cBhvr>
                                      <p:tavLst>
                                        <p:tav tm="0">
                                          <p:val>
                                            <p:strVal val="0-#ppt_w/2"/>
                                          </p:val>
                                        </p:tav>
                                        <p:tav tm="100000">
                                          <p:val>
                                            <p:strVal val="#ppt_x"/>
                                          </p:val>
                                        </p:tav>
                                      </p:tavLst>
                                    </p:anim>
                                    <p:anim calcmode="lin" valueType="num">
                                      <p:cBhvr additive="base">
                                        <p:cTn id="66" dur="500" fill="hold"/>
                                        <p:tgtEl>
                                          <p:spTgt spid="35"/>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anim calcmode="lin" valueType="num">
                                      <p:cBhvr additive="base">
                                        <p:cTn id="69" dur="500" fill="hold"/>
                                        <p:tgtEl>
                                          <p:spTgt spid="36"/>
                                        </p:tgtEl>
                                        <p:attrNameLst>
                                          <p:attrName>ppt_x</p:attrName>
                                        </p:attrNameLst>
                                      </p:cBhvr>
                                      <p:tavLst>
                                        <p:tav tm="0">
                                          <p:val>
                                            <p:strVal val="0-#ppt_w/2"/>
                                          </p:val>
                                        </p:tav>
                                        <p:tav tm="100000">
                                          <p:val>
                                            <p:strVal val="#ppt_x"/>
                                          </p:val>
                                        </p:tav>
                                      </p:tavLst>
                                    </p:anim>
                                    <p:anim calcmode="lin" valueType="num">
                                      <p:cBhvr additive="base">
                                        <p:cTn id="70"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8" grpId="0"/>
      <p:bldP spid="19" grpId="0"/>
      <p:bldP spid="22" grpId="0"/>
      <p:bldP spid="23" grpId="0"/>
      <p:bldP spid="26" grpId="0"/>
      <p:bldP spid="27" grpId="0"/>
      <p:bldP spid="28" grpId="0" animBg="1"/>
      <p:bldP spid="35" grpId="0"/>
      <p:bldP spid="3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32252" y="1779662"/>
            <a:ext cx="9901939" cy="3580051"/>
          </a:xfrm>
          <a:prstGeom prst="rect">
            <a:avLst/>
          </a:prstGeom>
        </p:spPr>
      </p:pic>
      <p:grpSp>
        <p:nvGrpSpPr>
          <p:cNvPr id="43" name="组合 42"/>
          <p:cNvGrpSpPr>
            <a:grpSpLocks noChangeAspect="1"/>
          </p:cNvGrpSpPr>
          <p:nvPr/>
        </p:nvGrpSpPr>
        <p:grpSpPr>
          <a:xfrm>
            <a:off x="8097228" y="83785"/>
            <a:ext cx="417327" cy="417327"/>
            <a:chOff x="6564085" y="1959430"/>
            <a:chExt cx="2148114" cy="2148114"/>
          </a:xfrm>
          <a:solidFill>
            <a:schemeClr val="bg1">
              <a:lumMod val="95000"/>
            </a:schemeClr>
          </a:solidFill>
        </p:grpSpPr>
        <p:sp>
          <p:nvSpPr>
            <p:cNvPr id="44" name="椭圆 43"/>
            <p:cNvSpPr/>
            <p:nvPr/>
          </p:nvSpPr>
          <p:spPr>
            <a:xfrm>
              <a:off x="6564085" y="1959430"/>
              <a:ext cx="2148114" cy="2148114"/>
            </a:xfrm>
            <a:prstGeom prst="ellipse">
              <a:avLst/>
            </a:prstGeom>
            <a:solidFill>
              <a:srgbClr val="005D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45" name="组合 44"/>
            <p:cNvGrpSpPr/>
            <p:nvPr/>
          </p:nvGrpSpPr>
          <p:grpSpPr>
            <a:xfrm>
              <a:off x="7033174" y="2413982"/>
              <a:ext cx="1209936" cy="1239010"/>
              <a:chOff x="3598200" y="1732459"/>
              <a:chExt cx="1947600" cy="1994400"/>
            </a:xfrm>
            <a:grpFill/>
          </p:grpSpPr>
          <p:sp>
            <p:nvSpPr>
              <p:cNvPr id="46" name="Freeform 5"/>
              <p:cNvSpPr/>
              <p:nvPr/>
            </p:nvSpPr>
            <p:spPr bwMode="auto">
              <a:xfrm>
                <a:off x="4815450" y="1732459"/>
                <a:ext cx="417924" cy="1423836"/>
              </a:xfrm>
              <a:custGeom>
                <a:avLst/>
                <a:gdLst>
                  <a:gd name="T0" fmla="*/ 2 w 43"/>
                  <a:gd name="T1" fmla="*/ 115 h 115"/>
                  <a:gd name="T2" fmla="*/ 3 w 43"/>
                  <a:gd name="T3" fmla="*/ 115 h 115"/>
                  <a:gd name="T4" fmla="*/ 3 w 43"/>
                  <a:gd name="T5" fmla="*/ 115 h 115"/>
                  <a:gd name="T6" fmla="*/ 3 w 43"/>
                  <a:gd name="T7" fmla="*/ 115 h 115"/>
                  <a:gd name="T8" fmla="*/ 4 w 43"/>
                  <a:gd name="T9" fmla="*/ 115 h 115"/>
                  <a:gd name="T10" fmla="*/ 4 w 43"/>
                  <a:gd name="T11" fmla="*/ 115 h 115"/>
                  <a:gd name="T12" fmla="*/ 5 w 43"/>
                  <a:gd name="T13" fmla="*/ 114 h 115"/>
                  <a:gd name="T14" fmla="*/ 22 w 43"/>
                  <a:gd name="T15" fmla="*/ 98 h 115"/>
                  <a:gd name="T16" fmla="*/ 38 w 43"/>
                  <a:gd name="T17" fmla="*/ 114 h 115"/>
                  <a:gd name="T18" fmla="*/ 39 w 43"/>
                  <a:gd name="T19" fmla="*/ 115 h 115"/>
                  <a:gd name="T20" fmla="*/ 39 w 43"/>
                  <a:gd name="T21" fmla="*/ 115 h 115"/>
                  <a:gd name="T22" fmla="*/ 40 w 43"/>
                  <a:gd name="T23" fmla="*/ 115 h 115"/>
                  <a:gd name="T24" fmla="*/ 40 w 43"/>
                  <a:gd name="T25" fmla="*/ 115 h 115"/>
                  <a:gd name="T26" fmla="*/ 40 w 43"/>
                  <a:gd name="T27" fmla="*/ 115 h 115"/>
                  <a:gd name="T28" fmla="*/ 41 w 43"/>
                  <a:gd name="T29" fmla="*/ 115 h 115"/>
                  <a:gd name="T30" fmla="*/ 42 w 43"/>
                  <a:gd name="T31" fmla="*/ 114 h 115"/>
                  <a:gd name="T32" fmla="*/ 43 w 43"/>
                  <a:gd name="T33" fmla="*/ 112 h 115"/>
                  <a:gd name="T34" fmla="*/ 43 w 43"/>
                  <a:gd name="T35" fmla="*/ 27 h 115"/>
                  <a:gd name="T36" fmla="*/ 43 w 43"/>
                  <a:gd name="T37" fmla="*/ 13 h 115"/>
                  <a:gd name="T38" fmla="*/ 43 w 43"/>
                  <a:gd name="T39" fmla="*/ 3 h 115"/>
                  <a:gd name="T40" fmla="*/ 42 w 43"/>
                  <a:gd name="T41" fmla="*/ 1 h 115"/>
                  <a:gd name="T42" fmla="*/ 40 w 43"/>
                  <a:gd name="T43" fmla="*/ 0 h 115"/>
                  <a:gd name="T44" fmla="*/ 3 w 43"/>
                  <a:gd name="T45" fmla="*/ 0 h 115"/>
                  <a:gd name="T46" fmla="*/ 3 w 43"/>
                  <a:gd name="T47" fmla="*/ 0 h 115"/>
                  <a:gd name="T48" fmla="*/ 2 w 43"/>
                  <a:gd name="T49" fmla="*/ 1 h 115"/>
                  <a:gd name="T50" fmla="*/ 2 w 43"/>
                  <a:gd name="T51" fmla="*/ 1 h 115"/>
                  <a:gd name="T52" fmla="*/ 0 w 43"/>
                  <a:gd name="T53" fmla="*/ 3 h 115"/>
                  <a:gd name="T54" fmla="*/ 0 w 43"/>
                  <a:gd name="T55" fmla="*/ 13 h 115"/>
                  <a:gd name="T56" fmla="*/ 0 w 43"/>
                  <a:gd name="T57" fmla="*/ 27 h 115"/>
                  <a:gd name="T58" fmla="*/ 0 w 43"/>
                  <a:gd name="T59" fmla="*/ 112 h 115"/>
                  <a:gd name="T60" fmla="*/ 2 w 43"/>
                  <a:gd name="T61"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grpFill/>
              <a:ln>
                <a:noFill/>
              </a:ln>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7" name="Freeform 6"/>
              <p:cNvSpPr/>
              <p:nvPr/>
            </p:nvSpPr>
            <p:spPr bwMode="auto">
              <a:xfrm>
                <a:off x="3853824" y="2462367"/>
                <a:ext cx="515304" cy="61683"/>
              </a:xfrm>
              <a:custGeom>
                <a:avLst/>
                <a:gdLst>
                  <a:gd name="T0" fmla="*/ 0 w 53"/>
                  <a:gd name="T1" fmla="*/ 3 h 5"/>
                  <a:gd name="T2" fmla="*/ 3 w 53"/>
                  <a:gd name="T3" fmla="*/ 5 h 5"/>
                  <a:gd name="T4" fmla="*/ 50 w 53"/>
                  <a:gd name="T5" fmla="*/ 5 h 5"/>
                  <a:gd name="T6" fmla="*/ 53 w 53"/>
                  <a:gd name="T7" fmla="*/ 3 h 5"/>
                  <a:gd name="T8" fmla="*/ 50 w 53"/>
                  <a:gd name="T9" fmla="*/ 0 h 5"/>
                  <a:gd name="T10" fmla="*/ 3 w 53"/>
                  <a:gd name="T11" fmla="*/ 0 h 5"/>
                  <a:gd name="T12" fmla="*/ 0 w 53"/>
                  <a:gd name="T13" fmla="*/ 3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grpFill/>
              <a:ln>
                <a:noFill/>
              </a:ln>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8" name="Freeform 7"/>
              <p:cNvSpPr/>
              <p:nvPr/>
            </p:nvSpPr>
            <p:spPr bwMode="auto">
              <a:xfrm>
                <a:off x="3853824" y="2750218"/>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grpFill/>
              <a:ln>
                <a:noFill/>
              </a:ln>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9" name="Freeform 8"/>
              <p:cNvSpPr/>
              <p:nvPr/>
            </p:nvSpPr>
            <p:spPr bwMode="auto">
              <a:xfrm>
                <a:off x="3853824" y="3032931"/>
                <a:ext cx="515304" cy="61683"/>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grpFill/>
              <a:ln>
                <a:noFill/>
              </a:ln>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0" name="Freeform 9"/>
              <p:cNvSpPr>
                <a:spLocks noEditPoints="1"/>
              </p:cNvSpPr>
              <p:nvPr/>
            </p:nvSpPr>
            <p:spPr bwMode="auto">
              <a:xfrm>
                <a:off x="3598200" y="1881526"/>
                <a:ext cx="1947600" cy="1845333"/>
              </a:xfrm>
              <a:custGeom>
                <a:avLst/>
                <a:gdLst>
                  <a:gd name="T0" fmla="*/ 177 w 200"/>
                  <a:gd name="T1" fmla="*/ 3 h 149"/>
                  <a:gd name="T2" fmla="*/ 177 w 200"/>
                  <a:gd name="T3" fmla="*/ 17 h 149"/>
                  <a:gd name="T4" fmla="*/ 186 w 200"/>
                  <a:gd name="T5" fmla="*/ 21 h 149"/>
                  <a:gd name="T6" fmla="*/ 186 w 200"/>
                  <a:gd name="T7" fmla="*/ 134 h 149"/>
                  <a:gd name="T8" fmla="*/ 107 w 200"/>
                  <a:gd name="T9" fmla="*/ 134 h 149"/>
                  <a:gd name="T10" fmla="*/ 107 w 200"/>
                  <a:gd name="T11" fmla="*/ 21 h 149"/>
                  <a:gd name="T12" fmla="*/ 117 w 200"/>
                  <a:gd name="T13" fmla="*/ 17 h 149"/>
                  <a:gd name="T14" fmla="*/ 117 w 200"/>
                  <a:gd name="T15" fmla="*/ 3 h 149"/>
                  <a:gd name="T16" fmla="*/ 100 w 200"/>
                  <a:gd name="T17" fmla="*/ 9 h 149"/>
                  <a:gd name="T18" fmla="*/ 53 w 200"/>
                  <a:gd name="T19" fmla="*/ 0 h 149"/>
                  <a:gd name="T20" fmla="*/ 0 w 200"/>
                  <a:gd name="T21" fmla="*/ 20 h 149"/>
                  <a:gd name="T22" fmla="*/ 0 w 200"/>
                  <a:gd name="T23" fmla="*/ 142 h 149"/>
                  <a:gd name="T24" fmla="*/ 2 w 200"/>
                  <a:gd name="T25" fmla="*/ 147 h 149"/>
                  <a:gd name="T26" fmla="*/ 8 w 200"/>
                  <a:gd name="T27" fmla="*/ 149 h 149"/>
                  <a:gd name="T28" fmla="*/ 53 w 200"/>
                  <a:gd name="T29" fmla="*/ 145 h 149"/>
                  <a:gd name="T30" fmla="*/ 99 w 200"/>
                  <a:gd name="T31" fmla="*/ 149 h 149"/>
                  <a:gd name="T32" fmla="*/ 99 w 200"/>
                  <a:gd name="T33" fmla="*/ 149 h 149"/>
                  <a:gd name="T34" fmla="*/ 100 w 200"/>
                  <a:gd name="T35" fmla="*/ 149 h 149"/>
                  <a:gd name="T36" fmla="*/ 100 w 200"/>
                  <a:gd name="T37" fmla="*/ 149 h 149"/>
                  <a:gd name="T38" fmla="*/ 101 w 200"/>
                  <a:gd name="T39" fmla="*/ 149 h 149"/>
                  <a:gd name="T40" fmla="*/ 101 w 200"/>
                  <a:gd name="T41" fmla="*/ 149 h 149"/>
                  <a:gd name="T42" fmla="*/ 146 w 200"/>
                  <a:gd name="T43" fmla="*/ 145 h 149"/>
                  <a:gd name="T44" fmla="*/ 192 w 200"/>
                  <a:gd name="T45" fmla="*/ 149 h 149"/>
                  <a:gd name="T46" fmla="*/ 193 w 200"/>
                  <a:gd name="T47" fmla="*/ 149 h 149"/>
                  <a:gd name="T48" fmla="*/ 197 w 200"/>
                  <a:gd name="T49" fmla="*/ 147 h 149"/>
                  <a:gd name="T50" fmla="*/ 200 w 200"/>
                  <a:gd name="T51" fmla="*/ 142 h 149"/>
                  <a:gd name="T52" fmla="*/ 200 w 200"/>
                  <a:gd name="T53" fmla="*/ 20 h 149"/>
                  <a:gd name="T54" fmla="*/ 177 w 200"/>
                  <a:gd name="T55" fmla="*/ 3 h 149"/>
                  <a:gd name="T56" fmla="*/ 93 w 200"/>
                  <a:gd name="T57" fmla="*/ 134 h 149"/>
                  <a:gd name="T58" fmla="*/ 53 w 200"/>
                  <a:gd name="T59" fmla="*/ 131 h 149"/>
                  <a:gd name="T60" fmla="*/ 14 w 200"/>
                  <a:gd name="T61" fmla="*/ 134 h 149"/>
                  <a:gd name="T62" fmla="*/ 14 w 200"/>
                  <a:gd name="T63" fmla="*/ 21 h 149"/>
                  <a:gd name="T64" fmla="*/ 53 w 200"/>
                  <a:gd name="T65" fmla="*/ 14 h 149"/>
                  <a:gd name="T66" fmla="*/ 93 w 200"/>
                  <a:gd name="T67" fmla="*/ 21 h 149"/>
                  <a:gd name="T68" fmla="*/ 93 w 200"/>
                  <a:gd name="T69" fmla="*/ 13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grpFill/>
              <a:ln>
                <a:noFill/>
              </a:ln>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51" name="组合 50"/>
          <p:cNvGrpSpPr>
            <a:grpSpLocks noChangeAspect="1"/>
          </p:cNvGrpSpPr>
          <p:nvPr/>
        </p:nvGrpSpPr>
        <p:grpSpPr>
          <a:xfrm>
            <a:off x="7580250" y="83787"/>
            <a:ext cx="417327" cy="417328"/>
            <a:chOff x="4528154" y="1959430"/>
            <a:chExt cx="2148114" cy="2148114"/>
          </a:xfrm>
          <a:solidFill>
            <a:schemeClr val="bg1">
              <a:lumMod val="95000"/>
            </a:schemeClr>
          </a:solidFill>
        </p:grpSpPr>
        <p:sp>
          <p:nvSpPr>
            <p:cNvPr id="52" name="椭圆 51"/>
            <p:cNvSpPr/>
            <p:nvPr/>
          </p:nvSpPr>
          <p:spPr>
            <a:xfrm>
              <a:off x="4528154" y="1959430"/>
              <a:ext cx="2148114" cy="2148114"/>
            </a:xfrm>
            <a:prstGeom prst="ellipse">
              <a:avLst/>
            </a:prstGeom>
            <a:solidFill>
              <a:srgbClr val="005D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53" name="Group 4"/>
            <p:cNvGrpSpPr>
              <a:grpSpLocks noChangeAspect="1"/>
            </p:cNvGrpSpPr>
            <p:nvPr/>
          </p:nvGrpSpPr>
          <p:grpSpPr bwMode="auto">
            <a:xfrm>
              <a:off x="5033371" y="2342981"/>
              <a:ext cx="1137665" cy="1381012"/>
              <a:chOff x="2694" y="1931"/>
              <a:chExt cx="374" cy="454"/>
            </a:xfrm>
            <a:grpFill/>
          </p:grpSpPr>
          <p:sp>
            <p:nvSpPr>
              <p:cNvPr id="54" name="Freeform 5"/>
              <p:cNvSpPr>
                <a:spLocks noEditPoints="1"/>
              </p:cNvSpPr>
              <p:nvPr/>
            </p:nvSpPr>
            <p:spPr bwMode="auto">
              <a:xfrm>
                <a:off x="2694" y="1931"/>
                <a:ext cx="374" cy="454"/>
              </a:xfrm>
              <a:custGeom>
                <a:avLst/>
                <a:gdLst>
                  <a:gd name="T0" fmla="*/ 127 w 155"/>
                  <a:gd name="T1" fmla="*/ 7 h 189"/>
                  <a:gd name="T2" fmla="*/ 124 w 155"/>
                  <a:gd name="T3" fmla="*/ 0 h 189"/>
                  <a:gd name="T4" fmla="*/ 122 w 155"/>
                  <a:gd name="T5" fmla="*/ 7 h 189"/>
                  <a:gd name="T6" fmla="*/ 96 w 155"/>
                  <a:gd name="T7" fmla="*/ 3 h 189"/>
                  <a:gd name="T8" fmla="*/ 90 w 155"/>
                  <a:gd name="T9" fmla="*/ 3 h 189"/>
                  <a:gd name="T10" fmla="*/ 64 w 155"/>
                  <a:gd name="T11" fmla="*/ 7 h 189"/>
                  <a:gd name="T12" fmla="*/ 62 w 155"/>
                  <a:gd name="T13" fmla="*/ 0 h 189"/>
                  <a:gd name="T14" fmla="*/ 59 w 155"/>
                  <a:gd name="T15" fmla="*/ 7 h 189"/>
                  <a:gd name="T16" fmla="*/ 33 w 155"/>
                  <a:gd name="T17" fmla="*/ 3 h 189"/>
                  <a:gd name="T18" fmla="*/ 27 w 155"/>
                  <a:gd name="T19" fmla="*/ 3 h 189"/>
                  <a:gd name="T20" fmla="*/ 7 w 155"/>
                  <a:gd name="T21" fmla="*/ 7 h 189"/>
                  <a:gd name="T22" fmla="*/ 0 w 155"/>
                  <a:gd name="T23" fmla="*/ 182 h 189"/>
                  <a:gd name="T24" fmla="*/ 148 w 155"/>
                  <a:gd name="T25" fmla="*/ 189 h 189"/>
                  <a:gd name="T26" fmla="*/ 155 w 155"/>
                  <a:gd name="T27" fmla="*/ 13 h 189"/>
                  <a:gd name="T28" fmla="*/ 124 w 155"/>
                  <a:gd name="T29" fmla="*/ 40 h 189"/>
                  <a:gd name="T30" fmla="*/ 127 w 155"/>
                  <a:gd name="T31" fmla="*/ 31 h 189"/>
                  <a:gd name="T32" fmla="*/ 124 w 155"/>
                  <a:gd name="T33" fmla="*/ 44 h 189"/>
                  <a:gd name="T34" fmla="*/ 122 w 155"/>
                  <a:gd name="T35" fmla="*/ 31 h 189"/>
                  <a:gd name="T36" fmla="*/ 124 w 155"/>
                  <a:gd name="T37" fmla="*/ 40 h 189"/>
                  <a:gd name="T38" fmla="*/ 96 w 155"/>
                  <a:gd name="T39" fmla="*/ 37 h 189"/>
                  <a:gd name="T40" fmla="*/ 100 w 155"/>
                  <a:gd name="T41" fmla="*/ 37 h 189"/>
                  <a:gd name="T42" fmla="*/ 86 w 155"/>
                  <a:gd name="T43" fmla="*/ 37 h 189"/>
                  <a:gd name="T44" fmla="*/ 90 w 155"/>
                  <a:gd name="T45" fmla="*/ 37 h 189"/>
                  <a:gd name="T46" fmla="*/ 62 w 155"/>
                  <a:gd name="T47" fmla="*/ 40 h 189"/>
                  <a:gd name="T48" fmla="*/ 64 w 155"/>
                  <a:gd name="T49" fmla="*/ 31 h 189"/>
                  <a:gd name="T50" fmla="*/ 62 w 155"/>
                  <a:gd name="T51" fmla="*/ 44 h 189"/>
                  <a:gd name="T52" fmla="*/ 59 w 155"/>
                  <a:gd name="T53" fmla="*/ 31 h 189"/>
                  <a:gd name="T54" fmla="*/ 62 w 155"/>
                  <a:gd name="T55" fmla="*/ 40 h 189"/>
                  <a:gd name="T56" fmla="*/ 33 w 155"/>
                  <a:gd name="T57" fmla="*/ 37 h 189"/>
                  <a:gd name="T58" fmla="*/ 37 w 155"/>
                  <a:gd name="T59" fmla="*/ 37 h 189"/>
                  <a:gd name="T60" fmla="*/ 23 w 155"/>
                  <a:gd name="T61" fmla="*/ 37 h 189"/>
                  <a:gd name="T62" fmla="*/ 27 w 155"/>
                  <a:gd name="T63" fmla="*/ 37 h 189"/>
                  <a:gd name="T64" fmla="*/ 141 w 155"/>
                  <a:gd name="T65" fmla="*/ 175 h 189"/>
                  <a:gd name="T66" fmla="*/ 14 w 155"/>
                  <a:gd name="T67" fmla="*/ 20 h 189"/>
                  <a:gd name="T68" fmla="*/ 27 w 155"/>
                  <a:gd name="T69" fmla="*/ 25 h 189"/>
                  <a:gd name="T70" fmla="*/ 30 w 155"/>
                  <a:gd name="T71" fmla="*/ 50 h 189"/>
                  <a:gd name="T72" fmla="*/ 33 w 155"/>
                  <a:gd name="T73" fmla="*/ 25 h 189"/>
                  <a:gd name="T74" fmla="*/ 59 w 155"/>
                  <a:gd name="T75" fmla="*/ 20 h 189"/>
                  <a:gd name="T76" fmla="*/ 49 w 155"/>
                  <a:gd name="T77" fmla="*/ 37 h 189"/>
                  <a:gd name="T78" fmla="*/ 74 w 155"/>
                  <a:gd name="T79" fmla="*/ 37 h 189"/>
                  <a:gd name="T80" fmla="*/ 64 w 155"/>
                  <a:gd name="T81" fmla="*/ 20 h 189"/>
                  <a:gd name="T82" fmla="*/ 90 w 155"/>
                  <a:gd name="T83" fmla="*/ 25 h 189"/>
                  <a:gd name="T84" fmla="*/ 93 w 155"/>
                  <a:gd name="T85" fmla="*/ 50 h 189"/>
                  <a:gd name="T86" fmla="*/ 96 w 155"/>
                  <a:gd name="T87" fmla="*/ 25 h 189"/>
                  <a:gd name="T88" fmla="*/ 122 w 155"/>
                  <a:gd name="T89" fmla="*/ 20 h 189"/>
                  <a:gd name="T90" fmla="*/ 112 w 155"/>
                  <a:gd name="T91" fmla="*/ 37 h 189"/>
                  <a:gd name="T92" fmla="*/ 137 w 155"/>
                  <a:gd name="T93" fmla="*/ 37 h 189"/>
                  <a:gd name="T94" fmla="*/ 127 w 155"/>
                  <a:gd name="T95" fmla="*/ 20 h 189"/>
                  <a:gd name="T96" fmla="*/ 141 w 155"/>
                  <a:gd name="T97" fmla="*/ 175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5" h="189">
                    <a:moveTo>
                      <a:pt x="148" y="7"/>
                    </a:moveTo>
                    <a:cubicBezTo>
                      <a:pt x="127" y="7"/>
                      <a:pt x="127" y="7"/>
                      <a:pt x="127" y="7"/>
                    </a:cubicBezTo>
                    <a:cubicBezTo>
                      <a:pt x="127" y="3"/>
                      <a:pt x="127" y="3"/>
                      <a:pt x="127" y="3"/>
                    </a:cubicBezTo>
                    <a:cubicBezTo>
                      <a:pt x="127" y="1"/>
                      <a:pt x="126" y="0"/>
                      <a:pt x="124" y="0"/>
                    </a:cubicBezTo>
                    <a:cubicBezTo>
                      <a:pt x="123" y="0"/>
                      <a:pt x="122" y="1"/>
                      <a:pt x="122" y="3"/>
                    </a:cubicBezTo>
                    <a:cubicBezTo>
                      <a:pt x="122" y="7"/>
                      <a:pt x="122" y="7"/>
                      <a:pt x="122" y="7"/>
                    </a:cubicBezTo>
                    <a:cubicBezTo>
                      <a:pt x="96" y="7"/>
                      <a:pt x="96" y="7"/>
                      <a:pt x="96" y="7"/>
                    </a:cubicBezTo>
                    <a:cubicBezTo>
                      <a:pt x="96" y="3"/>
                      <a:pt x="96" y="3"/>
                      <a:pt x="96" y="3"/>
                    </a:cubicBezTo>
                    <a:cubicBezTo>
                      <a:pt x="96" y="1"/>
                      <a:pt x="94" y="0"/>
                      <a:pt x="93" y="0"/>
                    </a:cubicBezTo>
                    <a:cubicBezTo>
                      <a:pt x="91" y="0"/>
                      <a:pt x="90" y="1"/>
                      <a:pt x="90" y="3"/>
                    </a:cubicBezTo>
                    <a:cubicBezTo>
                      <a:pt x="90" y="7"/>
                      <a:pt x="90" y="7"/>
                      <a:pt x="90" y="7"/>
                    </a:cubicBezTo>
                    <a:cubicBezTo>
                      <a:pt x="64" y="7"/>
                      <a:pt x="64" y="7"/>
                      <a:pt x="64" y="7"/>
                    </a:cubicBezTo>
                    <a:cubicBezTo>
                      <a:pt x="64" y="3"/>
                      <a:pt x="64" y="3"/>
                      <a:pt x="64" y="3"/>
                    </a:cubicBezTo>
                    <a:cubicBezTo>
                      <a:pt x="64" y="1"/>
                      <a:pt x="63" y="0"/>
                      <a:pt x="62" y="0"/>
                    </a:cubicBezTo>
                    <a:cubicBezTo>
                      <a:pt x="60" y="0"/>
                      <a:pt x="59" y="1"/>
                      <a:pt x="59" y="3"/>
                    </a:cubicBezTo>
                    <a:cubicBezTo>
                      <a:pt x="59" y="7"/>
                      <a:pt x="59" y="7"/>
                      <a:pt x="59" y="7"/>
                    </a:cubicBezTo>
                    <a:cubicBezTo>
                      <a:pt x="33" y="7"/>
                      <a:pt x="33" y="7"/>
                      <a:pt x="33" y="7"/>
                    </a:cubicBezTo>
                    <a:cubicBezTo>
                      <a:pt x="33" y="3"/>
                      <a:pt x="33" y="3"/>
                      <a:pt x="33" y="3"/>
                    </a:cubicBezTo>
                    <a:cubicBezTo>
                      <a:pt x="33" y="1"/>
                      <a:pt x="32" y="0"/>
                      <a:pt x="30" y="0"/>
                    </a:cubicBezTo>
                    <a:cubicBezTo>
                      <a:pt x="29" y="0"/>
                      <a:pt x="27" y="1"/>
                      <a:pt x="27" y="3"/>
                    </a:cubicBezTo>
                    <a:cubicBezTo>
                      <a:pt x="27" y="7"/>
                      <a:pt x="27" y="7"/>
                      <a:pt x="27" y="7"/>
                    </a:cubicBezTo>
                    <a:cubicBezTo>
                      <a:pt x="7" y="7"/>
                      <a:pt x="7" y="7"/>
                      <a:pt x="7" y="7"/>
                    </a:cubicBezTo>
                    <a:cubicBezTo>
                      <a:pt x="3" y="7"/>
                      <a:pt x="0" y="10"/>
                      <a:pt x="0" y="13"/>
                    </a:cubicBezTo>
                    <a:cubicBezTo>
                      <a:pt x="0" y="182"/>
                      <a:pt x="0" y="182"/>
                      <a:pt x="0" y="182"/>
                    </a:cubicBezTo>
                    <a:cubicBezTo>
                      <a:pt x="0" y="186"/>
                      <a:pt x="3" y="189"/>
                      <a:pt x="7" y="189"/>
                    </a:cubicBezTo>
                    <a:cubicBezTo>
                      <a:pt x="148" y="189"/>
                      <a:pt x="148" y="189"/>
                      <a:pt x="148" y="189"/>
                    </a:cubicBezTo>
                    <a:cubicBezTo>
                      <a:pt x="152" y="189"/>
                      <a:pt x="155" y="186"/>
                      <a:pt x="155" y="182"/>
                    </a:cubicBezTo>
                    <a:cubicBezTo>
                      <a:pt x="155" y="13"/>
                      <a:pt x="155" y="13"/>
                      <a:pt x="155" y="13"/>
                    </a:cubicBezTo>
                    <a:cubicBezTo>
                      <a:pt x="155" y="10"/>
                      <a:pt x="152" y="7"/>
                      <a:pt x="148" y="7"/>
                    </a:cubicBezTo>
                    <a:close/>
                    <a:moveTo>
                      <a:pt x="124" y="40"/>
                    </a:moveTo>
                    <a:cubicBezTo>
                      <a:pt x="126" y="40"/>
                      <a:pt x="127" y="39"/>
                      <a:pt x="127" y="37"/>
                    </a:cubicBezTo>
                    <a:cubicBezTo>
                      <a:pt x="127" y="31"/>
                      <a:pt x="127" y="31"/>
                      <a:pt x="127" y="31"/>
                    </a:cubicBezTo>
                    <a:cubicBezTo>
                      <a:pt x="130" y="32"/>
                      <a:pt x="131" y="35"/>
                      <a:pt x="131" y="37"/>
                    </a:cubicBezTo>
                    <a:cubicBezTo>
                      <a:pt x="131" y="41"/>
                      <a:pt x="128" y="44"/>
                      <a:pt x="124" y="44"/>
                    </a:cubicBezTo>
                    <a:cubicBezTo>
                      <a:pt x="120" y="44"/>
                      <a:pt x="117" y="41"/>
                      <a:pt x="117" y="37"/>
                    </a:cubicBezTo>
                    <a:cubicBezTo>
                      <a:pt x="117" y="34"/>
                      <a:pt x="119" y="32"/>
                      <a:pt x="122" y="31"/>
                    </a:cubicBezTo>
                    <a:cubicBezTo>
                      <a:pt x="122" y="37"/>
                      <a:pt x="122" y="37"/>
                      <a:pt x="122" y="37"/>
                    </a:cubicBezTo>
                    <a:cubicBezTo>
                      <a:pt x="122" y="39"/>
                      <a:pt x="123" y="40"/>
                      <a:pt x="124" y="40"/>
                    </a:cubicBezTo>
                    <a:close/>
                    <a:moveTo>
                      <a:pt x="93" y="40"/>
                    </a:moveTo>
                    <a:cubicBezTo>
                      <a:pt x="94" y="40"/>
                      <a:pt x="96" y="39"/>
                      <a:pt x="96" y="37"/>
                    </a:cubicBezTo>
                    <a:cubicBezTo>
                      <a:pt x="96" y="31"/>
                      <a:pt x="96" y="31"/>
                      <a:pt x="96" y="31"/>
                    </a:cubicBezTo>
                    <a:cubicBezTo>
                      <a:pt x="98" y="32"/>
                      <a:pt x="100" y="35"/>
                      <a:pt x="100" y="37"/>
                    </a:cubicBezTo>
                    <a:cubicBezTo>
                      <a:pt x="100" y="41"/>
                      <a:pt x="97" y="44"/>
                      <a:pt x="93" y="44"/>
                    </a:cubicBezTo>
                    <a:cubicBezTo>
                      <a:pt x="89" y="44"/>
                      <a:pt x="86" y="41"/>
                      <a:pt x="86" y="37"/>
                    </a:cubicBezTo>
                    <a:cubicBezTo>
                      <a:pt x="86" y="34"/>
                      <a:pt x="88" y="32"/>
                      <a:pt x="90" y="31"/>
                    </a:cubicBezTo>
                    <a:cubicBezTo>
                      <a:pt x="90" y="37"/>
                      <a:pt x="90" y="37"/>
                      <a:pt x="90" y="37"/>
                    </a:cubicBezTo>
                    <a:cubicBezTo>
                      <a:pt x="90" y="39"/>
                      <a:pt x="91" y="40"/>
                      <a:pt x="93" y="40"/>
                    </a:cubicBezTo>
                    <a:close/>
                    <a:moveTo>
                      <a:pt x="62" y="40"/>
                    </a:moveTo>
                    <a:cubicBezTo>
                      <a:pt x="63" y="40"/>
                      <a:pt x="64" y="39"/>
                      <a:pt x="64" y="37"/>
                    </a:cubicBezTo>
                    <a:cubicBezTo>
                      <a:pt x="64" y="31"/>
                      <a:pt x="64" y="31"/>
                      <a:pt x="64" y="31"/>
                    </a:cubicBezTo>
                    <a:cubicBezTo>
                      <a:pt x="67" y="32"/>
                      <a:pt x="69" y="35"/>
                      <a:pt x="69" y="37"/>
                    </a:cubicBezTo>
                    <a:cubicBezTo>
                      <a:pt x="69" y="41"/>
                      <a:pt x="65" y="44"/>
                      <a:pt x="62" y="44"/>
                    </a:cubicBezTo>
                    <a:cubicBezTo>
                      <a:pt x="58" y="44"/>
                      <a:pt x="54" y="41"/>
                      <a:pt x="54" y="37"/>
                    </a:cubicBezTo>
                    <a:cubicBezTo>
                      <a:pt x="54" y="34"/>
                      <a:pt x="56" y="32"/>
                      <a:pt x="59" y="31"/>
                    </a:cubicBezTo>
                    <a:cubicBezTo>
                      <a:pt x="59" y="37"/>
                      <a:pt x="59" y="37"/>
                      <a:pt x="59" y="37"/>
                    </a:cubicBezTo>
                    <a:cubicBezTo>
                      <a:pt x="59" y="39"/>
                      <a:pt x="60" y="40"/>
                      <a:pt x="62" y="40"/>
                    </a:cubicBezTo>
                    <a:close/>
                    <a:moveTo>
                      <a:pt x="30" y="40"/>
                    </a:moveTo>
                    <a:cubicBezTo>
                      <a:pt x="32" y="40"/>
                      <a:pt x="33" y="39"/>
                      <a:pt x="33" y="37"/>
                    </a:cubicBezTo>
                    <a:cubicBezTo>
                      <a:pt x="33" y="31"/>
                      <a:pt x="33" y="31"/>
                      <a:pt x="33" y="31"/>
                    </a:cubicBezTo>
                    <a:cubicBezTo>
                      <a:pt x="35" y="32"/>
                      <a:pt x="37" y="35"/>
                      <a:pt x="37" y="37"/>
                    </a:cubicBezTo>
                    <a:cubicBezTo>
                      <a:pt x="37" y="41"/>
                      <a:pt x="34" y="44"/>
                      <a:pt x="30" y="44"/>
                    </a:cubicBezTo>
                    <a:cubicBezTo>
                      <a:pt x="26" y="44"/>
                      <a:pt x="23" y="41"/>
                      <a:pt x="23" y="37"/>
                    </a:cubicBezTo>
                    <a:cubicBezTo>
                      <a:pt x="23" y="34"/>
                      <a:pt x="25" y="32"/>
                      <a:pt x="27" y="31"/>
                    </a:cubicBezTo>
                    <a:cubicBezTo>
                      <a:pt x="27" y="37"/>
                      <a:pt x="27" y="37"/>
                      <a:pt x="27" y="37"/>
                    </a:cubicBezTo>
                    <a:cubicBezTo>
                      <a:pt x="27" y="39"/>
                      <a:pt x="29" y="40"/>
                      <a:pt x="30" y="40"/>
                    </a:cubicBezTo>
                    <a:close/>
                    <a:moveTo>
                      <a:pt x="141" y="175"/>
                    </a:moveTo>
                    <a:cubicBezTo>
                      <a:pt x="14" y="175"/>
                      <a:pt x="14" y="175"/>
                      <a:pt x="14" y="175"/>
                    </a:cubicBezTo>
                    <a:cubicBezTo>
                      <a:pt x="14" y="20"/>
                      <a:pt x="14" y="20"/>
                      <a:pt x="14" y="20"/>
                    </a:cubicBezTo>
                    <a:cubicBezTo>
                      <a:pt x="27" y="20"/>
                      <a:pt x="27" y="20"/>
                      <a:pt x="27" y="20"/>
                    </a:cubicBezTo>
                    <a:cubicBezTo>
                      <a:pt x="27" y="25"/>
                      <a:pt x="27" y="25"/>
                      <a:pt x="27" y="25"/>
                    </a:cubicBezTo>
                    <a:cubicBezTo>
                      <a:pt x="22" y="26"/>
                      <a:pt x="18" y="31"/>
                      <a:pt x="18" y="37"/>
                    </a:cubicBezTo>
                    <a:cubicBezTo>
                      <a:pt x="18" y="44"/>
                      <a:pt x="23" y="50"/>
                      <a:pt x="30" y="50"/>
                    </a:cubicBezTo>
                    <a:cubicBezTo>
                      <a:pt x="37" y="50"/>
                      <a:pt x="43" y="44"/>
                      <a:pt x="43" y="37"/>
                    </a:cubicBezTo>
                    <a:cubicBezTo>
                      <a:pt x="43" y="31"/>
                      <a:pt x="39" y="26"/>
                      <a:pt x="33" y="25"/>
                    </a:cubicBezTo>
                    <a:cubicBezTo>
                      <a:pt x="33" y="20"/>
                      <a:pt x="33" y="20"/>
                      <a:pt x="33" y="20"/>
                    </a:cubicBezTo>
                    <a:cubicBezTo>
                      <a:pt x="59" y="20"/>
                      <a:pt x="59" y="20"/>
                      <a:pt x="59" y="20"/>
                    </a:cubicBezTo>
                    <a:cubicBezTo>
                      <a:pt x="59" y="25"/>
                      <a:pt x="59" y="25"/>
                      <a:pt x="59" y="25"/>
                    </a:cubicBezTo>
                    <a:cubicBezTo>
                      <a:pt x="53" y="26"/>
                      <a:pt x="49" y="31"/>
                      <a:pt x="49" y="37"/>
                    </a:cubicBezTo>
                    <a:cubicBezTo>
                      <a:pt x="49" y="44"/>
                      <a:pt x="55" y="50"/>
                      <a:pt x="62" y="50"/>
                    </a:cubicBezTo>
                    <a:cubicBezTo>
                      <a:pt x="68" y="50"/>
                      <a:pt x="74" y="44"/>
                      <a:pt x="74" y="37"/>
                    </a:cubicBezTo>
                    <a:cubicBezTo>
                      <a:pt x="74" y="31"/>
                      <a:pt x="70" y="26"/>
                      <a:pt x="64" y="25"/>
                    </a:cubicBezTo>
                    <a:cubicBezTo>
                      <a:pt x="64" y="20"/>
                      <a:pt x="64" y="20"/>
                      <a:pt x="64" y="20"/>
                    </a:cubicBezTo>
                    <a:cubicBezTo>
                      <a:pt x="90" y="20"/>
                      <a:pt x="90" y="20"/>
                      <a:pt x="90" y="20"/>
                    </a:cubicBezTo>
                    <a:cubicBezTo>
                      <a:pt x="90" y="25"/>
                      <a:pt x="90" y="25"/>
                      <a:pt x="90" y="25"/>
                    </a:cubicBezTo>
                    <a:cubicBezTo>
                      <a:pt x="85" y="26"/>
                      <a:pt x="80" y="31"/>
                      <a:pt x="80" y="37"/>
                    </a:cubicBezTo>
                    <a:cubicBezTo>
                      <a:pt x="80" y="44"/>
                      <a:pt x="86" y="50"/>
                      <a:pt x="93" y="50"/>
                    </a:cubicBezTo>
                    <a:cubicBezTo>
                      <a:pt x="100" y="50"/>
                      <a:pt x="105" y="44"/>
                      <a:pt x="105" y="37"/>
                    </a:cubicBezTo>
                    <a:cubicBezTo>
                      <a:pt x="105" y="31"/>
                      <a:pt x="101" y="26"/>
                      <a:pt x="96" y="25"/>
                    </a:cubicBezTo>
                    <a:cubicBezTo>
                      <a:pt x="96" y="20"/>
                      <a:pt x="96" y="20"/>
                      <a:pt x="96" y="20"/>
                    </a:cubicBezTo>
                    <a:cubicBezTo>
                      <a:pt x="122" y="20"/>
                      <a:pt x="122" y="20"/>
                      <a:pt x="122" y="20"/>
                    </a:cubicBezTo>
                    <a:cubicBezTo>
                      <a:pt x="122" y="25"/>
                      <a:pt x="122" y="25"/>
                      <a:pt x="122" y="25"/>
                    </a:cubicBezTo>
                    <a:cubicBezTo>
                      <a:pt x="116" y="26"/>
                      <a:pt x="112" y="31"/>
                      <a:pt x="112" y="37"/>
                    </a:cubicBezTo>
                    <a:cubicBezTo>
                      <a:pt x="112" y="44"/>
                      <a:pt x="117" y="50"/>
                      <a:pt x="124" y="50"/>
                    </a:cubicBezTo>
                    <a:cubicBezTo>
                      <a:pt x="131" y="50"/>
                      <a:pt x="137" y="44"/>
                      <a:pt x="137" y="37"/>
                    </a:cubicBezTo>
                    <a:cubicBezTo>
                      <a:pt x="137" y="31"/>
                      <a:pt x="133" y="26"/>
                      <a:pt x="127" y="25"/>
                    </a:cubicBezTo>
                    <a:cubicBezTo>
                      <a:pt x="127" y="20"/>
                      <a:pt x="127" y="20"/>
                      <a:pt x="127" y="20"/>
                    </a:cubicBezTo>
                    <a:cubicBezTo>
                      <a:pt x="141" y="20"/>
                      <a:pt x="141" y="20"/>
                      <a:pt x="141" y="20"/>
                    </a:cubicBezTo>
                    <a:lnTo>
                      <a:pt x="141"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5" name="Freeform 6"/>
              <p:cNvSpPr/>
              <p:nvPr/>
            </p:nvSpPr>
            <p:spPr bwMode="auto">
              <a:xfrm>
                <a:off x="2820" y="2272"/>
                <a:ext cx="181" cy="12"/>
              </a:xfrm>
              <a:custGeom>
                <a:avLst/>
                <a:gdLst>
                  <a:gd name="T0" fmla="*/ 73 w 75"/>
                  <a:gd name="T1" fmla="*/ 0 h 5"/>
                  <a:gd name="T2" fmla="*/ 2 w 75"/>
                  <a:gd name="T3" fmla="*/ 0 h 5"/>
                  <a:gd name="T4" fmla="*/ 0 w 75"/>
                  <a:gd name="T5" fmla="*/ 3 h 5"/>
                  <a:gd name="T6" fmla="*/ 2 w 75"/>
                  <a:gd name="T7" fmla="*/ 5 h 5"/>
                  <a:gd name="T8" fmla="*/ 73 w 75"/>
                  <a:gd name="T9" fmla="*/ 5 h 5"/>
                  <a:gd name="T10" fmla="*/ 75 w 75"/>
                  <a:gd name="T11" fmla="*/ 3 h 5"/>
                  <a:gd name="T12" fmla="*/ 73 w 7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75" h="5">
                    <a:moveTo>
                      <a:pt x="73" y="0"/>
                    </a:moveTo>
                    <a:cubicBezTo>
                      <a:pt x="2" y="0"/>
                      <a:pt x="2" y="0"/>
                      <a:pt x="2" y="0"/>
                    </a:cubicBezTo>
                    <a:cubicBezTo>
                      <a:pt x="1" y="0"/>
                      <a:pt x="0" y="1"/>
                      <a:pt x="0" y="3"/>
                    </a:cubicBezTo>
                    <a:cubicBezTo>
                      <a:pt x="0" y="4"/>
                      <a:pt x="1" y="5"/>
                      <a:pt x="2" y="5"/>
                    </a:cubicBezTo>
                    <a:cubicBezTo>
                      <a:pt x="73" y="5"/>
                      <a:pt x="73" y="5"/>
                      <a:pt x="73" y="5"/>
                    </a:cubicBezTo>
                    <a:cubicBezTo>
                      <a:pt x="74" y="5"/>
                      <a:pt x="75" y="4"/>
                      <a:pt x="75" y="3"/>
                    </a:cubicBezTo>
                    <a:cubicBezTo>
                      <a:pt x="75" y="1"/>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6" name="Freeform 7"/>
              <p:cNvSpPr/>
              <p:nvPr/>
            </p:nvSpPr>
            <p:spPr bwMode="auto">
              <a:xfrm>
                <a:off x="2820" y="2190"/>
                <a:ext cx="181" cy="14"/>
              </a:xfrm>
              <a:custGeom>
                <a:avLst/>
                <a:gdLst>
                  <a:gd name="T0" fmla="*/ 73 w 75"/>
                  <a:gd name="T1" fmla="*/ 0 h 6"/>
                  <a:gd name="T2" fmla="*/ 2 w 75"/>
                  <a:gd name="T3" fmla="*/ 0 h 6"/>
                  <a:gd name="T4" fmla="*/ 0 w 75"/>
                  <a:gd name="T5" fmla="*/ 3 h 6"/>
                  <a:gd name="T6" fmla="*/ 2 w 75"/>
                  <a:gd name="T7" fmla="*/ 6 h 6"/>
                  <a:gd name="T8" fmla="*/ 73 w 75"/>
                  <a:gd name="T9" fmla="*/ 6 h 6"/>
                  <a:gd name="T10" fmla="*/ 75 w 75"/>
                  <a:gd name="T11" fmla="*/ 3 h 6"/>
                  <a:gd name="T12" fmla="*/ 73 w 75"/>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75" h="6">
                    <a:moveTo>
                      <a:pt x="73" y="0"/>
                    </a:moveTo>
                    <a:cubicBezTo>
                      <a:pt x="2" y="0"/>
                      <a:pt x="2" y="0"/>
                      <a:pt x="2" y="0"/>
                    </a:cubicBezTo>
                    <a:cubicBezTo>
                      <a:pt x="1" y="0"/>
                      <a:pt x="0" y="2"/>
                      <a:pt x="0" y="3"/>
                    </a:cubicBezTo>
                    <a:cubicBezTo>
                      <a:pt x="0" y="5"/>
                      <a:pt x="1" y="6"/>
                      <a:pt x="2" y="6"/>
                    </a:cubicBezTo>
                    <a:cubicBezTo>
                      <a:pt x="73" y="6"/>
                      <a:pt x="73" y="6"/>
                      <a:pt x="73" y="6"/>
                    </a:cubicBezTo>
                    <a:cubicBezTo>
                      <a:pt x="74" y="6"/>
                      <a:pt x="75" y="5"/>
                      <a:pt x="75" y="3"/>
                    </a:cubicBezTo>
                    <a:cubicBezTo>
                      <a:pt x="75" y="2"/>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7" name="Freeform 8"/>
              <p:cNvSpPr/>
              <p:nvPr/>
            </p:nvSpPr>
            <p:spPr bwMode="auto">
              <a:xfrm>
                <a:off x="2820" y="2111"/>
                <a:ext cx="181" cy="12"/>
              </a:xfrm>
              <a:custGeom>
                <a:avLst/>
                <a:gdLst>
                  <a:gd name="T0" fmla="*/ 73 w 75"/>
                  <a:gd name="T1" fmla="*/ 0 h 5"/>
                  <a:gd name="T2" fmla="*/ 2 w 75"/>
                  <a:gd name="T3" fmla="*/ 0 h 5"/>
                  <a:gd name="T4" fmla="*/ 0 w 75"/>
                  <a:gd name="T5" fmla="*/ 3 h 5"/>
                  <a:gd name="T6" fmla="*/ 2 w 75"/>
                  <a:gd name="T7" fmla="*/ 5 h 5"/>
                  <a:gd name="T8" fmla="*/ 73 w 75"/>
                  <a:gd name="T9" fmla="*/ 5 h 5"/>
                  <a:gd name="T10" fmla="*/ 75 w 75"/>
                  <a:gd name="T11" fmla="*/ 3 h 5"/>
                  <a:gd name="T12" fmla="*/ 73 w 7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75" h="5">
                    <a:moveTo>
                      <a:pt x="73" y="0"/>
                    </a:moveTo>
                    <a:cubicBezTo>
                      <a:pt x="2" y="0"/>
                      <a:pt x="2" y="0"/>
                      <a:pt x="2" y="0"/>
                    </a:cubicBezTo>
                    <a:cubicBezTo>
                      <a:pt x="1" y="0"/>
                      <a:pt x="0" y="1"/>
                      <a:pt x="0" y="3"/>
                    </a:cubicBezTo>
                    <a:cubicBezTo>
                      <a:pt x="0" y="4"/>
                      <a:pt x="1" y="5"/>
                      <a:pt x="2" y="5"/>
                    </a:cubicBezTo>
                    <a:cubicBezTo>
                      <a:pt x="73" y="5"/>
                      <a:pt x="73" y="5"/>
                      <a:pt x="73" y="5"/>
                    </a:cubicBezTo>
                    <a:cubicBezTo>
                      <a:pt x="74" y="5"/>
                      <a:pt x="75" y="4"/>
                      <a:pt x="75" y="3"/>
                    </a:cubicBezTo>
                    <a:cubicBezTo>
                      <a:pt x="75" y="1"/>
                      <a:pt x="74" y="0"/>
                      <a:pt x="7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8" name="Freeform 9"/>
              <p:cNvSpPr/>
              <p:nvPr/>
            </p:nvSpPr>
            <p:spPr bwMode="auto">
              <a:xfrm>
                <a:off x="2755" y="2096"/>
                <a:ext cx="41" cy="41"/>
              </a:xfrm>
              <a:custGeom>
                <a:avLst/>
                <a:gdLst>
                  <a:gd name="T0" fmla="*/ 15 w 17"/>
                  <a:gd name="T1" fmla="*/ 0 h 17"/>
                  <a:gd name="T2" fmla="*/ 3 w 17"/>
                  <a:gd name="T3" fmla="*/ 0 h 17"/>
                  <a:gd name="T4" fmla="*/ 0 w 17"/>
                  <a:gd name="T5" fmla="*/ 3 h 17"/>
                  <a:gd name="T6" fmla="*/ 0 w 17"/>
                  <a:gd name="T7" fmla="*/ 15 h 17"/>
                  <a:gd name="T8" fmla="*/ 3 w 17"/>
                  <a:gd name="T9" fmla="*/ 17 h 17"/>
                  <a:gd name="T10" fmla="*/ 15 w 17"/>
                  <a:gd name="T11" fmla="*/ 17 h 17"/>
                  <a:gd name="T12" fmla="*/ 17 w 17"/>
                  <a:gd name="T13" fmla="*/ 15 h 17"/>
                  <a:gd name="T14" fmla="*/ 17 w 17"/>
                  <a:gd name="T15" fmla="*/ 3 h 17"/>
                  <a:gd name="T16" fmla="*/ 15 w 17"/>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15" y="0"/>
                    </a:moveTo>
                    <a:cubicBezTo>
                      <a:pt x="3" y="0"/>
                      <a:pt x="3" y="0"/>
                      <a:pt x="3" y="0"/>
                    </a:cubicBezTo>
                    <a:cubicBezTo>
                      <a:pt x="1" y="0"/>
                      <a:pt x="0" y="1"/>
                      <a:pt x="0" y="3"/>
                    </a:cubicBezTo>
                    <a:cubicBezTo>
                      <a:pt x="0" y="15"/>
                      <a:pt x="0" y="15"/>
                      <a:pt x="0" y="15"/>
                    </a:cubicBezTo>
                    <a:cubicBezTo>
                      <a:pt x="0" y="16"/>
                      <a:pt x="1" y="17"/>
                      <a:pt x="3" y="17"/>
                    </a:cubicBezTo>
                    <a:cubicBezTo>
                      <a:pt x="15" y="17"/>
                      <a:pt x="15" y="17"/>
                      <a:pt x="15" y="17"/>
                    </a:cubicBezTo>
                    <a:cubicBezTo>
                      <a:pt x="16" y="17"/>
                      <a:pt x="17" y="16"/>
                      <a:pt x="17" y="15"/>
                    </a:cubicBezTo>
                    <a:cubicBezTo>
                      <a:pt x="17" y="3"/>
                      <a:pt x="17" y="3"/>
                      <a:pt x="17" y="3"/>
                    </a:cubicBezTo>
                    <a:cubicBezTo>
                      <a:pt x="17" y="1"/>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9" name="Freeform 10"/>
              <p:cNvSpPr/>
              <p:nvPr/>
            </p:nvSpPr>
            <p:spPr bwMode="auto">
              <a:xfrm>
                <a:off x="2755" y="2176"/>
                <a:ext cx="41" cy="43"/>
              </a:xfrm>
              <a:custGeom>
                <a:avLst/>
                <a:gdLst>
                  <a:gd name="T0" fmla="*/ 15 w 17"/>
                  <a:gd name="T1" fmla="*/ 0 h 18"/>
                  <a:gd name="T2" fmla="*/ 3 w 17"/>
                  <a:gd name="T3" fmla="*/ 0 h 18"/>
                  <a:gd name="T4" fmla="*/ 0 w 17"/>
                  <a:gd name="T5" fmla="*/ 3 h 18"/>
                  <a:gd name="T6" fmla="*/ 0 w 17"/>
                  <a:gd name="T7" fmla="*/ 15 h 18"/>
                  <a:gd name="T8" fmla="*/ 3 w 17"/>
                  <a:gd name="T9" fmla="*/ 18 h 18"/>
                  <a:gd name="T10" fmla="*/ 15 w 17"/>
                  <a:gd name="T11" fmla="*/ 18 h 18"/>
                  <a:gd name="T12" fmla="*/ 17 w 17"/>
                  <a:gd name="T13" fmla="*/ 15 h 18"/>
                  <a:gd name="T14" fmla="*/ 17 w 17"/>
                  <a:gd name="T15" fmla="*/ 3 h 18"/>
                  <a:gd name="T16" fmla="*/ 15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15" y="0"/>
                    </a:moveTo>
                    <a:cubicBezTo>
                      <a:pt x="3" y="0"/>
                      <a:pt x="3" y="0"/>
                      <a:pt x="3" y="0"/>
                    </a:cubicBezTo>
                    <a:cubicBezTo>
                      <a:pt x="1" y="0"/>
                      <a:pt x="0" y="2"/>
                      <a:pt x="0" y="3"/>
                    </a:cubicBezTo>
                    <a:cubicBezTo>
                      <a:pt x="0" y="15"/>
                      <a:pt x="0" y="15"/>
                      <a:pt x="0" y="15"/>
                    </a:cubicBezTo>
                    <a:cubicBezTo>
                      <a:pt x="0" y="17"/>
                      <a:pt x="1" y="18"/>
                      <a:pt x="3" y="18"/>
                    </a:cubicBezTo>
                    <a:cubicBezTo>
                      <a:pt x="15" y="18"/>
                      <a:pt x="15" y="18"/>
                      <a:pt x="15" y="18"/>
                    </a:cubicBezTo>
                    <a:cubicBezTo>
                      <a:pt x="16" y="18"/>
                      <a:pt x="17" y="17"/>
                      <a:pt x="17" y="15"/>
                    </a:cubicBezTo>
                    <a:cubicBezTo>
                      <a:pt x="17" y="3"/>
                      <a:pt x="17" y="3"/>
                      <a:pt x="17" y="3"/>
                    </a:cubicBezTo>
                    <a:cubicBezTo>
                      <a:pt x="17" y="2"/>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0" name="Freeform 11"/>
              <p:cNvSpPr/>
              <p:nvPr/>
            </p:nvSpPr>
            <p:spPr bwMode="auto">
              <a:xfrm>
                <a:off x="2755" y="2257"/>
                <a:ext cx="41" cy="41"/>
              </a:xfrm>
              <a:custGeom>
                <a:avLst/>
                <a:gdLst>
                  <a:gd name="T0" fmla="*/ 15 w 17"/>
                  <a:gd name="T1" fmla="*/ 0 h 17"/>
                  <a:gd name="T2" fmla="*/ 3 w 17"/>
                  <a:gd name="T3" fmla="*/ 0 h 17"/>
                  <a:gd name="T4" fmla="*/ 0 w 17"/>
                  <a:gd name="T5" fmla="*/ 3 h 17"/>
                  <a:gd name="T6" fmla="*/ 0 w 17"/>
                  <a:gd name="T7" fmla="*/ 15 h 17"/>
                  <a:gd name="T8" fmla="*/ 3 w 17"/>
                  <a:gd name="T9" fmla="*/ 17 h 17"/>
                  <a:gd name="T10" fmla="*/ 15 w 17"/>
                  <a:gd name="T11" fmla="*/ 17 h 17"/>
                  <a:gd name="T12" fmla="*/ 17 w 17"/>
                  <a:gd name="T13" fmla="*/ 15 h 17"/>
                  <a:gd name="T14" fmla="*/ 17 w 17"/>
                  <a:gd name="T15" fmla="*/ 3 h 17"/>
                  <a:gd name="T16" fmla="*/ 15 w 17"/>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15" y="0"/>
                    </a:moveTo>
                    <a:cubicBezTo>
                      <a:pt x="3" y="0"/>
                      <a:pt x="3" y="0"/>
                      <a:pt x="3" y="0"/>
                    </a:cubicBezTo>
                    <a:cubicBezTo>
                      <a:pt x="1" y="0"/>
                      <a:pt x="0" y="1"/>
                      <a:pt x="0" y="3"/>
                    </a:cubicBezTo>
                    <a:cubicBezTo>
                      <a:pt x="0" y="15"/>
                      <a:pt x="0" y="15"/>
                      <a:pt x="0" y="15"/>
                    </a:cubicBezTo>
                    <a:cubicBezTo>
                      <a:pt x="0" y="16"/>
                      <a:pt x="1" y="17"/>
                      <a:pt x="3" y="17"/>
                    </a:cubicBezTo>
                    <a:cubicBezTo>
                      <a:pt x="15" y="17"/>
                      <a:pt x="15" y="17"/>
                      <a:pt x="15" y="17"/>
                    </a:cubicBezTo>
                    <a:cubicBezTo>
                      <a:pt x="16" y="17"/>
                      <a:pt x="17" y="16"/>
                      <a:pt x="17" y="15"/>
                    </a:cubicBezTo>
                    <a:cubicBezTo>
                      <a:pt x="17" y="3"/>
                      <a:pt x="17" y="3"/>
                      <a:pt x="17" y="3"/>
                    </a:cubicBezTo>
                    <a:cubicBezTo>
                      <a:pt x="17" y="1"/>
                      <a:pt x="16"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61" name="组合 60"/>
          <p:cNvGrpSpPr/>
          <p:nvPr/>
        </p:nvGrpSpPr>
        <p:grpSpPr>
          <a:xfrm>
            <a:off x="7045842" y="83789"/>
            <a:ext cx="417327" cy="417328"/>
            <a:chOff x="3973290" y="3381291"/>
            <a:chExt cx="578104" cy="578104"/>
          </a:xfrm>
          <a:solidFill>
            <a:schemeClr val="bg1">
              <a:lumMod val="95000"/>
            </a:schemeClr>
          </a:solidFill>
        </p:grpSpPr>
        <p:sp>
          <p:nvSpPr>
            <p:cNvPr id="62" name="椭圆 61"/>
            <p:cNvSpPr/>
            <p:nvPr/>
          </p:nvSpPr>
          <p:spPr>
            <a:xfrm>
              <a:off x="3973290" y="3381291"/>
              <a:ext cx="578104" cy="578104"/>
            </a:xfrm>
            <a:prstGeom prst="ellipse">
              <a:avLst/>
            </a:prstGeom>
            <a:solidFill>
              <a:srgbClr val="005D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3" name="Freeform 133"/>
            <p:cNvSpPr>
              <a:spLocks noEditPoints="1"/>
            </p:cNvSpPr>
            <p:nvPr/>
          </p:nvSpPr>
          <p:spPr bwMode="auto">
            <a:xfrm>
              <a:off x="4107770" y="3509336"/>
              <a:ext cx="309144" cy="339200"/>
            </a:xfrm>
            <a:custGeom>
              <a:avLst/>
              <a:gdLst>
                <a:gd name="T0" fmla="*/ 65 w 100"/>
                <a:gd name="T1" fmla="*/ 0 h 110"/>
                <a:gd name="T2" fmla="*/ 77 w 100"/>
                <a:gd name="T3" fmla="*/ 12 h 110"/>
                <a:gd name="T4" fmla="*/ 68 w 100"/>
                <a:gd name="T5" fmla="*/ 40 h 110"/>
                <a:gd name="T6" fmla="*/ 67 w 100"/>
                <a:gd name="T7" fmla="*/ 10 h 110"/>
                <a:gd name="T8" fmla="*/ 28 w 100"/>
                <a:gd name="T9" fmla="*/ 9 h 110"/>
                <a:gd name="T10" fmla="*/ 28 w 100"/>
                <a:gd name="T11" fmla="*/ 16 h 110"/>
                <a:gd name="T12" fmla="*/ 25 w 100"/>
                <a:gd name="T13" fmla="*/ 24 h 110"/>
                <a:gd name="T14" fmla="*/ 18 w 100"/>
                <a:gd name="T15" fmla="*/ 26 h 110"/>
                <a:gd name="T16" fmla="*/ 9 w 100"/>
                <a:gd name="T17" fmla="*/ 25 h 110"/>
                <a:gd name="T18" fmla="*/ 10 w 100"/>
                <a:gd name="T19" fmla="*/ 87 h 110"/>
                <a:gd name="T20" fmla="*/ 12 w 100"/>
                <a:gd name="T21" fmla="*/ 88 h 110"/>
                <a:gd name="T22" fmla="*/ 44 w 100"/>
                <a:gd name="T23" fmla="*/ 97 h 110"/>
                <a:gd name="T24" fmla="*/ 4 w 100"/>
                <a:gd name="T25" fmla="*/ 93 h 110"/>
                <a:gd name="T26" fmla="*/ 4 w 100"/>
                <a:gd name="T27" fmla="*/ 93 h 110"/>
                <a:gd name="T28" fmla="*/ 0 w 100"/>
                <a:gd name="T29" fmla="*/ 22 h 110"/>
                <a:gd name="T30" fmla="*/ 2 w 100"/>
                <a:gd name="T31" fmla="*/ 19 h 110"/>
                <a:gd name="T32" fmla="*/ 21 w 100"/>
                <a:gd name="T33" fmla="*/ 0 h 110"/>
                <a:gd name="T34" fmla="*/ 90 w 100"/>
                <a:gd name="T35" fmla="*/ 45 h 110"/>
                <a:gd name="T36" fmla="*/ 84 w 100"/>
                <a:gd name="T37" fmla="*/ 39 h 110"/>
                <a:gd name="T38" fmla="*/ 83 w 100"/>
                <a:gd name="T39" fmla="*/ 47 h 110"/>
                <a:gd name="T40" fmla="*/ 94 w 100"/>
                <a:gd name="T41" fmla="*/ 53 h 110"/>
                <a:gd name="T42" fmla="*/ 86 w 100"/>
                <a:gd name="T43" fmla="*/ 81 h 110"/>
                <a:gd name="T44" fmla="*/ 100 w 100"/>
                <a:gd name="T45" fmla="*/ 51 h 110"/>
                <a:gd name="T46" fmla="*/ 90 w 100"/>
                <a:gd name="T47" fmla="*/ 45 h 110"/>
                <a:gd name="T48" fmla="*/ 54 w 100"/>
                <a:gd name="T49" fmla="*/ 84 h 110"/>
                <a:gd name="T50" fmla="*/ 90 w 100"/>
                <a:gd name="T51" fmla="*/ 55 h 110"/>
                <a:gd name="T52" fmla="*/ 52 w 100"/>
                <a:gd name="T53" fmla="*/ 87 h 110"/>
                <a:gd name="T54" fmla="*/ 51 w 100"/>
                <a:gd name="T55" fmla="*/ 103 h 110"/>
                <a:gd name="T56" fmla="*/ 52 w 100"/>
                <a:gd name="T57" fmla="*/ 110 h 110"/>
                <a:gd name="T58" fmla="*/ 56 w 100"/>
                <a:gd name="T59" fmla="*/ 106 h 110"/>
                <a:gd name="T60" fmla="*/ 52 w 100"/>
                <a:gd name="T61" fmla="*/ 87 h 110"/>
                <a:gd name="T62" fmla="*/ 18 w 100"/>
                <a:gd name="T63" fmla="*/ 60 h 110"/>
                <a:gd name="T64" fmla="*/ 30 w 100"/>
                <a:gd name="T65" fmla="*/ 56 h 110"/>
                <a:gd name="T66" fmla="*/ 18 w 100"/>
                <a:gd name="T67" fmla="*/ 43 h 110"/>
                <a:gd name="T68" fmla="*/ 60 w 100"/>
                <a:gd name="T69" fmla="*/ 48 h 110"/>
                <a:gd name="T70" fmla="*/ 18 w 100"/>
                <a:gd name="T71" fmla="*/ 43 h 110"/>
                <a:gd name="T72" fmla="*/ 18 w 100"/>
                <a:gd name="T73" fmla="*/ 36 h 110"/>
                <a:gd name="T74" fmla="*/ 60 w 100"/>
                <a:gd name="T75" fmla="*/ 31 h 110"/>
                <a:gd name="T76" fmla="*/ 37 w 100"/>
                <a:gd name="T77" fmla="*/ 19 h 110"/>
                <a:gd name="T78" fmla="*/ 60 w 100"/>
                <a:gd name="T79" fmla="*/ 24 h 110"/>
                <a:gd name="T80" fmla="*/ 37 w 100"/>
                <a:gd name="T81" fmla="*/ 19 h 110"/>
                <a:gd name="T82" fmla="*/ 14 w 100"/>
                <a:gd name="T83" fmla="*/ 21 h 110"/>
                <a:gd name="T84" fmla="*/ 18 w 100"/>
                <a:gd name="T85" fmla="*/ 22 h 110"/>
                <a:gd name="T86" fmla="*/ 20 w 100"/>
                <a:gd name="T87" fmla="*/ 22 h 110"/>
                <a:gd name="T88" fmla="*/ 24 w 100"/>
                <a:gd name="T89" fmla="*/ 18 h 110"/>
                <a:gd name="T90" fmla="*/ 24 w 100"/>
                <a:gd name="T91" fmla="*/ 17 h 110"/>
                <a:gd name="T92" fmla="*/ 23 w 100"/>
                <a:gd name="T93" fmla="*/ 12 h 110"/>
                <a:gd name="T94" fmla="*/ 12 w 100"/>
                <a:gd name="T95" fmla="*/ 2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0">
                  <a:moveTo>
                    <a:pt x="23" y="0"/>
                  </a:moveTo>
                  <a:cubicBezTo>
                    <a:pt x="65" y="0"/>
                    <a:pt x="65" y="0"/>
                    <a:pt x="65" y="0"/>
                  </a:cubicBezTo>
                  <a:cubicBezTo>
                    <a:pt x="68" y="0"/>
                    <a:pt x="71" y="1"/>
                    <a:pt x="74" y="4"/>
                  </a:cubicBezTo>
                  <a:cubicBezTo>
                    <a:pt x="76" y="6"/>
                    <a:pt x="77" y="9"/>
                    <a:pt x="77" y="12"/>
                  </a:cubicBezTo>
                  <a:cubicBezTo>
                    <a:pt x="77" y="35"/>
                    <a:pt x="77" y="35"/>
                    <a:pt x="77" y="35"/>
                  </a:cubicBezTo>
                  <a:cubicBezTo>
                    <a:pt x="68" y="40"/>
                    <a:pt x="68" y="40"/>
                    <a:pt x="68" y="40"/>
                  </a:cubicBezTo>
                  <a:cubicBezTo>
                    <a:pt x="68" y="12"/>
                    <a:pt x="68" y="12"/>
                    <a:pt x="68" y="12"/>
                  </a:cubicBezTo>
                  <a:cubicBezTo>
                    <a:pt x="68" y="11"/>
                    <a:pt x="68" y="11"/>
                    <a:pt x="67" y="10"/>
                  </a:cubicBezTo>
                  <a:cubicBezTo>
                    <a:pt x="67" y="10"/>
                    <a:pt x="66" y="9"/>
                    <a:pt x="65" y="9"/>
                  </a:cubicBezTo>
                  <a:cubicBezTo>
                    <a:pt x="28" y="9"/>
                    <a:pt x="28" y="9"/>
                    <a:pt x="28" y="9"/>
                  </a:cubicBezTo>
                  <a:cubicBezTo>
                    <a:pt x="28" y="12"/>
                    <a:pt x="28" y="12"/>
                    <a:pt x="28" y="12"/>
                  </a:cubicBezTo>
                  <a:cubicBezTo>
                    <a:pt x="28" y="16"/>
                    <a:pt x="28" y="16"/>
                    <a:pt x="28" y="16"/>
                  </a:cubicBezTo>
                  <a:cubicBezTo>
                    <a:pt x="28" y="17"/>
                    <a:pt x="28" y="18"/>
                    <a:pt x="28" y="19"/>
                  </a:cubicBezTo>
                  <a:cubicBezTo>
                    <a:pt x="28" y="21"/>
                    <a:pt x="27" y="23"/>
                    <a:pt x="25" y="24"/>
                  </a:cubicBezTo>
                  <a:cubicBezTo>
                    <a:pt x="24" y="25"/>
                    <a:pt x="23" y="26"/>
                    <a:pt x="21" y="26"/>
                  </a:cubicBezTo>
                  <a:cubicBezTo>
                    <a:pt x="20" y="26"/>
                    <a:pt x="19" y="26"/>
                    <a:pt x="18" y="26"/>
                  </a:cubicBezTo>
                  <a:cubicBezTo>
                    <a:pt x="14" y="26"/>
                    <a:pt x="14" y="26"/>
                    <a:pt x="14" y="26"/>
                  </a:cubicBezTo>
                  <a:cubicBezTo>
                    <a:pt x="9" y="25"/>
                    <a:pt x="9" y="25"/>
                    <a:pt x="9" y="25"/>
                  </a:cubicBezTo>
                  <a:cubicBezTo>
                    <a:pt x="9" y="85"/>
                    <a:pt x="9" y="85"/>
                    <a:pt x="9" y="85"/>
                  </a:cubicBezTo>
                  <a:cubicBezTo>
                    <a:pt x="9" y="86"/>
                    <a:pt x="10" y="86"/>
                    <a:pt x="10" y="87"/>
                  </a:cubicBezTo>
                  <a:cubicBezTo>
                    <a:pt x="10" y="87"/>
                    <a:pt x="10" y="87"/>
                    <a:pt x="10" y="87"/>
                  </a:cubicBezTo>
                  <a:cubicBezTo>
                    <a:pt x="11" y="87"/>
                    <a:pt x="11" y="88"/>
                    <a:pt x="12" y="88"/>
                  </a:cubicBezTo>
                  <a:cubicBezTo>
                    <a:pt x="45" y="88"/>
                    <a:pt x="45" y="88"/>
                    <a:pt x="45" y="88"/>
                  </a:cubicBezTo>
                  <a:cubicBezTo>
                    <a:pt x="44" y="97"/>
                    <a:pt x="44" y="97"/>
                    <a:pt x="44" y="97"/>
                  </a:cubicBezTo>
                  <a:cubicBezTo>
                    <a:pt x="12" y="97"/>
                    <a:pt x="12" y="97"/>
                    <a:pt x="12" y="97"/>
                  </a:cubicBezTo>
                  <a:cubicBezTo>
                    <a:pt x="9" y="97"/>
                    <a:pt x="6" y="96"/>
                    <a:pt x="4" y="93"/>
                  </a:cubicBezTo>
                  <a:cubicBezTo>
                    <a:pt x="4" y="93"/>
                    <a:pt x="4" y="93"/>
                    <a:pt x="4" y="93"/>
                  </a:cubicBezTo>
                  <a:cubicBezTo>
                    <a:pt x="4" y="93"/>
                    <a:pt x="4" y="93"/>
                    <a:pt x="4" y="93"/>
                  </a:cubicBezTo>
                  <a:cubicBezTo>
                    <a:pt x="2" y="91"/>
                    <a:pt x="0" y="88"/>
                    <a:pt x="0" y="85"/>
                  </a:cubicBezTo>
                  <a:cubicBezTo>
                    <a:pt x="0" y="22"/>
                    <a:pt x="0" y="22"/>
                    <a:pt x="0" y="22"/>
                  </a:cubicBezTo>
                  <a:cubicBezTo>
                    <a:pt x="0" y="20"/>
                    <a:pt x="0" y="20"/>
                    <a:pt x="0" y="20"/>
                  </a:cubicBezTo>
                  <a:cubicBezTo>
                    <a:pt x="2" y="19"/>
                    <a:pt x="2" y="19"/>
                    <a:pt x="2" y="19"/>
                  </a:cubicBezTo>
                  <a:cubicBezTo>
                    <a:pt x="20" y="1"/>
                    <a:pt x="20" y="1"/>
                    <a:pt x="20" y="1"/>
                  </a:cubicBezTo>
                  <a:cubicBezTo>
                    <a:pt x="21" y="0"/>
                    <a:pt x="21" y="0"/>
                    <a:pt x="21" y="0"/>
                  </a:cubicBezTo>
                  <a:cubicBezTo>
                    <a:pt x="23" y="0"/>
                    <a:pt x="23" y="0"/>
                    <a:pt x="23" y="0"/>
                  </a:cubicBezTo>
                  <a:close/>
                  <a:moveTo>
                    <a:pt x="90" y="45"/>
                  </a:moveTo>
                  <a:cubicBezTo>
                    <a:pt x="90" y="43"/>
                    <a:pt x="90" y="43"/>
                    <a:pt x="90" y="43"/>
                  </a:cubicBezTo>
                  <a:cubicBezTo>
                    <a:pt x="84" y="39"/>
                    <a:pt x="84" y="39"/>
                    <a:pt x="84" y="39"/>
                  </a:cubicBezTo>
                  <a:cubicBezTo>
                    <a:pt x="75" y="44"/>
                    <a:pt x="75" y="44"/>
                    <a:pt x="75" y="44"/>
                  </a:cubicBezTo>
                  <a:cubicBezTo>
                    <a:pt x="83" y="47"/>
                    <a:pt x="83" y="47"/>
                    <a:pt x="83" y="47"/>
                  </a:cubicBezTo>
                  <a:cubicBezTo>
                    <a:pt x="91" y="52"/>
                    <a:pt x="91" y="52"/>
                    <a:pt x="91" y="52"/>
                  </a:cubicBezTo>
                  <a:cubicBezTo>
                    <a:pt x="94" y="53"/>
                    <a:pt x="94" y="53"/>
                    <a:pt x="94" y="53"/>
                  </a:cubicBezTo>
                  <a:cubicBezTo>
                    <a:pt x="92" y="62"/>
                    <a:pt x="88" y="70"/>
                    <a:pt x="82" y="77"/>
                  </a:cubicBezTo>
                  <a:cubicBezTo>
                    <a:pt x="86" y="81"/>
                    <a:pt x="86" y="81"/>
                    <a:pt x="86" y="81"/>
                  </a:cubicBezTo>
                  <a:cubicBezTo>
                    <a:pt x="93" y="73"/>
                    <a:pt x="98" y="63"/>
                    <a:pt x="100" y="53"/>
                  </a:cubicBezTo>
                  <a:cubicBezTo>
                    <a:pt x="100" y="51"/>
                    <a:pt x="100" y="51"/>
                    <a:pt x="100" y="51"/>
                  </a:cubicBezTo>
                  <a:cubicBezTo>
                    <a:pt x="98" y="50"/>
                    <a:pt x="98" y="50"/>
                    <a:pt x="98" y="50"/>
                  </a:cubicBezTo>
                  <a:cubicBezTo>
                    <a:pt x="90" y="45"/>
                    <a:pt x="90" y="45"/>
                    <a:pt x="90" y="45"/>
                  </a:cubicBezTo>
                  <a:close/>
                  <a:moveTo>
                    <a:pt x="74" y="47"/>
                  </a:moveTo>
                  <a:cubicBezTo>
                    <a:pt x="64" y="58"/>
                    <a:pt x="58" y="70"/>
                    <a:pt x="54" y="84"/>
                  </a:cubicBezTo>
                  <a:cubicBezTo>
                    <a:pt x="59" y="86"/>
                    <a:pt x="64" y="89"/>
                    <a:pt x="70" y="92"/>
                  </a:cubicBezTo>
                  <a:cubicBezTo>
                    <a:pt x="78" y="81"/>
                    <a:pt x="85" y="68"/>
                    <a:pt x="90" y="55"/>
                  </a:cubicBezTo>
                  <a:cubicBezTo>
                    <a:pt x="84" y="52"/>
                    <a:pt x="79" y="50"/>
                    <a:pt x="74" y="47"/>
                  </a:cubicBezTo>
                  <a:close/>
                  <a:moveTo>
                    <a:pt x="52" y="87"/>
                  </a:moveTo>
                  <a:cubicBezTo>
                    <a:pt x="50" y="103"/>
                    <a:pt x="50" y="103"/>
                    <a:pt x="50" y="103"/>
                  </a:cubicBezTo>
                  <a:cubicBezTo>
                    <a:pt x="51" y="103"/>
                    <a:pt x="51" y="103"/>
                    <a:pt x="51" y="103"/>
                  </a:cubicBezTo>
                  <a:cubicBezTo>
                    <a:pt x="50" y="108"/>
                    <a:pt x="50" y="108"/>
                    <a:pt x="50" y="108"/>
                  </a:cubicBezTo>
                  <a:cubicBezTo>
                    <a:pt x="52" y="110"/>
                    <a:pt x="52" y="110"/>
                    <a:pt x="52" y="110"/>
                  </a:cubicBezTo>
                  <a:cubicBezTo>
                    <a:pt x="55" y="106"/>
                    <a:pt x="55" y="106"/>
                    <a:pt x="55" y="106"/>
                  </a:cubicBezTo>
                  <a:cubicBezTo>
                    <a:pt x="56" y="106"/>
                    <a:pt x="56" y="106"/>
                    <a:pt x="56" y="106"/>
                  </a:cubicBezTo>
                  <a:cubicBezTo>
                    <a:pt x="68" y="95"/>
                    <a:pt x="68" y="95"/>
                    <a:pt x="68" y="95"/>
                  </a:cubicBezTo>
                  <a:cubicBezTo>
                    <a:pt x="52" y="87"/>
                    <a:pt x="52" y="87"/>
                    <a:pt x="52" y="87"/>
                  </a:cubicBezTo>
                  <a:close/>
                  <a:moveTo>
                    <a:pt x="18" y="56"/>
                  </a:moveTo>
                  <a:cubicBezTo>
                    <a:pt x="18" y="60"/>
                    <a:pt x="18" y="60"/>
                    <a:pt x="18" y="60"/>
                  </a:cubicBezTo>
                  <a:cubicBezTo>
                    <a:pt x="30" y="60"/>
                    <a:pt x="30" y="60"/>
                    <a:pt x="30" y="60"/>
                  </a:cubicBezTo>
                  <a:cubicBezTo>
                    <a:pt x="30" y="56"/>
                    <a:pt x="30" y="56"/>
                    <a:pt x="30" y="56"/>
                  </a:cubicBezTo>
                  <a:cubicBezTo>
                    <a:pt x="18" y="56"/>
                    <a:pt x="18" y="56"/>
                    <a:pt x="18" y="56"/>
                  </a:cubicBezTo>
                  <a:close/>
                  <a:moveTo>
                    <a:pt x="18" y="43"/>
                  </a:moveTo>
                  <a:cubicBezTo>
                    <a:pt x="18" y="48"/>
                    <a:pt x="18" y="48"/>
                    <a:pt x="18" y="48"/>
                  </a:cubicBezTo>
                  <a:cubicBezTo>
                    <a:pt x="60" y="48"/>
                    <a:pt x="60" y="48"/>
                    <a:pt x="60" y="48"/>
                  </a:cubicBezTo>
                  <a:cubicBezTo>
                    <a:pt x="60" y="43"/>
                    <a:pt x="60" y="43"/>
                    <a:pt x="60" y="43"/>
                  </a:cubicBezTo>
                  <a:cubicBezTo>
                    <a:pt x="18" y="43"/>
                    <a:pt x="18" y="43"/>
                    <a:pt x="18" y="43"/>
                  </a:cubicBezTo>
                  <a:close/>
                  <a:moveTo>
                    <a:pt x="18" y="31"/>
                  </a:moveTo>
                  <a:cubicBezTo>
                    <a:pt x="18" y="36"/>
                    <a:pt x="18" y="36"/>
                    <a:pt x="18" y="36"/>
                  </a:cubicBezTo>
                  <a:cubicBezTo>
                    <a:pt x="60" y="36"/>
                    <a:pt x="60" y="36"/>
                    <a:pt x="60" y="36"/>
                  </a:cubicBezTo>
                  <a:cubicBezTo>
                    <a:pt x="60" y="31"/>
                    <a:pt x="60" y="31"/>
                    <a:pt x="60" y="31"/>
                  </a:cubicBezTo>
                  <a:cubicBezTo>
                    <a:pt x="18" y="31"/>
                    <a:pt x="18" y="31"/>
                    <a:pt x="18" y="31"/>
                  </a:cubicBezTo>
                  <a:close/>
                  <a:moveTo>
                    <a:pt x="37" y="19"/>
                  </a:moveTo>
                  <a:cubicBezTo>
                    <a:pt x="37" y="24"/>
                    <a:pt x="37" y="24"/>
                    <a:pt x="37" y="24"/>
                  </a:cubicBezTo>
                  <a:cubicBezTo>
                    <a:pt x="60" y="24"/>
                    <a:pt x="60" y="24"/>
                    <a:pt x="60" y="24"/>
                  </a:cubicBezTo>
                  <a:cubicBezTo>
                    <a:pt x="60" y="19"/>
                    <a:pt x="60" y="19"/>
                    <a:pt x="60" y="19"/>
                  </a:cubicBezTo>
                  <a:cubicBezTo>
                    <a:pt x="37" y="19"/>
                    <a:pt x="37" y="19"/>
                    <a:pt x="37" y="19"/>
                  </a:cubicBezTo>
                  <a:close/>
                  <a:moveTo>
                    <a:pt x="12" y="21"/>
                  </a:moveTo>
                  <a:cubicBezTo>
                    <a:pt x="14" y="21"/>
                    <a:pt x="14" y="21"/>
                    <a:pt x="14" y="21"/>
                  </a:cubicBezTo>
                  <a:cubicBezTo>
                    <a:pt x="18" y="22"/>
                    <a:pt x="18" y="22"/>
                    <a:pt x="18" y="22"/>
                  </a:cubicBezTo>
                  <a:cubicBezTo>
                    <a:pt x="18" y="22"/>
                    <a:pt x="18" y="22"/>
                    <a:pt x="18" y="22"/>
                  </a:cubicBezTo>
                  <a:cubicBezTo>
                    <a:pt x="19" y="22"/>
                    <a:pt x="19" y="22"/>
                    <a:pt x="19" y="22"/>
                  </a:cubicBezTo>
                  <a:cubicBezTo>
                    <a:pt x="19" y="22"/>
                    <a:pt x="19" y="22"/>
                    <a:pt x="20" y="22"/>
                  </a:cubicBezTo>
                  <a:cubicBezTo>
                    <a:pt x="21" y="22"/>
                    <a:pt x="22" y="21"/>
                    <a:pt x="22" y="20"/>
                  </a:cubicBezTo>
                  <a:cubicBezTo>
                    <a:pt x="23" y="20"/>
                    <a:pt x="24" y="19"/>
                    <a:pt x="24" y="18"/>
                  </a:cubicBezTo>
                  <a:cubicBezTo>
                    <a:pt x="24" y="18"/>
                    <a:pt x="24" y="17"/>
                    <a:pt x="24" y="17"/>
                  </a:cubicBezTo>
                  <a:cubicBezTo>
                    <a:pt x="24" y="17"/>
                    <a:pt x="24" y="17"/>
                    <a:pt x="24" y="17"/>
                  </a:cubicBezTo>
                  <a:cubicBezTo>
                    <a:pt x="24" y="16"/>
                    <a:pt x="24" y="16"/>
                    <a:pt x="24" y="16"/>
                  </a:cubicBezTo>
                  <a:cubicBezTo>
                    <a:pt x="23" y="12"/>
                    <a:pt x="23" y="12"/>
                    <a:pt x="23" y="12"/>
                  </a:cubicBezTo>
                  <a:cubicBezTo>
                    <a:pt x="23" y="11"/>
                    <a:pt x="23" y="11"/>
                    <a:pt x="23" y="11"/>
                  </a:cubicBezTo>
                  <a:lnTo>
                    <a:pt x="12" y="21"/>
                  </a:lnTo>
                  <a:close/>
                </a:path>
              </a:pathLst>
            </a:custGeom>
            <a:grpFill/>
            <a:ln>
              <a:noFill/>
            </a:ln>
            <a:effectLst/>
          </p:spPr>
          <p:txBody>
            <a:bodyPr vert="horz" wrap="square" lIns="68580" tIns="34290" rIns="68580" bIns="34290" numCol="1" anchor="t" anchorCtr="0" compatLnSpc="1"/>
            <a:lstStyle/>
            <a:p>
              <a:endParaRPr lang="zh-CN" altLang="en-US" sz="1100">
                <a:solidFill>
                  <a:schemeClr val="tx2">
                    <a:lumMod val="75000"/>
                  </a:schemeClr>
                </a:solidFill>
              </a:endParaRPr>
            </a:p>
          </p:txBody>
        </p:sp>
      </p:grpSp>
      <p:grpSp>
        <p:nvGrpSpPr>
          <p:cNvPr id="67" name="组合 66"/>
          <p:cNvGrpSpPr/>
          <p:nvPr/>
        </p:nvGrpSpPr>
        <p:grpSpPr>
          <a:xfrm>
            <a:off x="8648902" y="83785"/>
            <a:ext cx="417327" cy="417327"/>
            <a:chOff x="5306801" y="1556964"/>
            <a:chExt cx="417327" cy="417327"/>
          </a:xfrm>
          <a:solidFill>
            <a:schemeClr val="bg1">
              <a:lumMod val="95000"/>
            </a:schemeClr>
          </a:solidFill>
        </p:grpSpPr>
        <p:sp>
          <p:nvSpPr>
            <p:cNvPr id="68" name="椭圆 67"/>
            <p:cNvSpPr/>
            <p:nvPr/>
          </p:nvSpPr>
          <p:spPr>
            <a:xfrm>
              <a:off x="5306801" y="1556964"/>
              <a:ext cx="417327" cy="417327"/>
            </a:xfrm>
            <a:prstGeom prst="ellipse">
              <a:avLst/>
            </a:prstGeom>
            <a:solidFill>
              <a:srgbClr val="005D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solidFill>
                  <a:schemeClr val="tx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 name="Freeform 50"/>
            <p:cNvSpPr/>
            <p:nvPr/>
          </p:nvSpPr>
          <p:spPr bwMode="auto">
            <a:xfrm>
              <a:off x="5370277" y="1607385"/>
              <a:ext cx="269403" cy="316493"/>
            </a:xfrm>
            <a:custGeom>
              <a:avLst/>
              <a:gdLst>
                <a:gd name="T0" fmla="*/ 74 w 120"/>
                <a:gd name="T1" fmla="*/ 39 h 140"/>
                <a:gd name="T2" fmla="*/ 82 w 120"/>
                <a:gd name="T3" fmla="*/ 22 h 140"/>
                <a:gd name="T4" fmla="*/ 60 w 120"/>
                <a:gd name="T5" fmla="*/ 0 h 140"/>
                <a:gd name="T6" fmla="*/ 38 w 120"/>
                <a:gd name="T7" fmla="*/ 22 h 140"/>
                <a:gd name="T8" fmla="*/ 46 w 120"/>
                <a:gd name="T9" fmla="*/ 39 h 140"/>
                <a:gd name="T10" fmla="*/ 8 w 120"/>
                <a:gd name="T11" fmla="*/ 98 h 140"/>
                <a:gd name="T12" fmla="*/ 37 w 120"/>
                <a:gd name="T13" fmla="*/ 78 h 140"/>
                <a:gd name="T14" fmla="*/ 25 w 120"/>
                <a:gd name="T15" fmla="*/ 140 h 140"/>
                <a:gd name="T16" fmla="*/ 45 w 120"/>
                <a:gd name="T17" fmla="*/ 140 h 140"/>
                <a:gd name="T18" fmla="*/ 60 w 120"/>
                <a:gd name="T19" fmla="*/ 114 h 140"/>
                <a:gd name="T20" fmla="*/ 75 w 120"/>
                <a:gd name="T21" fmla="*/ 140 h 140"/>
                <a:gd name="T22" fmla="*/ 95 w 120"/>
                <a:gd name="T23" fmla="*/ 140 h 140"/>
                <a:gd name="T24" fmla="*/ 83 w 120"/>
                <a:gd name="T25" fmla="*/ 78 h 140"/>
                <a:gd name="T26" fmla="*/ 112 w 120"/>
                <a:gd name="T27" fmla="*/ 98 h 140"/>
                <a:gd name="T28" fmla="*/ 74 w 120"/>
                <a:gd name="T29" fmla="*/ 3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4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grp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chemeClr val="tx2">
                    <a:lumMod val="75000"/>
                  </a:schemeClr>
                </a:solidFill>
                <a:effectLst/>
                <a:uLnTx/>
                <a:uFillTx/>
              </a:endParaRPr>
            </a:p>
          </p:txBody>
        </p:sp>
      </p:grpSp>
      <p:sp>
        <p:nvSpPr>
          <p:cNvPr id="30" name="TextBox 7"/>
          <p:cNvSpPr>
            <a:spLocks noChangeArrowheads="1"/>
          </p:cNvSpPr>
          <p:nvPr/>
        </p:nvSpPr>
        <p:spPr bwMode="auto">
          <a:xfrm>
            <a:off x="2912652" y="2261083"/>
            <a:ext cx="51845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zh-CN" altLang="en-US" sz="14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框架</a:t>
            </a:r>
            <a:r>
              <a:rPr lang="zh-CN" altLang="en-US" sz="14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完整</a:t>
            </a:r>
            <a:r>
              <a:rPr lang="en-US" altLang="zh-CN" sz="14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14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模板，适用于工作总结、工作总结、数据分析等</a:t>
            </a:r>
            <a:endParaRPr lang="zh-CN" altLang="en-US" sz="14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矩形 30"/>
          <p:cNvSpPr/>
          <p:nvPr/>
        </p:nvSpPr>
        <p:spPr>
          <a:xfrm>
            <a:off x="3420577" y="398128"/>
            <a:ext cx="3277870" cy="1445260"/>
          </a:xfrm>
          <a:prstGeom prst="rect">
            <a:avLst/>
          </a:prstGeom>
        </p:spPr>
        <p:txBody>
          <a:bodyPr wrap="none">
            <a:spAutoFit/>
          </a:bodyPr>
          <a:lstStyle/>
          <a:p>
            <a:pPr fontAlgn="auto">
              <a:spcBef>
                <a:spcPts val="0"/>
              </a:spcBef>
              <a:spcAft>
                <a:spcPts val="0"/>
              </a:spcAft>
              <a:defRPr/>
            </a:pPr>
            <a:r>
              <a:rPr lang="en-US" altLang="zh-CN" sz="8800" b="1" spc="3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20XX</a:t>
            </a:r>
            <a:endParaRPr lang="zh-CN" altLang="en-US" sz="8800" b="1" spc="3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32" name="直接连接符 31"/>
          <p:cNvCxnSpPr/>
          <p:nvPr/>
        </p:nvCxnSpPr>
        <p:spPr>
          <a:xfrm>
            <a:off x="2912652" y="2153877"/>
            <a:ext cx="4608512"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2801416" y="1636427"/>
            <a:ext cx="4815205" cy="491490"/>
          </a:xfrm>
          <a:prstGeom prst="rect">
            <a:avLst/>
          </a:prstGeom>
        </p:spPr>
        <p:txBody>
          <a:bodyPr wrap="none">
            <a:spAutoFit/>
          </a:bodyPr>
          <a:lstStyle/>
          <a:p>
            <a:pPr fontAlgn="auto">
              <a:spcBef>
                <a:spcPts val="0"/>
              </a:spcBef>
              <a:spcAft>
                <a:spcPts val="0"/>
              </a:spcAft>
              <a:defRPr/>
            </a:pPr>
            <a:r>
              <a:rPr lang="zh-CN" altLang="en-US" sz="2600" b="1" spc="3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年终总结</a:t>
            </a:r>
            <a:r>
              <a:rPr lang="en-US" altLang="zh-CN" sz="2600" b="1" spc="3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600" b="1" spc="3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新年计划</a:t>
            </a:r>
            <a:r>
              <a:rPr lang="en-US" altLang="zh-CN" sz="2600" b="1" spc="3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600" b="1" spc="3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模板</a:t>
            </a:r>
            <a:endParaRPr lang="zh-CN" altLang="en-US" sz="2600" b="1" spc="3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TextBox 7"/>
          <p:cNvSpPr>
            <a:spLocks noChangeArrowheads="1"/>
          </p:cNvSpPr>
          <p:nvPr/>
        </p:nvSpPr>
        <p:spPr bwMode="auto">
          <a:xfrm>
            <a:off x="2926284" y="2520079"/>
            <a:ext cx="196175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en-US" altLang="zh-CN" sz="1500" dirty="0" smtClean="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THE BUSINESS  PLAN</a:t>
            </a:r>
            <a:endParaRPr lang="zh-CN" altLang="en-US" sz="15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4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250" fill="hold"/>
                                        <p:tgtEl>
                                          <p:spTgt spid="61"/>
                                        </p:tgtEl>
                                        <p:attrNameLst>
                                          <p:attrName>ppt_w</p:attrName>
                                        </p:attrNameLst>
                                      </p:cBhvr>
                                      <p:tavLst>
                                        <p:tav tm="0">
                                          <p:val>
                                            <p:fltVal val="0"/>
                                          </p:val>
                                        </p:tav>
                                        <p:tav tm="100000">
                                          <p:val>
                                            <p:strVal val="#ppt_w"/>
                                          </p:val>
                                        </p:tav>
                                      </p:tavLst>
                                    </p:anim>
                                    <p:anim calcmode="lin" valueType="num">
                                      <p:cBhvr>
                                        <p:cTn id="8" dur="250" fill="hold"/>
                                        <p:tgtEl>
                                          <p:spTgt spid="61"/>
                                        </p:tgtEl>
                                        <p:attrNameLst>
                                          <p:attrName>ppt_h</p:attrName>
                                        </p:attrNameLst>
                                      </p:cBhvr>
                                      <p:tavLst>
                                        <p:tav tm="0">
                                          <p:val>
                                            <p:fltVal val="0"/>
                                          </p:val>
                                        </p:tav>
                                        <p:tav tm="100000">
                                          <p:val>
                                            <p:strVal val="#ppt_h"/>
                                          </p:val>
                                        </p:tav>
                                      </p:tavLst>
                                    </p:anim>
                                    <p:animEffect transition="in" filter="fade">
                                      <p:cBhvr>
                                        <p:cTn id="9" dur="250"/>
                                        <p:tgtEl>
                                          <p:spTgt spid="6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p:cTn id="13" dur="250" fill="hold"/>
                                        <p:tgtEl>
                                          <p:spTgt spid="51"/>
                                        </p:tgtEl>
                                        <p:attrNameLst>
                                          <p:attrName>ppt_w</p:attrName>
                                        </p:attrNameLst>
                                      </p:cBhvr>
                                      <p:tavLst>
                                        <p:tav tm="0">
                                          <p:val>
                                            <p:fltVal val="0"/>
                                          </p:val>
                                        </p:tav>
                                        <p:tav tm="100000">
                                          <p:val>
                                            <p:strVal val="#ppt_w"/>
                                          </p:val>
                                        </p:tav>
                                      </p:tavLst>
                                    </p:anim>
                                    <p:anim calcmode="lin" valueType="num">
                                      <p:cBhvr>
                                        <p:cTn id="14" dur="250" fill="hold"/>
                                        <p:tgtEl>
                                          <p:spTgt spid="51"/>
                                        </p:tgtEl>
                                        <p:attrNameLst>
                                          <p:attrName>ppt_h</p:attrName>
                                        </p:attrNameLst>
                                      </p:cBhvr>
                                      <p:tavLst>
                                        <p:tav tm="0">
                                          <p:val>
                                            <p:fltVal val="0"/>
                                          </p:val>
                                        </p:tav>
                                        <p:tav tm="100000">
                                          <p:val>
                                            <p:strVal val="#ppt_h"/>
                                          </p:val>
                                        </p:tav>
                                      </p:tavLst>
                                    </p:anim>
                                    <p:animEffect transition="in" filter="fade">
                                      <p:cBhvr>
                                        <p:cTn id="15" dur="250"/>
                                        <p:tgtEl>
                                          <p:spTgt spid="51"/>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 calcmode="lin" valueType="num">
                                      <p:cBhvr>
                                        <p:cTn id="19" dur="250" fill="hold"/>
                                        <p:tgtEl>
                                          <p:spTgt spid="43"/>
                                        </p:tgtEl>
                                        <p:attrNameLst>
                                          <p:attrName>ppt_w</p:attrName>
                                        </p:attrNameLst>
                                      </p:cBhvr>
                                      <p:tavLst>
                                        <p:tav tm="0">
                                          <p:val>
                                            <p:fltVal val="0"/>
                                          </p:val>
                                        </p:tav>
                                        <p:tav tm="100000">
                                          <p:val>
                                            <p:strVal val="#ppt_w"/>
                                          </p:val>
                                        </p:tav>
                                      </p:tavLst>
                                    </p:anim>
                                    <p:anim calcmode="lin" valueType="num">
                                      <p:cBhvr>
                                        <p:cTn id="20" dur="250" fill="hold"/>
                                        <p:tgtEl>
                                          <p:spTgt spid="43"/>
                                        </p:tgtEl>
                                        <p:attrNameLst>
                                          <p:attrName>ppt_h</p:attrName>
                                        </p:attrNameLst>
                                      </p:cBhvr>
                                      <p:tavLst>
                                        <p:tav tm="0">
                                          <p:val>
                                            <p:fltVal val="0"/>
                                          </p:val>
                                        </p:tav>
                                        <p:tav tm="100000">
                                          <p:val>
                                            <p:strVal val="#ppt_h"/>
                                          </p:val>
                                        </p:tav>
                                      </p:tavLst>
                                    </p:anim>
                                    <p:animEffect transition="in" filter="fade">
                                      <p:cBhvr>
                                        <p:cTn id="21" dur="250"/>
                                        <p:tgtEl>
                                          <p:spTgt spid="43"/>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67"/>
                                        </p:tgtEl>
                                        <p:attrNameLst>
                                          <p:attrName>style.visibility</p:attrName>
                                        </p:attrNameLst>
                                      </p:cBhvr>
                                      <p:to>
                                        <p:strVal val="visible"/>
                                      </p:to>
                                    </p:set>
                                    <p:anim calcmode="lin" valueType="num">
                                      <p:cBhvr>
                                        <p:cTn id="25" dur="500" fill="hold"/>
                                        <p:tgtEl>
                                          <p:spTgt spid="67"/>
                                        </p:tgtEl>
                                        <p:attrNameLst>
                                          <p:attrName>ppt_w</p:attrName>
                                        </p:attrNameLst>
                                      </p:cBhvr>
                                      <p:tavLst>
                                        <p:tav tm="0">
                                          <p:val>
                                            <p:fltVal val="0"/>
                                          </p:val>
                                        </p:tav>
                                        <p:tav tm="100000">
                                          <p:val>
                                            <p:strVal val="#ppt_w"/>
                                          </p:val>
                                        </p:tav>
                                      </p:tavLst>
                                    </p:anim>
                                    <p:anim calcmode="lin" valueType="num">
                                      <p:cBhvr>
                                        <p:cTn id="26" dur="500" fill="hold"/>
                                        <p:tgtEl>
                                          <p:spTgt spid="67"/>
                                        </p:tgtEl>
                                        <p:attrNameLst>
                                          <p:attrName>ppt_h</p:attrName>
                                        </p:attrNameLst>
                                      </p:cBhvr>
                                      <p:tavLst>
                                        <p:tav tm="0">
                                          <p:val>
                                            <p:fltVal val="0"/>
                                          </p:val>
                                        </p:tav>
                                        <p:tav tm="100000">
                                          <p:val>
                                            <p:strVal val="#ppt_h"/>
                                          </p:val>
                                        </p:tav>
                                      </p:tavLst>
                                    </p:anim>
                                    <p:animEffect transition="in" filter="fade">
                                      <p:cBhvr>
                                        <p:cTn id="27" dur="500"/>
                                        <p:tgtEl>
                                          <p:spTgt spid="67"/>
                                        </p:tgtEl>
                                      </p:cBhvr>
                                    </p:animEffect>
                                  </p:childTnLst>
                                </p:cTn>
                              </p:par>
                              <p:par>
                                <p:cTn id="28" presetID="22" presetClass="entr" presetSubtype="8" fill="hold"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750"/>
                                        <p:tgtEl>
                                          <p:spTgt spid="6"/>
                                        </p:tgtEl>
                                      </p:cBhvr>
                                    </p:animEffect>
                                  </p:childTnLst>
                                </p:cTn>
                              </p:par>
                              <p:par>
                                <p:cTn id="31" presetID="22" presetClass="entr" presetSubtype="8" fill="hold" grpId="0" nodeType="withEffect">
                                  <p:stCondLst>
                                    <p:cond delay="2000"/>
                                  </p:stCondLst>
                                  <p:childTnLst>
                                    <p:set>
                                      <p:cBhvr>
                                        <p:cTn id="32" dur="1" fill="hold">
                                          <p:stCondLst>
                                            <p:cond delay="0"/>
                                          </p:stCondLst>
                                        </p:cTn>
                                        <p:tgtEl>
                                          <p:spTgt spid="31"/>
                                        </p:tgtEl>
                                        <p:attrNameLst>
                                          <p:attrName>style.visibility</p:attrName>
                                        </p:attrNameLst>
                                      </p:cBhvr>
                                      <p:to>
                                        <p:strVal val="visible"/>
                                      </p:to>
                                    </p:set>
                                    <p:animEffect transition="in" filter="wipe(left)">
                                      <p:cBhvr>
                                        <p:cTn id="33" dur="500"/>
                                        <p:tgtEl>
                                          <p:spTgt spid="31"/>
                                        </p:tgtEl>
                                      </p:cBhvr>
                                    </p:animEffect>
                                  </p:childTnLst>
                                </p:cTn>
                              </p:par>
                              <p:par>
                                <p:cTn id="34" presetID="56" presetClass="entr" presetSubtype="0" fill="hold" grpId="0" nodeType="withEffect">
                                  <p:stCondLst>
                                    <p:cond delay="2500"/>
                                  </p:stCondLst>
                                  <p:iterate type="lt">
                                    <p:tmPct val="10000"/>
                                  </p:iterate>
                                  <p:childTnLst>
                                    <p:set>
                                      <p:cBhvr>
                                        <p:cTn id="35" dur="1" fill="hold">
                                          <p:stCondLst>
                                            <p:cond delay="0"/>
                                          </p:stCondLst>
                                        </p:cTn>
                                        <p:tgtEl>
                                          <p:spTgt spid="33"/>
                                        </p:tgtEl>
                                        <p:attrNameLst>
                                          <p:attrName>style.visibility</p:attrName>
                                        </p:attrNameLst>
                                      </p:cBhvr>
                                      <p:to>
                                        <p:strVal val="visible"/>
                                      </p:to>
                                    </p:set>
                                    <p:anim by="(-#ppt_w*2)" calcmode="lin" valueType="num">
                                      <p:cBhvr rctx="PPT">
                                        <p:cTn id="36" dur="500" autoRev="1" fill="hold">
                                          <p:stCondLst>
                                            <p:cond delay="0"/>
                                          </p:stCondLst>
                                        </p:cTn>
                                        <p:tgtEl>
                                          <p:spTgt spid="33"/>
                                        </p:tgtEl>
                                        <p:attrNameLst>
                                          <p:attrName>ppt_w</p:attrName>
                                        </p:attrNameLst>
                                      </p:cBhvr>
                                    </p:anim>
                                    <p:anim by="(#ppt_w*0.50)" calcmode="lin" valueType="num">
                                      <p:cBhvr>
                                        <p:cTn id="37" dur="500" decel="50000" autoRev="1" fill="hold">
                                          <p:stCondLst>
                                            <p:cond delay="0"/>
                                          </p:stCondLst>
                                        </p:cTn>
                                        <p:tgtEl>
                                          <p:spTgt spid="33"/>
                                        </p:tgtEl>
                                        <p:attrNameLst>
                                          <p:attrName>ppt_x</p:attrName>
                                        </p:attrNameLst>
                                      </p:cBhvr>
                                    </p:anim>
                                    <p:anim from="(-#ppt_h/2)" to="(#ppt_y)" calcmode="lin" valueType="num">
                                      <p:cBhvr>
                                        <p:cTn id="38" dur="1000" fill="hold">
                                          <p:stCondLst>
                                            <p:cond delay="0"/>
                                          </p:stCondLst>
                                        </p:cTn>
                                        <p:tgtEl>
                                          <p:spTgt spid="33"/>
                                        </p:tgtEl>
                                        <p:attrNameLst>
                                          <p:attrName>ppt_y</p:attrName>
                                        </p:attrNameLst>
                                      </p:cBhvr>
                                    </p:anim>
                                    <p:animRot by="21600000">
                                      <p:cBhvr>
                                        <p:cTn id="39" dur="1000" fill="hold">
                                          <p:stCondLst>
                                            <p:cond delay="0"/>
                                          </p:stCondLst>
                                        </p:cTn>
                                        <p:tgtEl>
                                          <p:spTgt spid="33"/>
                                        </p:tgtEl>
                                        <p:attrNameLst>
                                          <p:attrName>r</p:attrName>
                                        </p:attrNameLst>
                                      </p:cBhvr>
                                    </p:animRot>
                                  </p:childTnLst>
                                </p:cTn>
                              </p:par>
                            </p:childTnLst>
                          </p:cTn>
                        </p:par>
                        <p:par>
                          <p:cTn id="40" fill="hold">
                            <p:stCondLst>
                              <p:cond delay="555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par>
                                <p:cTn id="44" presetID="52" presetClass="entr" presetSubtype="0" fill="hold" grpId="0" nodeType="withEffect">
                                  <p:stCondLst>
                                    <p:cond delay="4800"/>
                                  </p:stCondLst>
                                  <p:iterate type="lt">
                                    <p:tmPct val="10000"/>
                                  </p:iterate>
                                  <p:childTnLst>
                                    <p:set>
                                      <p:cBhvr>
                                        <p:cTn id="45" dur="1" fill="hold">
                                          <p:stCondLst>
                                            <p:cond delay="0"/>
                                          </p:stCondLst>
                                        </p:cTn>
                                        <p:tgtEl>
                                          <p:spTgt spid="30"/>
                                        </p:tgtEl>
                                        <p:attrNameLst>
                                          <p:attrName>style.visibility</p:attrName>
                                        </p:attrNameLst>
                                      </p:cBhvr>
                                      <p:to>
                                        <p:strVal val="visible"/>
                                      </p:to>
                                    </p:set>
                                    <p:animScale>
                                      <p:cBhvr>
                                        <p:cTn id="46" dur="5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500" decel="50000" fill="hold">
                                          <p:stCondLst>
                                            <p:cond delay="0"/>
                                          </p:stCondLst>
                                        </p:cTn>
                                        <p:tgtEl>
                                          <p:spTgt spid="30"/>
                                        </p:tgtEl>
                                        <p:attrNameLst>
                                          <p:attrName>ppt_x</p:attrName>
                                          <p:attrName>ppt_y</p:attrName>
                                        </p:attrNameLst>
                                      </p:cBhvr>
                                    </p:animMotion>
                                    <p:animEffect transition="in" filter="fade">
                                      <p:cBhvr>
                                        <p:cTn id="48" dur="500"/>
                                        <p:tgtEl>
                                          <p:spTgt spid="30"/>
                                        </p:tgtEl>
                                      </p:cBhvr>
                                    </p:animEffect>
                                  </p:childTnLst>
                                </p:cTn>
                              </p:par>
                              <p:par>
                                <p:cTn id="49" presetID="52" presetClass="entr" presetSubtype="0" fill="hold" grpId="0" nodeType="withEffect">
                                  <p:stCondLst>
                                    <p:cond delay="6700"/>
                                  </p:stCondLst>
                                  <p:iterate type="lt">
                                    <p:tmPct val="10000"/>
                                  </p:iterate>
                                  <p:childTnLst>
                                    <p:set>
                                      <p:cBhvr>
                                        <p:cTn id="50" dur="1" fill="hold">
                                          <p:stCondLst>
                                            <p:cond delay="0"/>
                                          </p:stCondLst>
                                        </p:cTn>
                                        <p:tgtEl>
                                          <p:spTgt spid="34"/>
                                        </p:tgtEl>
                                        <p:attrNameLst>
                                          <p:attrName>style.visibility</p:attrName>
                                        </p:attrNameLst>
                                      </p:cBhvr>
                                      <p:to>
                                        <p:strVal val="visible"/>
                                      </p:to>
                                    </p:set>
                                    <p:animScale>
                                      <p:cBhvr>
                                        <p:cTn id="51" dur="500" decel="50000" fill="hold">
                                          <p:stCondLst>
                                            <p:cond delay="0"/>
                                          </p:stCondLst>
                                        </p:cTn>
                                        <p:tgtEl>
                                          <p:spTgt spid="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500" decel="50000" fill="hold">
                                          <p:stCondLst>
                                            <p:cond delay="0"/>
                                          </p:stCondLst>
                                        </p:cTn>
                                        <p:tgtEl>
                                          <p:spTgt spid="34"/>
                                        </p:tgtEl>
                                        <p:attrNameLst>
                                          <p:attrName>ppt_x</p:attrName>
                                          <p:attrName>ppt_y</p:attrName>
                                        </p:attrNameLst>
                                      </p:cBhvr>
                                    </p:animMotion>
                                    <p:animEffect transition="in" filter="fade">
                                      <p:cBhvr>
                                        <p:cTn id="5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3"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1" name="组合 100"/>
          <p:cNvGrpSpPr>
            <a:grpSpLocks noChangeAspect="1"/>
          </p:cNvGrpSpPr>
          <p:nvPr/>
        </p:nvGrpSpPr>
        <p:grpSpPr>
          <a:xfrm>
            <a:off x="448148" y="2477386"/>
            <a:ext cx="1656140" cy="1656141"/>
            <a:chOff x="5550846" y="1878073"/>
            <a:chExt cx="1132388" cy="1132388"/>
          </a:xfrm>
        </p:grpSpPr>
        <p:sp>
          <p:nvSpPr>
            <p:cNvPr id="107" name="椭圆 106"/>
            <p:cNvSpPr/>
            <p:nvPr/>
          </p:nvSpPr>
          <p:spPr>
            <a:xfrm>
              <a:off x="5550846" y="1878073"/>
              <a:ext cx="1132388" cy="1132388"/>
            </a:xfrm>
            <a:prstGeom prst="ellipse">
              <a:avLst/>
            </a:prstGeom>
            <a:gradFill>
              <a:gsLst>
                <a:gs pos="100000">
                  <a:schemeClr val="bg1">
                    <a:lumMod val="95000"/>
                  </a:schemeClr>
                </a:gs>
                <a:gs pos="0">
                  <a:schemeClr val="bg1">
                    <a:lumMod val="7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104" name="文本框 80"/>
            <p:cNvSpPr txBox="1"/>
            <p:nvPr/>
          </p:nvSpPr>
          <p:spPr>
            <a:xfrm>
              <a:off x="5884761" y="1977307"/>
              <a:ext cx="471940" cy="484018"/>
            </a:xfrm>
            <a:prstGeom prst="rect">
              <a:avLst/>
            </a:prstGeom>
            <a:noFill/>
          </p:spPr>
          <p:txBody>
            <a:bodyPr wrap="square" rtlCol="0">
              <a:spAutoFit/>
            </a:bodyPr>
            <a:lstStyle/>
            <a:p>
              <a:pPr algn="ctr"/>
              <a:r>
                <a:rPr lang="en-US" altLang="zh-CN" sz="4000" dirty="0" smtClean="0">
                  <a:gradFill>
                    <a:gsLst>
                      <a:gs pos="68000">
                        <a:srgbClr val="0070C0"/>
                      </a:gs>
                      <a:gs pos="0">
                        <a:srgbClr val="0070C0"/>
                      </a:gs>
                    </a:gsLst>
                    <a:lin ang="5400000" scaled="0"/>
                  </a:gradFill>
                  <a:latin typeface="Impact" panose="020B0806030902050204" pitchFamily="34" charset="0"/>
                </a:rPr>
                <a:t>01</a:t>
              </a:r>
              <a:endParaRPr lang="zh-CN" altLang="en-US" sz="4000" dirty="0">
                <a:gradFill>
                  <a:gsLst>
                    <a:gs pos="68000">
                      <a:srgbClr val="0070C0"/>
                    </a:gs>
                    <a:gs pos="0">
                      <a:srgbClr val="0070C0"/>
                    </a:gs>
                  </a:gsLst>
                  <a:lin ang="5400000" scaled="0"/>
                </a:gradFill>
                <a:latin typeface="Impact" panose="020B0806030902050204" pitchFamily="34" charset="0"/>
              </a:endParaRPr>
            </a:p>
          </p:txBody>
        </p:sp>
      </p:grpSp>
      <p:grpSp>
        <p:nvGrpSpPr>
          <p:cNvPr id="110" name="组合 109"/>
          <p:cNvGrpSpPr/>
          <p:nvPr/>
        </p:nvGrpSpPr>
        <p:grpSpPr>
          <a:xfrm>
            <a:off x="2638527" y="2526454"/>
            <a:ext cx="1629470" cy="1629472"/>
            <a:chOff x="4335226" y="2778074"/>
            <a:chExt cx="1132388" cy="1132388"/>
          </a:xfrm>
        </p:grpSpPr>
        <p:sp>
          <p:nvSpPr>
            <p:cNvPr id="111" name="椭圆 110"/>
            <p:cNvSpPr/>
            <p:nvPr/>
          </p:nvSpPr>
          <p:spPr>
            <a:xfrm>
              <a:off x="4335226" y="2778074"/>
              <a:ext cx="1132388" cy="1132388"/>
            </a:xfrm>
            <a:prstGeom prst="ellipse">
              <a:avLst/>
            </a:prstGeom>
            <a:gradFill>
              <a:gsLst>
                <a:gs pos="100000">
                  <a:schemeClr val="bg1">
                    <a:lumMod val="95000"/>
                  </a:schemeClr>
                </a:gs>
                <a:gs pos="0">
                  <a:schemeClr val="bg1">
                    <a:lumMod val="7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sp>
          <p:nvSpPr>
            <p:cNvPr id="113" name="文本框 116"/>
            <p:cNvSpPr txBox="1"/>
            <p:nvPr/>
          </p:nvSpPr>
          <p:spPr>
            <a:xfrm>
              <a:off x="4649542" y="2884087"/>
              <a:ext cx="519135" cy="919713"/>
            </a:xfrm>
            <a:prstGeom prst="rect">
              <a:avLst/>
            </a:prstGeom>
            <a:noFill/>
          </p:spPr>
          <p:txBody>
            <a:bodyPr wrap="square" rtlCol="0">
              <a:spAutoFit/>
            </a:bodyPr>
            <a:lstStyle/>
            <a:p>
              <a:pPr algn="ctr"/>
              <a:r>
                <a:rPr lang="en-US" altLang="zh-CN" sz="4000" dirty="0" smtClean="0">
                  <a:gradFill>
                    <a:gsLst>
                      <a:gs pos="68000">
                        <a:srgbClr val="0070C0"/>
                      </a:gs>
                      <a:gs pos="0">
                        <a:srgbClr val="0070C0"/>
                      </a:gs>
                    </a:gsLst>
                    <a:lin ang="5400000" scaled="0"/>
                  </a:gradFill>
                  <a:latin typeface="Impact" panose="020B0806030902050204" pitchFamily="34" charset="0"/>
                </a:rPr>
                <a:t>02</a:t>
              </a:r>
              <a:endParaRPr lang="zh-CN" altLang="en-US" sz="4000" dirty="0">
                <a:gradFill>
                  <a:gsLst>
                    <a:gs pos="68000">
                      <a:srgbClr val="0070C0"/>
                    </a:gs>
                    <a:gs pos="0">
                      <a:srgbClr val="0070C0"/>
                    </a:gs>
                  </a:gsLst>
                  <a:lin ang="5400000" scaled="0"/>
                </a:gradFill>
                <a:latin typeface="Impact" panose="020B0806030902050204" pitchFamily="34" charset="0"/>
              </a:endParaRPr>
            </a:p>
          </p:txBody>
        </p:sp>
      </p:grpSp>
      <p:grpSp>
        <p:nvGrpSpPr>
          <p:cNvPr id="117" name="组合 116"/>
          <p:cNvGrpSpPr/>
          <p:nvPr/>
        </p:nvGrpSpPr>
        <p:grpSpPr>
          <a:xfrm>
            <a:off x="7020554" y="2499664"/>
            <a:ext cx="1624004" cy="1623999"/>
            <a:chOff x="4334094" y="4578074"/>
            <a:chExt cx="1132388" cy="1132388"/>
          </a:xfrm>
        </p:grpSpPr>
        <p:sp>
          <p:nvSpPr>
            <p:cNvPr id="118" name="椭圆 117"/>
            <p:cNvSpPr/>
            <p:nvPr/>
          </p:nvSpPr>
          <p:spPr>
            <a:xfrm>
              <a:off x="4334094" y="4578074"/>
              <a:ext cx="1132388" cy="1132388"/>
            </a:xfrm>
            <a:prstGeom prst="ellipse">
              <a:avLst/>
            </a:prstGeom>
            <a:gradFill>
              <a:gsLst>
                <a:gs pos="100000">
                  <a:schemeClr val="bg1">
                    <a:lumMod val="95000"/>
                  </a:schemeClr>
                </a:gs>
                <a:gs pos="0">
                  <a:schemeClr val="bg1">
                    <a:lumMod val="7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sp>
          <p:nvSpPr>
            <p:cNvPr id="120" name="文本框 119"/>
            <p:cNvSpPr txBox="1"/>
            <p:nvPr/>
          </p:nvSpPr>
          <p:spPr>
            <a:xfrm>
              <a:off x="4623460" y="4651771"/>
              <a:ext cx="564534" cy="493597"/>
            </a:xfrm>
            <a:prstGeom prst="rect">
              <a:avLst/>
            </a:prstGeom>
            <a:noFill/>
          </p:spPr>
          <p:txBody>
            <a:bodyPr wrap="square" rtlCol="0">
              <a:spAutoFit/>
            </a:bodyPr>
            <a:lstStyle/>
            <a:p>
              <a:pPr algn="ctr"/>
              <a:r>
                <a:rPr lang="en-US" altLang="zh-CN" sz="4000" dirty="0" smtClean="0">
                  <a:gradFill>
                    <a:gsLst>
                      <a:gs pos="68000">
                        <a:srgbClr val="0070C0"/>
                      </a:gs>
                      <a:gs pos="0">
                        <a:srgbClr val="0070C0"/>
                      </a:gs>
                    </a:gsLst>
                    <a:lin ang="5400000" scaled="0"/>
                  </a:gradFill>
                  <a:latin typeface="Impact" panose="020B0806030902050204" pitchFamily="34" charset="0"/>
                </a:rPr>
                <a:t>04</a:t>
              </a:r>
              <a:endParaRPr lang="zh-CN" altLang="en-US" sz="4000" dirty="0">
                <a:gradFill>
                  <a:gsLst>
                    <a:gs pos="68000">
                      <a:srgbClr val="0070C0"/>
                    </a:gs>
                    <a:gs pos="0">
                      <a:srgbClr val="0070C0"/>
                    </a:gs>
                  </a:gsLst>
                  <a:lin ang="5400000" scaled="0"/>
                </a:gradFill>
                <a:latin typeface="Impact" panose="020B0806030902050204" pitchFamily="34" charset="0"/>
              </a:endParaRPr>
            </a:p>
          </p:txBody>
        </p:sp>
      </p:grpSp>
      <p:sp>
        <p:nvSpPr>
          <p:cNvPr id="122" name="文本框 34"/>
          <p:cNvSpPr txBox="1">
            <a:spLocks noChangeArrowheads="1"/>
          </p:cNvSpPr>
          <p:nvPr/>
        </p:nvSpPr>
        <p:spPr bwMode="auto">
          <a:xfrm>
            <a:off x="612210" y="3377869"/>
            <a:ext cx="1362567" cy="3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6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rPr>
              <a:t>年度工作概述</a:t>
            </a:r>
            <a:endParaRPr lang="en-US" altLang="zh-CN" sz="16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p:txBody>
      </p:sp>
      <p:grpSp>
        <p:nvGrpSpPr>
          <p:cNvPr id="125" name="组合 124"/>
          <p:cNvGrpSpPr/>
          <p:nvPr/>
        </p:nvGrpSpPr>
        <p:grpSpPr>
          <a:xfrm>
            <a:off x="4860313" y="2511605"/>
            <a:ext cx="1631505" cy="1631503"/>
            <a:chOff x="5550845" y="3678074"/>
            <a:chExt cx="1132388" cy="1132388"/>
          </a:xfrm>
        </p:grpSpPr>
        <p:sp>
          <p:nvSpPr>
            <p:cNvPr id="126" name="椭圆 125"/>
            <p:cNvSpPr/>
            <p:nvPr/>
          </p:nvSpPr>
          <p:spPr>
            <a:xfrm>
              <a:off x="5550845" y="3678074"/>
              <a:ext cx="1132388" cy="1132388"/>
            </a:xfrm>
            <a:prstGeom prst="ellipse">
              <a:avLst/>
            </a:prstGeom>
            <a:gradFill>
              <a:gsLst>
                <a:gs pos="100000">
                  <a:schemeClr val="bg1">
                    <a:lumMod val="95000"/>
                  </a:schemeClr>
                </a:gs>
                <a:gs pos="0">
                  <a:schemeClr val="bg1">
                    <a:lumMod val="75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gradFill>
                  <a:gsLst>
                    <a:gs pos="68000">
                      <a:srgbClr val="0070C0"/>
                    </a:gs>
                    <a:gs pos="0">
                      <a:srgbClr val="0070C0"/>
                    </a:gs>
                  </a:gsLst>
                  <a:lin ang="5400000" scaled="0"/>
                </a:gradFill>
              </a:endParaRPr>
            </a:p>
          </p:txBody>
        </p:sp>
        <p:sp>
          <p:nvSpPr>
            <p:cNvPr id="128" name="文本框 104"/>
            <p:cNvSpPr txBox="1"/>
            <p:nvPr/>
          </p:nvSpPr>
          <p:spPr>
            <a:xfrm>
              <a:off x="5859912" y="3778110"/>
              <a:ext cx="519448" cy="491327"/>
            </a:xfrm>
            <a:prstGeom prst="rect">
              <a:avLst/>
            </a:prstGeom>
            <a:noFill/>
          </p:spPr>
          <p:txBody>
            <a:bodyPr wrap="square" rtlCol="0">
              <a:spAutoFit/>
            </a:bodyPr>
            <a:lstStyle/>
            <a:p>
              <a:pPr algn="ctr"/>
              <a:r>
                <a:rPr lang="en-US" altLang="zh-CN" sz="4000" dirty="0" smtClean="0">
                  <a:gradFill>
                    <a:gsLst>
                      <a:gs pos="68000">
                        <a:srgbClr val="0070C0"/>
                      </a:gs>
                      <a:gs pos="0">
                        <a:srgbClr val="0070C0"/>
                      </a:gs>
                    </a:gsLst>
                    <a:lin ang="5400000" scaled="0"/>
                  </a:gradFill>
                  <a:latin typeface="Impact" panose="020B0806030902050204" pitchFamily="34" charset="0"/>
                </a:rPr>
                <a:t>03</a:t>
              </a:r>
              <a:endParaRPr lang="zh-CN" altLang="en-US" sz="4000" dirty="0">
                <a:gradFill>
                  <a:gsLst>
                    <a:gs pos="68000">
                      <a:srgbClr val="0070C0"/>
                    </a:gs>
                    <a:gs pos="0">
                      <a:srgbClr val="0070C0"/>
                    </a:gs>
                  </a:gsLst>
                  <a:lin ang="5400000" scaled="0"/>
                </a:gradFill>
                <a:latin typeface="Impact" panose="020B0806030902050204" pitchFamily="34" charset="0"/>
              </a:endParaRPr>
            </a:p>
          </p:txBody>
        </p:sp>
      </p:grpSp>
      <p:sp>
        <p:nvSpPr>
          <p:cNvPr id="130" name="文本框 34"/>
          <p:cNvSpPr txBox="1">
            <a:spLocks noChangeArrowheads="1"/>
          </p:cNvSpPr>
          <p:nvPr/>
        </p:nvSpPr>
        <p:spPr bwMode="auto">
          <a:xfrm>
            <a:off x="2783044" y="3377869"/>
            <a:ext cx="1362567" cy="3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6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rPr>
              <a:t>工作完成情况</a:t>
            </a:r>
            <a:endParaRPr lang="en-US" altLang="zh-CN" sz="16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p:txBody>
      </p:sp>
      <p:sp>
        <p:nvSpPr>
          <p:cNvPr id="131" name="文本框 34"/>
          <p:cNvSpPr txBox="1">
            <a:spLocks noChangeArrowheads="1"/>
          </p:cNvSpPr>
          <p:nvPr/>
        </p:nvSpPr>
        <p:spPr bwMode="auto">
          <a:xfrm>
            <a:off x="5011798" y="3377869"/>
            <a:ext cx="1362567" cy="3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6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rPr>
              <a:t>成功项目展示</a:t>
            </a:r>
            <a:endParaRPr lang="en-US" altLang="zh-CN" sz="16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p:txBody>
      </p:sp>
      <p:sp>
        <p:nvSpPr>
          <p:cNvPr id="132" name="文本框 34"/>
          <p:cNvSpPr txBox="1">
            <a:spLocks noChangeArrowheads="1"/>
          </p:cNvSpPr>
          <p:nvPr/>
        </p:nvSpPr>
        <p:spPr bwMode="auto">
          <a:xfrm>
            <a:off x="7163923" y="3377869"/>
            <a:ext cx="1362567" cy="3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8" tIns="34279" rIns="68558" bIns="34279">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ts val="2400"/>
              </a:lnSpc>
            </a:pPr>
            <a:r>
              <a:rPr lang="zh-CN" altLang="en-US" sz="16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rPr>
              <a:t>明年工作计划</a:t>
            </a:r>
            <a:endParaRPr lang="en-US" altLang="zh-CN" sz="1600" b="1" dirty="0" smtClean="0">
              <a:gradFill>
                <a:gsLst>
                  <a:gs pos="68000">
                    <a:srgbClr val="0070C0"/>
                  </a:gs>
                  <a:gs pos="0">
                    <a:srgbClr val="0070C0"/>
                  </a:gs>
                </a:gsLst>
                <a:lin ang="5400000" scaled="0"/>
              </a:gradFill>
              <a:latin typeface="Arial" panose="020B0604020202020204" pitchFamily="34" charset="0"/>
              <a:cs typeface="Arial" panose="020B0604020202020204" pitchFamily="34" charset="0"/>
            </a:endParaRPr>
          </a:p>
        </p:txBody>
      </p:sp>
      <p:grpSp>
        <p:nvGrpSpPr>
          <p:cNvPr id="133" name="组合 132"/>
          <p:cNvGrpSpPr/>
          <p:nvPr/>
        </p:nvGrpSpPr>
        <p:grpSpPr>
          <a:xfrm>
            <a:off x="3472851" y="-1021418"/>
            <a:ext cx="2334180" cy="2334180"/>
            <a:chOff x="1979712" y="339502"/>
            <a:chExt cx="1400175" cy="1400175"/>
          </a:xfrm>
        </p:grpSpPr>
        <p:sp>
          <p:nvSpPr>
            <p:cNvPr id="134" name="椭圆 133"/>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53975">
              <a:gradFill flip="none" rotWithShape="1">
                <a:gsLst>
                  <a:gs pos="0">
                    <a:schemeClr val="bg1"/>
                  </a:gs>
                  <a:gs pos="100000">
                    <a:schemeClr val="bg1">
                      <a:lumMod val="75000"/>
                    </a:schemeClr>
                  </a:gs>
                </a:gsLst>
                <a:lin ang="2700000" scaled="1"/>
                <a:tileRect/>
              </a:gradFill>
            </a:ln>
            <a:effectLst>
              <a:outerShdw blurRad="215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135" name="矩形 134"/>
            <p:cNvSpPr/>
            <p:nvPr/>
          </p:nvSpPr>
          <p:spPr>
            <a:xfrm>
              <a:off x="2325239" y="1073809"/>
              <a:ext cx="726180" cy="590790"/>
            </a:xfrm>
            <a:prstGeom prst="rect">
              <a:avLst/>
            </a:prstGeom>
          </p:spPr>
          <p:txBody>
            <a:bodyPr wrap="none">
              <a:spAutoFit/>
            </a:bodyPr>
            <a:lstStyle/>
            <a:p>
              <a:pPr algn="ctr"/>
              <a:r>
                <a:rPr lang="zh-CN" altLang="en-US" sz="4000" b="1" dirty="0" smtClean="0">
                  <a:solidFill>
                    <a:srgbClr val="0070C0">
                      <a:alpha val="99000"/>
                    </a:srgbClr>
                  </a:solidFill>
                  <a:latin typeface="微软雅黑" panose="020B0503020204020204" pitchFamily="34" charset="-122"/>
                  <a:ea typeface="微软雅黑" panose="020B0503020204020204" pitchFamily="34" charset="-122"/>
                  <a:cs typeface="Arial" panose="020B0604020202020204" pitchFamily="34" charset="0"/>
                </a:rPr>
                <a:t>目录</a:t>
              </a:r>
              <a:endParaRPr lang="en-US" altLang="zh-CN" sz="4000" b="1" dirty="0" smtClean="0">
                <a:solidFill>
                  <a:srgbClr val="0070C0">
                    <a:alpha val="99000"/>
                  </a:srgbClr>
                </a:solidFill>
                <a:latin typeface="微软雅黑" panose="020B0503020204020204" pitchFamily="34" charset="-122"/>
                <a:ea typeface="微软雅黑" panose="020B0503020204020204" pitchFamily="34" charset="-122"/>
                <a:cs typeface="Arial" panose="020B0604020202020204" pitchFamily="34" charset="0"/>
              </a:endParaRPr>
            </a:p>
            <a:p>
              <a:pPr algn="ctr"/>
              <a:r>
                <a:rPr lang="en-US" altLang="zh-CN" dirty="0" smtClean="0">
                  <a:solidFill>
                    <a:srgbClr val="0070C0">
                      <a:alpha val="99000"/>
                    </a:srgbClr>
                  </a:solidFill>
                  <a:latin typeface="微软雅黑" panose="020B0503020204020204" pitchFamily="34" charset="-122"/>
                  <a:ea typeface="微软雅黑" panose="020B0503020204020204" pitchFamily="34" charset="-122"/>
                  <a:cs typeface="Arial" panose="020B0604020202020204" pitchFamily="34" charset="0"/>
                </a:rPr>
                <a:t>contents</a:t>
              </a:r>
              <a:endParaRPr lang="zh-CN" altLang="en-US" dirty="0">
                <a:solidFill>
                  <a:srgbClr val="0070C0">
                    <a:alpha val="99000"/>
                  </a:srgbClr>
                </a:solidFill>
                <a:latin typeface="微软雅黑" panose="020B0503020204020204" pitchFamily="34" charset="-122"/>
                <a:ea typeface="微软雅黑" panose="020B0503020204020204" pitchFamily="34" charset="-122"/>
              </a:endParaRPr>
            </a:p>
          </p:txBody>
        </p:sp>
      </p:grpSp>
      <p:sp>
        <p:nvSpPr>
          <p:cNvPr id="32" name="椭圆 31"/>
          <p:cNvSpPr>
            <a:spLocks noChangeAspect="1"/>
          </p:cNvSpPr>
          <p:nvPr/>
        </p:nvSpPr>
        <p:spPr>
          <a:xfrm>
            <a:off x="2852752" y="369287"/>
            <a:ext cx="144000" cy="14400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3" name="椭圆 32"/>
          <p:cNvSpPr>
            <a:spLocks noChangeAspect="1"/>
          </p:cNvSpPr>
          <p:nvPr/>
        </p:nvSpPr>
        <p:spPr>
          <a:xfrm>
            <a:off x="3281759" y="910605"/>
            <a:ext cx="252000" cy="25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4" name="椭圆 33"/>
          <p:cNvSpPr>
            <a:spLocks noChangeAspect="1"/>
          </p:cNvSpPr>
          <p:nvPr/>
        </p:nvSpPr>
        <p:spPr>
          <a:xfrm>
            <a:off x="3497799" y="1198637"/>
            <a:ext cx="144000" cy="14400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5" name="椭圆 34"/>
          <p:cNvSpPr>
            <a:spLocks noChangeAspect="1"/>
          </p:cNvSpPr>
          <p:nvPr/>
        </p:nvSpPr>
        <p:spPr>
          <a:xfrm>
            <a:off x="4523426" y="1527662"/>
            <a:ext cx="252000" cy="25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6" name="椭圆 35"/>
          <p:cNvSpPr>
            <a:spLocks noChangeAspect="1"/>
          </p:cNvSpPr>
          <p:nvPr/>
        </p:nvSpPr>
        <p:spPr>
          <a:xfrm>
            <a:off x="3892991" y="1388230"/>
            <a:ext cx="288000" cy="288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7" name="椭圆 36"/>
          <p:cNvSpPr>
            <a:spLocks noChangeAspect="1"/>
          </p:cNvSpPr>
          <p:nvPr/>
        </p:nvSpPr>
        <p:spPr>
          <a:xfrm>
            <a:off x="3032784" y="405319"/>
            <a:ext cx="252000" cy="25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8" name="椭圆 37"/>
          <p:cNvSpPr>
            <a:spLocks noChangeAspect="1"/>
          </p:cNvSpPr>
          <p:nvPr/>
        </p:nvSpPr>
        <p:spPr>
          <a:xfrm>
            <a:off x="6221754" y="369287"/>
            <a:ext cx="144000" cy="14400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39" name="椭圆 38"/>
          <p:cNvSpPr>
            <a:spLocks noChangeAspect="1"/>
          </p:cNvSpPr>
          <p:nvPr/>
        </p:nvSpPr>
        <p:spPr>
          <a:xfrm>
            <a:off x="5681706" y="910605"/>
            <a:ext cx="252000" cy="25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40" name="椭圆 39"/>
          <p:cNvSpPr>
            <a:spLocks noChangeAspect="1"/>
          </p:cNvSpPr>
          <p:nvPr/>
        </p:nvSpPr>
        <p:spPr>
          <a:xfrm>
            <a:off x="5573682" y="1198637"/>
            <a:ext cx="144000" cy="14400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41" name="椭圆 40"/>
          <p:cNvSpPr>
            <a:spLocks noChangeAspect="1"/>
          </p:cNvSpPr>
          <p:nvPr/>
        </p:nvSpPr>
        <p:spPr>
          <a:xfrm>
            <a:off x="5114473" y="1388230"/>
            <a:ext cx="288000" cy="288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42" name="椭圆 41"/>
          <p:cNvSpPr>
            <a:spLocks noChangeAspect="1"/>
          </p:cNvSpPr>
          <p:nvPr/>
        </p:nvSpPr>
        <p:spPr>
          <a:xfrm>
            <a:off x="5929331" y="405319"/>
            <a:ext cx="252000" cy="25200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withEffect">
                                  <p:stCondLst>
                                    <p:cond delay="0"/>
                                  </p:stCondLst>
                                  <p:childTnLst>
                                    <p:set>
                                      <p:cBhvr>
                                        <p:cTn id="6" dur="1" fill="hold">
                                          <p:stCondLst>
                                            <p:cond delay="0"/>
                                          </p:stCondLst>
                                        </p:cTn>
                                        <p:tgtEl>
                                          <p:spTgt spid="133"/>
                                        </p:tgtEl>
                                        <p:attrNameLst>
                                          <p:attrName>style.visibility</p:attrName>
                                        </p:attrNameLst>
                                      </p:cBhvr>
                                      <p:to>
                                        <p:strVal val="visible"/>
                                      </p:to>
                                    </p:set>
                                    <p:anim calcmode="lin" valueType="num">
                                      <p:cBhvr>
                                        <p:cTn id="7" dur="500" fill="hold"/>
                                        <p:tgtEl>
                                          <p:spTgt spid="133"/>
                                        </p:tgtEl>
                                        <p:attrNameLst>
                                          <p:attrName>ppt_w</p:attrName>
                                        </p:attrNameLst>
                                      </p:cBhvr>
                                      <p:tavLst>
                                        <p:tav tm="0">
                                          <p:val>
                                            <p:strVal val="4/3*#ppt_w"/>
                                          </p:val>
                                        </p:tav>
                                        <p:tav tm="100000">
                                          <p:val>
                                            <p:strVal val="#ppt_w"/>
                                          </p:val>
                                        </p:tav>
                                      </p:tavLst>
                                    </p:anim>
                                    <p:anim calcmode="lin" valueType="num">
                                      <p:cBhvr>
                                        <p:cTn id="8" dur="500" fill="hold"/>
                                        <p:tgtEl>
                                          <p:spTgt spid="133"/>
                                        </p:tgtEl>
                                        <p:attrNameLst>
                                          <p:attrName>ppt_h</p:attrName>
                                        </p:attrNameLst>
                                      </p:cBhvr>
                                      <p:tavLst>
                                        <p:tav tm="0">
                                          <p:val>
                                            <p:strVal val="4/3*#ppt_h"/>
                                          </p:val>
                                        </p:tav>
                                        <p:tav tm="100000">
                                          <p:val>
                                            <p:strVal val="#ppt_h"/>
                                          </p:val>
                                        </p:tav>
                                      </p:tavLst>
                                    </p:anim>
                                  </p:childTnLst>
                                </p:cTn>
                              </p:par>
                              <p:par>
                                <p:cTn id="9" presetID="15"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1000" fill="hold"/>
                                        <p:tgtEl>
                                          <p:spTgt spid="32"/>
                                        </p:tgtEl>
                                        <p:attrNameLst>
                                          <p:attrName>ppt_w</p:attrName>
                                        </p:attrNameLst>
                                      </p:cBhvr>
                                      <p:tavLst>
                                        <p:tav tm="0">
                                          <p:val>
                                            <p:fltVal val="0"/>
                                          </p:val>
                                        </p:tav>
                                        <p:tav tm="100000">
                                          <p:val>
                                            <p:strVal val="#ppt_w"/>
                                          </p:val>
                                        </p:tav>
                                      </p:tavLst>
                                    </p:anim>
                                    <p:anim calcmode="lin" valueType="num">
                                      <p:cBhvr>
                                        <p:cTn id="12" dur="1000" fill="hold"/>
                                        <p:tgtEl>
                                          <p:spTgt spid="32"/>
                                        </p:tgtEl>
                                        <p:attrNameLst>
                                          <p:attrName>ppt_h</p:attrName>
                                        </p:attrNameLst>
                                      </p:cBhvr>
                                      <p:tavLst>
                                        <p:tav tm="0">
                                          <p:val>
                                            <p:fltVal val="0"/>
                                          </p:val>
                                        </p:tav>
                                        <p:tav tm="100000">
                                          <p:val>
                                            <p:strVal val="#ppt_h"/>
                                          </p:val>
                                        </p:tav>
                                      </p:tavLst>
                                    </p:anim>
                                    <p:anim calcmode="lin" valueType="num">
                                      <p:cBhvr>
                                        <p:cTn id="13"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32"/>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grpId="0" nodeType="withEffect">
                                  <p:stCondLst>
                                    <p:cond delay="250"/>
                                  </p:stCondLst>
                                  <p:childTnLst>
                                    <p:set>
                                      <p:cBhvr>
                                        <p:cTn id="16" dur="1" fill="hold">
                                          <p:stCondLst>
                                            <p:cond delay="0"/>
                                          </p:stCondLst>
                                        </p:cTn>
                                        <p:tgtEl>
                                          <p:spTgt spid="33"/>
                                        </p:tgtEl>
                                        <p:attrNameLst>
                                          <p:attrName>style.visibility</p:attrName>
                                        </p:attrNameLst>
                                      </p:cBhvr>
                                      <p:to>
                                        <p:strVal val="visible"/>
                                      </p:to>
                                    </p:set>
                                    <p:anim calcmode="lin" valueType="num">
                                      <p:cBhvr>
                                        <p:cTn id="17" dur="1000" fill="hold"/>
                                        <p:tgtEl>
                                          <p:spTgt spid="33"/>
                                        </p:tgtEl>
                                        <p:attrNameLst>
                                          <p:attrName>ppt_w</p:attrName>
                                        </p:attrNameLst>
                                      </p:cBhvr>
                                      <p:tavLst>
                                        <p:tav tm="0">
                                          <p:val>
                                            <p:fltVal val="0"/>
                                          </p:val>
                                        </p:tav>
                                        <p:tav tm="100000">
                                          <p:val>
                                            <p:strVal val="#ppt_w"/>
                                          </p:val>
                                        </p:tav>
                                      </p:tavLst>
                                    </p:anim>
                                    <p:anim calcmode="lin" valueType="num">
                                      <p:cBhvr>
                                        <p:cTn id="18" dur="1000" fill="hold"/>
                                        <p:tgtEl>
                                          <p:spTgt spid="33"/>
                                        </p:tgtEl>
                                        <p:attrNameLst>
                                          <p:attrName>ppt_h</p:attrName>
                                        </p:attrNameLst>
                                      </p:cBhvr>
                                      <p:tavLst>
                                        <p:tav tm="0">
                                          <p:val>
                                            <p:fltVal val="0"/>
                                          </p:val>
                                        </p:tav>
                                        <p:tav tm="100000">
                                          <p:val>
                                            <p:strVal val="#ppt_h"/>
                                          </p:val>
                                        </p:tav>
                                      </p:tavLst>
                                    </p:anim>
                                    <p:anim calcmode="lin" valueType="num">
                                      <p:cBhvr>
                                        <p:cTn id="19" dur="1000" fill="hold"/>
                                        <p:tgtEl>
                                          <p:spTgt spid="33"/>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3"/>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grpId="0" nodeType="withEffect">
                                  <p:stCondLst>
                                    <p:cond delay="500"/>
                                  </p:stCondLst>
                                  <p:childTnLst>
                                    <p:set>
                                      <p:cBhvr>
                                        <p:cTn id="22" dur="1" fill="hold">
                                          <p:stCondLst>
                                            <p:cond delay="0"/>
                                          </p:stCondLst>
                                        </p:cTn>
                                        <p:tgtEl>
                                          <p:spTgt spid="34"/>
                                        </p:tgtEl>
                                        <p:attrNameLst>
                                          <p:attrName>style.visibility</p:attrName>
                                        </p:attrNameLst>
                                      </p:cBhvr>
                                      <p:to>
                                        <p:strVal val="visible"/>
                                      </p:to>
                                    </p:set>
                                    <p:anim calcmode="lin" valueType="num">
                                      <p:cBhvr>
                                        <p:cTn id="23" dur="1000" fill="hold"/>
                                        <p:tgtEl>
                                          <p:spTgt spid="34"/>
                                        </p:tgtEl>
                                        <p:attrNameLst>
                                          <p:attrName>ppt_w</p:attrName>
                                        </p:attrNameLst>
                                      </p:cBhvr>
                                      <p:tavLst>
                                        <p:tav tm="0">
                                          <p:val>
                                            <p:fltVal val="0"/>
                                          </p:val>
                                        </p:tav>
                                        <p:tav tm="100000">
                                          <p:val>
                                            <p:strVal val="#ppt_w"/>
                                          </p:val>
                                        </p:tav>
                                      </p:tavLst>
                                    </p:anim>
                                    <p:anim calcmode="lin" valueType="num">
                                      <p:cBhvr>
                                        <p:cTn id="24" dur="1000" fill="hold"/>
                                        <p:tgtEl>
                                          <p:spTgt spid="34"/>
                                        </p:tgtEl>
                                        <p:attrNameLst>
                                          <p:attrName>ppt_h</p:attrName>
                                        </p:attrNameLst>
                                      </p:cBhvr>
                                      <p:tavLst>
                                        <p:tav tm="0">
                                          <p:val>
                                            <p:fltVal val="0"/>
                                          </p:val>
                                        </p:tav>
                                        <p:tav tm="100000">
                                          <p:val>
                                            <p:strVal val="#ppt_h"/>
                                          </p:val>
                                        </p:tav>
                                      </p:tavLst>
                                    </p:anim>
                                    <p:anim calcmode="lin" valueType="num">
                                      <p:cBhvr>
                                        <p:cTn id="25" dur="1000" fill="hold"/>
                                        <p:tgtEl>
                                          <p:spTgt spid="3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4"/>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grpId="0" nodeType="withEffect">
                                  <p:stCondLst>
                                    <p:cond delay="750"/>
                                  </p:stCondLst>
                                  <p:childTnLst>
                                    <p:set>
                                      <p:cBhvr>
                                        <p:cTn id="28" dur="1" fill="hold">
                                          <p:stCondLst>
                                            <p:cond delay="0"/>
                                          </p:stCondLst>
                                        </p:cTn>
                                        <p:tgtEl>
                                          <p:spTgt spid="35"/>
                                        </p:tgtEl>
                                        <p:attrNameLst>
                                          <p:attrName>style.visibility</p:attrName>
                                        </p:attrNameLst>
                                      </p:cBhvr>
                                      <p:to>
                                        <p:strVal val="visible"/>
                                      </p:to>
                                    </p:set>
                                    <p:anim calcmode="lin" valueType="num">
                                      <p:cBhvr>
                                        <p:cTn id="29" dur="1000" fill="hold"/>
                                        <p:tgtEl>
                                          <p:spTgt spid="35"/>
                                        </p:tgtEl>
                                        <p:attrNameLst>
                                          <p:attrName>ppt_w</p:attrName>
                                        </p:attrNameLst>
                                      </p:cBhvr>
                                      <p:tavLst>
                                        <p:tav tm="0">
                                          <p:val>
                                            <p:fltVal val="0"/>
                                          </p:val>
                                        </p:tav>
                                        <p:tav tm="100000">
                                          <p:val>
                                            <p:strVal val="#ppt_w"/>
                                          </p:val>
                                        </p:tav>
                                      </p:tavLst>
                                    </p:anim>
                                    <p:anim calcmode="lin" valueType="num">
                                      <p:cBhvr>
                                        <p:cTn id="30" dur="1000" fill="hold"/>
                                        <p:tgtEl>
                                          <p:spTgt spid="35"/>
                                        </p:tgtEl>
                                        <p:attrNameLst>
                                          <p:attrName>ppt_h</p:attrName>
                                        </p:attrNameLst>
                                      </p:cBhvr>
                                      <p:tavLst>
                                        <p:tav tm="0">
                                          <p:val>
                                            <p:fltVal val="0"/>
                                          </p:val>
                                        </p:tav>
                                        <p:tav tm="100000">
                                          <p:val>
                                            <p:strVal val="#ppt_h"/>
                                          </p:val>
                                        </p:tav>
                                      </p:tavLst>
                                    </p:anim>
                                    <p:anim calcmode="lin" valueType="num">
                                      <p:cBhvr>
                                        <p:cTn id="31" dur="1000" fill="hold"/>
                                        <p:tgtEl>
                                          <p:spTgt spid="35"/>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35"/>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grpId="0" nodeType="withEffect">
                                  <p:stCondLst>
                                    <p:cond delay="1000"/>
                                  </p:stCondLst>
                                  <p:childTnLst>
                                    <p:set>
                                      <p:cBhvr>
                                        <p:cTn id="34" dur="1" fill="hold">
                                          <p:stCondLst>
                                            <p:cond delay="0"/>
                                          </p:stCondLst>
                                        </p:cTn>
                                        <p:tgtEl>
                                          <p:spTgt spid="37"/>
                                        </p:tgtEl>
                                        <p:attrNameLst>
                                          <p:attrName>style.visibility</p:attrName>
                                        </p:attrNameLst>
                                      </p:cBhvr>
                                      <p:to>
                                        <p:strVal val="visible"/>
                                      </p:to>
                                    </p:set>
                                    <p:anim calcmode="lin" valueType="num">
                                      <p:cBhvr>
                                        <p:cTn id="35" dur="1000" fill="hold"/>
                                        <p:tgtEl>
                                          <p:spTgt spid="37"/>
                                        </p:tgtEl>
                                        <p:attrNameLst>
                                          <p:attrName>ppt_w</p:attrName>
                                        </p:attrNameLst>
                                      </p:cBhvr>
                                      <p:tavLst>
                                        <p:tav tm="0">
                                          <p:val>
                                            <p:fltVal val="0"/>
                                          </p:val>
                                        </p:tav>
                                        <p:tav tm="100000">
                                          <p:val>
                                            <p:strVal val="#ppt_w"/>
                                          </p:val>
                                        </p:tav>
                                      </p:tavLst>
                                    </p:anim>
                                    <p:anim calcmode="lin" valueType="num">
                                      <p:cBhvr>
                                        <p:cTn id="36" dur="1000" fill="hold"/>
                                        <p:tgtEl>
                                          <p:spTgt spid="37"/>
                                        </p:tgtEl>
                                        <p:attrNameLst>
                                          <p:attrName>ppt_h</p:attrName>
                                        </p:attrNameLst>
                                      </p:cBhvr>
                                      <p:tavLst>
                                        <p:tav tm="0">
                                          <p:val>
                                            <p:fltVal val="0"/>
                                          </p:val>
                                        </p:tav>
                                        <p:tav tm="100000">
                                          <p:val>
                                            <p:strVal val="#ppt_h"/>
                                          </p:val>
                                        </p:tav>
                                      </p:tavLst>
                                    </p:anim>
                                    <p:anim calcmode="lin" valueType="num">
                                      <p:cBhvr>
                                        <p:cTn id="37"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7"/>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grpId="0" nodeType="withEffect">
                                  <p:stCondLst>
                                    <p:cond delay="1250"/>
                                  </p:stCondLst>
                                  <p:childTnLst>
                                    <p:set>
                                      <p:cBhvr>
                                        <p:cTn id="40" dur="1" fill="hold">
                                          <p:stCondLst>
                                            <p:cond delay="0"/>
                                          </p:stCondLst>
                                        </p:cTn>
                                        <p:tgtEl>
                                          <p:spTgt spid="36"/>
                                        </p:tgtEl>
                                        <p:attrNameLst>
                                          <p:attrName>style.visibility</p:attrName>
                                        </p:attrNameLst>
                                      </p:cBhvr>
                                      <p:to>
                                        <p:strVal val="visible"/>
                                      </p:to>
                                    </p:set>
                                    <p:anim calcmode="lin" valueType="num">
                                      <p:cBhvr>
                                        <p:cTn id="41" dur="1000" fill="hold"/>
                                        <p:tgtEl>
                                          <p:spTgt spid="36"/>
                                        </p:tgtEl>
                                        <p:attrNameLst>
                                          <p:attrName>ppt_w</p:attrName>
                                        </p:attrNameLst>
                                      </p:cBhvr>
                                      <p:tavLst>
                                        <p:tav tm="0">
                                          <p:val>
                                            <p:fltVal val="0"/>
                                          </p:val>
                                        </p:tav>
                                        <p:tav tm="100000">
                                          <p:val>
                                            <p:strVal val="#ppt_w"/>
                                          </p:val>
                                        </p:tav>
                                      </p:tavLst>
                                    </p:anim>
                                    <p:anim calcmode="lin" valueType="num">
                                      <p:cBhvr>
                                        <p:cTn id="42" dur="1000" fill="hold"/>
                                        <p:tgtEl>
                                          <p:spTgt spid="36"/>
                                        </p:tgtEl>
                                        <p:attrNameLst>
                                          <p:attrName>ppt_h</p:attrName>
                                        </p:attrNameLst>
                                      </p:cBhvr>
                                      <p:tavLst>
                                        <p:tav tm="0">
                                          <p:val>
                                            <p:fltVal val="0"/>
                                          </p:val>
                                        </p:tav>
                                        <p:tav tm="100000">
                                          <p:val>
                                            <p:strVal val="#ppt_h"/>
                                          </p:val>
                                        </p:tav>
                                      </p:tavLst>
                                    </p:anim>
                                    <p:anim calcmode="lin" valueType="num">
                                      <p:cBhvr>
                                        <p:cTn id="43" dur="1000" fill="hold"/>
                                        <p:tgtEl>
                                          <p:spTgt spid="36"/>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36"/>
                                        </p:tgtEl>
                                        <p:attrNameLst>
                                          <p:attrName>ppt_y</p:attrName>
                                        </p:attrNameLst>
                                      </p:cBhvr>
                                      <p:tavLst>
                                        <p:tav tm="0" fmla="#ppt_y+(sin(-2*pi*(1-$))*-#ppt_x+cos(-2*pi*(1-$))*(1-#ppt_y))*(1-$)">
                                          <p:val>
                                            <p:fltVal val="0"/>
                                          </p:val>
                                        </p:tav>
                                        <p:tav tm="100000">
                                          <p:val>
                                            <p:fltVal val="1"/>
                                          </p:val>
                                        </p:tav>
                                      </p:tavLst>
                                    </p:anim>
                                  </p:childTnLst>
                                </p:cTn>
                              </p:par>
                              <p:par>
                                <p:cTn id="45" presetID="15"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1000" fill="hold"/>
                                        <p:tgtEl>
                                          <p:spTgt spid="38"/>
                                        </p:tgtEl>
                                        <p:attrNameLst>
                                          <p:attrName>ppt_w</p:attrName>
                                        </p:attrNameLst>
                                      </p:cBhvr>
                                      <p:tavLst>
                                        <p:tav tm="0">
                                          <p:val>
                                            <p:fltVal val="0"/>
                                          </p:val>
                                        </p:tav>
                                        <p:tav tm="100000">
                                          <p:val>
                                            <p:strVal val="#ppt_w"/>
                                          </p:val>
                                        </p:tav>
                                      </p:tavLst>
                                    </p:anim>
                                    <p:anim calcmode="lin" valueType="num">
                                      <p:cBhvr>
                                        <p:cTn id="48" dur="1000" fill="hold"/>
                                        <p:tgtEl>
                                          <p:spTgt spid="38"/>
                                        </p:tgtEl>
                                        <p:attrNameLst>
                                          <p:attrName>ppt_h</p:attrName>
                                        </p:attrNameLst>
                                      </p:cBhvr>
                                      <p:tavLst>
                                        <p:tav tm="0">
                                          <p:val>
                                            <p:fltVal val="0"/>
                                          </p:val>
                                        </p:tav>
                                        <p:tav tm="100000">
                                          <p:val>
                                            <p:strVal val="#ppt_h"/>
                                          </p:val>
                                        </p:tav>
                                      </p:tavLst>
                                    </p:anim>
                                    <p:anim calcmode="lin" valueType="num">
                                      <p:cBhvr>
                                        <p:cTn id="49" dur="1000" fill="hold"/>
                                        <p:tgtEl>
                                          <p:spTgt spid="38"/>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8"/>
                                        </p:tgtEl>
                                        <p:attrNameLst>
                                          <p:attrName>ppt_y</p:attrName>
                                        </p:attrNameLst>
                                      </p:cBhvr>
                                      <p:tavLst>
                                        <p:tav tm="0" fmla="#ppt_y+(sin(-2*pi*(1-$))*-#ppt_x+cos(-2*pi*(1-$))*(1-#ppt_y))*(1-$)">
                                          <p:val>
                                            <p:fltVal val="0"/>
                                          </p:val>
                                        </p:tav>
                                        <p:tav tm="100000">
                                          <p:val>
                                            <p:fltVal val="1"/>
                                          </p:val>
                                        </p:tav>
                                      </p:tavLst>
                                    </p:anim>
                                  </p:childTnLst>
                                </p:cTn>
                              </p:par>
                              <p:par>
                                <p:cTn id="51" presetID="15" presetClass="entr" presetSubtype="0" fill="hold" grpId="0" nodeType="withEffect">
                                  <p:stCondLst>
                                    <p:cond delay="250"/>
                                  </p:stCondLst>
                                  <p:childTnLst>
                                    <p:set>
                                      <p:cBhvr>
                                        <p:cTn id="52" dur="1" fill="hold">
                                          <p:stCondLst>
                                            <p:cond delay="0"/>
                                          </p:stCondLst>
                                        </p:cTn>
                                        <p:tgtEl>
                                          <p:spTgt spid="39"/>
                                        </p:tgtEl>
                                        <p:attrNameLst>
                                          <p:attrName>style.visibility</p:attrName>
                                        </p:attrNameLst>
                                      </p:cBhvr>
                                      <p:to>
                                        <p:strVal val="visible"/>
                                      </p:to>
                                    </p:set>
                                    <p:anim calcmode="lin" valueType="num">
                                      <p:cBhvr>
                                        <p:cTn id="53" dur="1000" fill="hold"/>
                                        <p:tgtEl>
                                          <p:spTgt spid="39"/>
                                        </p:tgtEl>
                                        <p:attrNameLst>
                                          <p:attrName>ppt_w</p:attrName>
                                        </p:attrNameLst>
                                      </p:cBhvr>
                                      <p:tavLst>
                                        <p:tav tm="0">
                                          <p:val>
                                            <p:fltVal val="0"/>
                                          </p:val>
                                        </p:tav>
                                        <p:tav tm="100000">
                                          <p:val>
                                            <p:strVal val="#ppt_w"/>
                                          </p:val>
                                        </p:tav>
                                      </p:tavLst>
                                    </p:anim>
                                    <p:anim calcmode="lin" valueType="num">
                                      <p:cBhvr>
                                        <p:cTn id="54" dur="1000" fill="hold"/>
                                        <p:tgtEl>
                                          <p:spTgt spid="39"/>
                                        </p:tgtEl>
                                        <p:attrNameLst>
                                          <p:attrName>ppt_h</p:attrName>
                                        </p:attrNameLst>
                                      </p:cBhvr>
                                      <p:tavLst>
                                        <p:tav tm="0">
                                          <p:val>
                                            <p:fltVal val="0"/>
                                          </p:val>
                                        </p:tav>
                                        <p:tav tm="100000">
                                          <p:val>
                                            <p:strVal val="#ppt_h"/>
                                          </p:val>
                                        </p:tav>
                                      </p:tavLst>
                                    </p:anim>
                                    <p:anim calcmode="lin" valueType="num">
                                      <p:cBhvr>
                                        <p:cTn id="55" dur="1000" fill="hold"/>
                                        <p:tgtEl>
                                          <p:spTgt spid="39"/>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39"/>
                                        </p:tgtEl>
                                        <p:attrNameLst>
                                          <p:attrName>ppt_y</p:attrName>
                                        </p:attrNameLst>
                                      </p:cBhvr>
                                      <p:tavLst>
                                        <p:tav tm="0" fmla="#ppt_y+(sin(-2*pi*(1-$))*-#ppt_x+cos(-2*pi*(1-$))*(1-#ppt_y))*(1-$)">
                                          <p:val>
                                            <p:fltVal val="0"/>
                                          </p:val>
                                        </p:tav>
                                        <p:tav tm="100000">
                                          <p:val>
                                            <p:fltVal val="1"/>
                                          </p:val>
                                        </p:tav>
                                      </p:tavLst>
                                    </p:anim>
                                  </p:childTnLst>
                                </p:cTn>
                              </p:par>
                              <p:par>
                                <p:cTn id="57" presetID="15" presetClass="entr" presetSubtype="0" fill="hold" grpId="0" nodeType="withEffect">
                                  <p:stCondLst>
                                    <p:cond delay="500"/>
                                  </p:stCondLst>
                                  <p:childTnLst>
                                    <p:set>
                                      <p:cBhvr>
                                        <p:cTn id="58" dur="1" fill="hold">
                                          <p:stCondLst>
                                            <p:cond delay="0"/>
                                          </p:stCondLst>
                                        </p:cTn>
                                        <p:tgtEl>
                                          <p:spTgt spid="40"/>
                                        </p:tgtEl>
                                        <p:attrNameLst>
                                          <p:attrName>style.visibility</p:attrName>
                                        </p:attrNameLst>
                                      </p:cBhvr>
                                      <p:to>
                                        <p:strVal val="visible"/>
                                      </p:to>
                                    </p:set>
                                    <p:anim calcmode="lin" valueType="num">
                                      <p:cBhvr>
                                        <p:cTn id="59" dur="1000" fill="hold"/>
                                        <p:tgtEl>
                                          <p:spTgt spid="40"/>
                                        </p:tgtEl>
                                        <p:attrNameLst>
                                          <p:attrName>ppt_w</p:attrName>
                                        </p:attrNameLst>
                                      </p:cBhvr>
                                      <p:tavLst>
                                        <p:tav tm="0">
                                          <p:val>
                                            <p:fltVal val="0"/>
                                          </p:val>
                                        </p:tav>
                                        <p:tav tm="100000">
                                          <p:val>
                                            <p:strVal val="#ppt_w"/>
                                          </p:val>
                                        </p:tav>
                                      </p:tavLst>
                                    </p:anim>
                                    <p:anim calcmode="lin" valueType="num">
                                      <p:cBhvr>
                                        <p:cTn id="60" dur="1000" fill="hold"/>
                                        <p:tgtEl>
                                          <p:spTgt spid="40"/>
                                        </p:tgtEl>
                                        <p:attrNameLst>
                                          <p:attrName>ppt_h</p:attrName>
                                        </p:attrNameLst>
                                      </p:cBhvr>
                                      <p:tavLst>
                                        <p:tav tm="0">
                                          <p:val>
                                            <p:fltVal val="0"/>
                                          </p:val>
                                        </p:tav>
                                        <p:tav tm="100000">
                                          <p:val>
                                            <p:strVal val="#ppt_h"/>
                                          </p:val>
                                        </p:tav>
                                      </p:tavLst>
                                    </p:anim>
                                    <p:anim calcmode="lin" valueType="num">
                                      <p:cBhvr>
                                        <p:cTn id="61" dur="1000" fill="hold"/>
                                        <p:tgtEl>
                                          <p:spTgt spid="40"/>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40"/>
                                        </p:tgtEl>
                                        <p:attrNameLst>
                                          <p:attrName>ppt_y</p:attrName>
                                        </p:attrNameLst>
                                      </p:cBhvr>
                                      <p:tavLst>
                                        <p:tav tm="0" fmla="#ppt_y+(sin(-2*pi*(1-$))*-#ppt_x+cos(-2*pi*(1-$))*(1-#ppt_y))*(1-$)">
                                          <p:val>
                                            <p:fltVal val="0"/>
                                          </p:val>
                                        </p:tav>
                                        <p:tav tm="100000">
                                          <p:val>
                                            <p:fltVal val="1"/>
                                          </p:val>
                                        </p:tav>
                                      </p:tavLst>
                                    </p:anim>
                                  </p:childTnLst>
                                </p:cTn>
                              </p:par>
                              <p:par>
                                <p:cTn id="63" presetID="15" presetClass="entr" presetSubtype="0" fill="hold" grpId="0" nodeType="withEffect">
                                  <p:stCondLst>
                                    <p:cond delay="1000"/>
                                  </p:stCondLst>
                                  <p:childTnLst>
                                    <p:set>
                                      <p:cBhvr>
                                        <p:cTn id="64" dur="1" fill="hold">
                                          <p:stCondLst>
                                            <p:cond delay="0"/>
                                          </p:stCondLst>
                                        </p:cTn>
                                        <p:tgtEl>
                                          <p:spTgt spid="42"/>
                                        </p:tgtEl>
                                        <p:attrNameLst>
                                          <p:attrName>style.visibility</p:attrName>
                                        </p:attrNameLst>
                                      </p:cBhvr>
                                      <p:to>
                                        <p:strVal val="visible"/>
                                      </p:to>
                                    </p:set>
                                    <p:anim calcmode="lin" valueType="num">
                                      <p:cBhvr>
                                        <p:cTn id="65" dur="1000" fill="hold"/>
                                        <p:tgtEl>
                                          <p:spTgt spid="42"/>
                                        </p:tgtEl>
                                        <p:attrNameLst>
                                          <p:attrName>ppt_w</p:attrName>
                                        </p:attrNameLst>
                                      </p:cBhvr>
                                      <p:tavLst>
                                        <p:tav tm="0">
                                          <p:val>
                                            <p:fltVal val="0"/>
                                          </p:val>
                                        </p:tav>
                                        <p:tav tm="100000">
                                          <p:val>
                                            <p:strVal val="#ppt_w"/>
                                          </p:val>
                                        </p:tav>
                                      </p:tavLst>
                                    </p:anim>
                                    <p:anim calcmode="lin" valueType="num">
                                      <p:cBhvr>
                                        <p:cTn id="66" dur="1000" fill="hold"/>
                                        <p:tgtEl>
                                          <p:spTgt spid="42"/>
                                        </p:tgtEl>
                                        <p:attrNameLst>
                                          <p:attrName>ppt_h</p:attrName>
                                        </p:attrNameLst>
                                      </p:cBhvr>
                                      <p:tavLst>
                                        <p:tav tm="0">
                                          <p:val>
                                            <p:fltVal val="0"/>
                                          </p:val>
                                        </p:tav>
                                        <p:tav tm="100000">
                                          <p:val>
                                            <p:strVal val="#ppt_h"/>
                                          </p:val>
                                        </p:tav>
                                      </p:tavLst>
                                    </p:anim>
                                    <p:anim calcmode="lin" valueType="num">
                                      <p:cBhvr>
                                        <p:cTn id="67"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68" dur="1000" fill="hold"/>
                                        <p:tgtEl>
                                          <p:spTgt spid="42"/>
                                        </p:tgtEl>
                                        <p:attrNameLst>
                                          <p:attrName>ppt_y</p:attrName>
                                        </p:attrNameLst>
                                      </p:cBhvr>
                                      <p:tavLst>
                                        <p:tav tm="0" fmla="#ppt_y+(sin(-2*pi*(1-$))*-#ppt_x+cos(-2*pi*(1-$))*(1-#ppt_y))*(1-$)">
                                          <p:val>
                                            <p:fltVal val="0"/>
                                          </p:val>
                                        </p:tav>
                                        <p:tav tm="100000">
                                          <p:val>
                                            <p:fltVal val="1"/>
                                          </p:val>
                                        </p:tav>
                                      </p:tavLst>
                                    </p:anim>
                                  </p:childTnLst>
                                </p:cTn>
                              </p:par>
                              <p:par>
                                <p:cTn id="69" presetID="15" presetClass="entr" presetSubtype="0" fill="hold" grpId="0" nodeType="withEffect">
                                  <p:stCondLst>
                                    <p:cond delay="1250"/>
                                  </p:stCondLst>
                                  <p:childTnLst>
                                    <p:set>
                                      <p:cBhvr>
                                        <p:cTn id="70" dur="1" fill="hold">
                                          <p:stCondLst>
                                            <p:cond delay="0"/>
                                          </p:stCondLst>
                                        </p:cTn>
                                        <p:tgtEl>
                                          <p:spTgt spid="41"/>
                                        </p:tgtEl>
                                        <p:attrNameLst>
                                          <p:attrName>style.visibility</p:attrName>
                                        </p:attrNameLst>
                                      </p:cBhvr>
                                      <p:to>
                                        <p:strVal val="visible"/>
                                      </p:to>
                                    </p:set>
                                    <p:anim calcmode="lin" valueType="num">
                                      <p:cBhvr>
                                        <p:cTn id="71" dur="1000" fill="hold"/>
                                        <p:tgtEl>
                                          <p:spTgt spid="41"/>
                                        </p:tgtEl>
                                        <p:attrNameLst>
                                          <p:attrName>ppt_w</p:attrName>
                                        </p:attrNameLst>
                                      </p:cBhvr>
                                      <p:tavLst>
                                        <p:tav tm="0">
                                          <p:val>
                                            <p:fltVal val="0"/>
                                          </p:val>
                                        </p:tav>
                                        <p:tav tm="100000">
                                          <p:val>
                                            <p:strVal val="#ppt_w"/>
                                          </p:val>
                                        </p:tav>
                                      </p:tavLst>
                                    </p:anim>
                                    <p:anim calcmode="lin" valueType="num">
                                      <p:cBhvr>
                                        <p:cTn id="72" dur="1000" fill="hold"/>
                                        <p:tgtEl>
                                          <p:spTgt spid="41"/>
                                        </p:tgtEl>
                                        <p:attrNameLst>
                                          <p:attrName>ppt_h</p:attrName>
                                        </p:attrNameLst>
                                      </p:cBhvr>
                                      <p:tavLst>
                                        <p:tav tm="0">
                                          <p:val>
                                            <p:fltVal val="0"/>
                                          </p:val>
                                        </p:tav>
                                        <p:tav tm="100000">
                                          <p:val>
                                            <p:strVal val="#ppt_h"/>
                                          </p:val>
                                        </p:tav>
                                      </p:tavLst>
                                    </p:anim>
                                    <p:anim calcmode="lin" valueType="num">
                                      <p:cBhvr>
                                        <p:cTn id="73" dur="1000" fill="hold"/>
                                        <p:tgtEl>
                                          <p:spTgt spid="41"/>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41"/>
                                        </p:tgtEl>
                                        <p:attrNameLst>
                                          <p:attrName>ppt_y</p:attrName>
                                        </p:attrNameLst>
                                      </p:cBhvr>
                                      <p:tavLst>
                                        <p:tav tm="0" fmla="#ppt_y+(sin(-2*pi*(1-$))*-#ppt_x+cos(-2*pi*(1-$))*(1-#ppt_y))*(1-$)">
                                          <p:val>
                                            <p:fltVal val="0"/>
                                          </p:val>
                                        </p:tav>
                                        <p:tav tm="100000">
                                          <p:val>
                                            <p:fltVal val="1"/>
                                          </p:val>
                                        </p:tav>
                                      </p:tavLst>
                                    </p:anim>
                                  </p:childTnLst>
                                </p:cTn>
                              </p:par>
                              <p:par>
                                <p:cTn id="75" presetID="27" presetClass="emph" presetSubtype="0" fill="remove" grpId="1" nodeType="withEffect">
                                  <p:stCondLst>
                                    <p:cond delay="2250"/>
                                  </p:stCondLst>
                                  <p:childTnLst>
                                    <p:animClr clrSpc="rgb" dir="cw">
                                      <p:cBhvr override="childStyle">
                                        <p:cTn id="76" dur="250" autoRev="1" fill="remove"/>
                                        <p:tgtEl>
                                          <p:spTgt spid="32"/>
                                        </p:tgtEl>
                                        <p:attrNameLst>
                                          <p:attrName>style.color</p:attrName>
                                        </p:attrNameLst>
                                      </p:cBhvr>
                                      <p:to>
                                        <a:schemeClr val="bg1"/>
                                      </p:to>
                                    </p:animClr>
                                    <p:animClr clrSpc="rgb" dir="cw">
                                      <p:cBhvr>
                                        <p:cTn id="77" dur="250" autoRev="1" fill="remove"/>
                                        <p:tgtEl>
                                          <p:spTgt spid="32"/>
                                        </p:tgtEl>
                                        <p:attrNameLst>
                                          <p:attrName>fillcolor</p:attrName>
                                        </p:attrNameLst>
                                      </p:cBhvr>
                                      <p:to>
                                        <a:schemeClr val="bg1"/>
                                      </p:to>
                                    </p:animClr>
                                    <p:set>
                                      <p:cBhvr>
                                        <p:cTn id="78" dur="250" autoRev="1" fill="remove"/>
                                        <p:tgtEl>
                                          <p:spTgt spid="32"/>
                                        </p:tgtEl>
                                        <p:attrNameLst>
                                          <p:attrName>fill.type</p:attrName>
                                        </p:attrNameLst>
                                      </p:cBhvr>
                                      <p:to>
                                        <p:strVal val="solid"/>
                                      </p:to>
                                    </p:set>
                                    <p:set>
                                      <p:cBhvr>
                                        <p:cTn id="79" dur="250" autoRev="1" fill="remove"/>
                                        <p:tgtEl>
                                          <p:spTgt spid="32"/>
                                        </p:tgtEl>
                                        <p:attrNameLst>
                                          <p:attrName>fill.on</p:attrName>
                                        </p:attrNameLst>
                                      </p:cBhvr>
                                      <p:to>
                                        <p:strVal val="true"/>
                                      </p:to>
                                    </p:set>
                                  </p:childTnLst>
                                </p:cTn>
                              </p:par>
                              <p:par>
                                <p:cTn id="80" presetID="27" presetClass="emph" presetSubtype="0" fill="remove" grpId="1" nodeType="withEffect">
                                  <p:stCondLst>
                                    <p:cond delay="2250"/>
                                  </p:stCondLst>
                                  <p:childTnLst>
                                    <p:animClr clrSpc="rgb" dir="cw">
                                      <p:cBhvr override="childStyle">
                                        <p:cTn id="81" dur="250" autoRev="1" fill="remove"/>
                                        <p:tgtEl>
                                          <p:spTgt spid="33"/>
                                        </p:tgtEl>
                                        <p:attrNameLst>
                                          <p:attrName>style.color</p:attrName>
                                        </p:attrNameLst>
                                      </p:cBhvr>
                                      <p:to>
                                        <a:schemeClr val="bg1"/>
                                      </p:to>
                                    </p:animClr>
                                    <p:animClr clrSpc="rgb" dir="cw">
                                      <p:cBhvr>
                                        <p:cTn id="82" dur="250" autoRev="1" fill="remove"/>
                                        <p:tgtEl>
                                          <p:spTgt spid="33"/>
                                        </p:tgtEl>
                                        <p:attrNameLst>
                                          <p:attrName>fillcolor</p:attrName>
                                        </p:attrNameLst>
                                      </p:cBhvr>
                                      <p:to>
                                        <a:schemeClr val="bg1"/>
                                      </p:to>
                                    </p:animClr>
                                    <p:set>
                                      <p:cBhvr>
                                        <p:cTn id="83" dur="250" autoRev="1" fill="remove"/>
                                        <p:tgtEl>
                                          <p:spTgt spid="33"/>
                                        </p:tgtEl>
                                        <p:attrNameLst>
                                          <p:attrName>fill.type</p:attrName>
                                        </p:attrNameLst>
                                      </p:cBhvr>
                                      <p:to>
                                        <p:strVal val="solid"/>
                                      </p:to>
                                    </p:set>
                                    <p:set>
                                      <p:cBhvr>
                                        <p:cTn id="84" dur="250" autoRev="1" fill="remove"/>
                                        <p:tgtEl>
                                          <p:spTgt spid="33"/>
                                        </p:tgtEl>
                                        <p:attrNameLst>
                                          <p:attrName>fill.on</p:attrName>
                                        </p:attrNameLst>
                                      </p:cBhvr>
                                      <p:to>
                                        <p:strVal val="true"/>
                                      </p:to>
                                    </p:set>
                                  </p:childTnLst>
                                </p:cTn>
                              </p:par>
                              <p:par>
                                <p:cTn id="85" presetID="27" presetClass="emph" presetSubtype="0" fill="remove" grpId="1" nodeType="withEffect">
                                  <p:stCondLst>
                                    <p:cond delay="2250"/>
                                  </p:stCondLst>
                                  <p:childTnLst>
                                    <p:animClr clrSpc="rgb" dir="cw">
                                      <p:cBhvr override="childStyle">
                                        <p:cTn id="86" dur="250" autoRev="1" fill="remove"/>
                                        <p:tgtEl>
                                          <p:spTgt spid="34"/>
                                        </p:tgtEl>
                                        <p:attrNameLst>
                                          <p:attrName>style.color</p:attrName>
                                        </p:attrNameLst>
                                      </p:cBhvr>
                                      <p:to>
                                        <a:schemeClr val="bg1"/>
                                      </p:to>
                                    </p:animClr>
                                    <p:animClr clrSpc="rgb" dir="cw">
                                      <p:cBhvr>
                                        <p:cTn id="87" dur="250" autoRev="1" fill="remove"/>
                                        <p:tgtEl>
                                          <p:spTgt spid="34"/>
                                        </p:tgtEl>
                                        <p:attrNameLst>
                                          <p:attrName>fillcolor</p:attrName>
                                        </p:attrNameLst>
                                      </p:cBhvr>
                                      <p:to>
                                        <a:schemeClr val="bg1"/>
                                      </p:to>
                                    </p:animClr>
                                    <p:set>
                                      <p:cBhvr>
                                        <p:cTn id="88" dur="250" autoRev="1" fill="remove"/>
                                        <p:tgtEl>
                                          <p:spTgt spid="34"/>
                                        </p:tgtEl>
                                        <p:attrNameLst>
                                          <p:attrName>fill.type</p:attrName>
                                        </p:attrNameLst>
                                      </p:cBhvr>
                                      <p:to>
                                        <p:strVal val="solid"/>
                                      </p:to>
                                    </p:set>
                                    <p:set>
                                      <p:cBhvr>
                                        <p:cTn id="89" dur="250" autoRev="1" fill="remove"/>
                                        <p:tgtEl>
                                          <p:spTgt spid="34"/>
                                        </p:tgtEl>
                                        <p:attrNameLst>
                                          <p:attrName>fill.on</p:attrName>
                                        </p:attrNameLst>
                                      </p:cBhvr>
                                      <p:to>
                                        <p:strVal val="true"/>
                                      </p:to>
                                    </p:set>
                                  </p:childTnLst>
                                </p:cTn>
                              </p:par>
                              <p:par>
                                <p:cTn id="90" presetID="27" presetClass="emph" presetSubtype="0" fill="remove" grpId="1" nodeType="withEffect">
                                  <p:stCondLst>
                                    <p:cond delay="2250"/>
                                  </p:stCondLst>
                                  <p:childTnLst>
                                    <p:animClr clrSpc="rgb" dir="cw">
                                      <p:cBhvr override="childStyle">
                                        <p:cTn id="91" dur="250" autoRev="1" fill="remove"/>
                                        <p:tgtEl>
                                          <p:spTgt spid="35"/>
                                        </p:tgtEl>
                                        <p:attrNameLst>
                                          <p:attrName>style.color</p:attrName>
                                        </p:attrNameLst>
                                      </p:cBhvr>
                                      <p:to>
                                        <a:schemeClr val="bg1"/>
                                      </p:to>
                                    </p:animClr>
                                    <p:animClr clrSpc="rgb" dir="cw">
                                      <p:cBhvr>
                                        <p:cTn id="92" dur="250" autoRev="1" fill="remove"/>
                                        <p:tgtEl>
                                          <p:spTgt spid="35"/>
                                        </p:tgtEl>
                                        <p:attrNameLst>
                                          <p:attrName>fillcolor</p:attrName>
                                        </p:attrNameLst>
                                      </p:cBhvr>
                                      <p:to>
                                        <a:schemeClr val="bg1"/>
                                      </p:to>
                                    </p:animClr>
                                    <p:set>
                                      <p:cBhvr>
                                        <p:cTn id="93" dur="250" autoRev="1" fill="remove"/>
                                        <p:tgtEl>
                                          <p:spTgt spid="35"/>
                                        </p:tgtEl>
                                        <p:attrNameLst>
                                          <p:attrName>fill.type</p:attrName>
                                        </p:attrNameLst>
                                      </p:cBhvr>
                                      <p:to>
                                        <p:strVal val="solid"/>
                                      </p:to>
                                    </p:set>
                                    <p:set>
                                      <p:cBhvr>
                                        <p:cTn id="94" dur="250" autoRev="1" fill="remove"/>
                                        <p:tgtEl>
                                          <p:spTgt spid="35"/>
                                        </p:tgtEl>
                                        <p:attrNameLst>
                                          <p:attrName>fill.on</p:attrName>
                                        </p:attrNameLst>
                                      </p:cBhvr>
                                      <p:to>
                                        <p:strVal val="true"/>
                                      </p:to>
                                    </p:set>
                                  </p:childTnLst>
                                </p:cTn>
                              </p:par>
                              <p:par>
                                <p:cTn id="95" presetID="27" presetClass="emph" presetSubtype="0" fill="remove" grpId="1" nodeType="withEffect">
                                  <p:stCondLst>
                                    <p:cond delay="2250"/>
                                  </p:stCondLst>
                                  <p:childTnLst>
                                    <p:animClr clrSpc="rgb" dir="cw">
                                      <p:cBhvr override="childStyle">
                                        <p:cTn id="96" dur="250" autoRev="1" fill="remove"/>
                                        <p:tgtEl>
                                          <p:spTgt spid="37"/>
                                        </p:tgtEl>
                                        <p:attrNameLst>
                                          <p:attrName>style.color</p:attrName>
                                        </p:attrNameLst>
                                      </p:cBhvr>
                                      <p:to>
                                        <a:schemeClr val="bg1"/>
                                      </p:to>
                                    </p:animClr>
                                    <p:animClr clrSpc="rgb" dir="cw">
                                      <p:cBhvr>
                                        <p:cTn id="97" dur="250" autoRev="1" fill="remove"/>
                                        <p:tgtEl>
                                          <p:spTgt spid="37"/>
                                        </p:tgtEl>
                                        <p:attrNameLst>
                                          <p:attrName>fillcolor</p:attrName>
                                        </p:attrNameLst>
                                      </p:cBhvr>
                                      <p:to>
                                        <a:schemeClr val="bg1"/>
                                      </p:to>
                                    </p:animClr>
                                    <p:set>
                                      <p:cBhvr>
                                        <p:cTn id="98" dur="250" autoRev="1" fill="remove"/>
                                        <p:tgtEl>
                                          <p:spTgt spid="37"/>
                                        </p:tgtEl>
                                        <p:attrNameLst>
                                          <p:attrName>fill.type</p:attrName>
                                        </p:attrNameLst>
                                      </p:cBhvr>
                                      <p:to>
                                        <p:strVal val="solid"/>
                                      </p:to>
                                    </p:set>
                                    <p:set>
                                      <p:cBhvr>
                                        <p:cTn id="99" dur="250" autoRev="1" fill="remove"/>
                                        <p:tgtEl>
                                          <p:spTgt spid="37"/>
                                        </p:tgtEl>
                                        <p:attrNameLst>
                                          <p:attrName>fill.on</p:attrName>
                                        </p:attrNameLst>
                                      </p:cBhvr>
                                      <p:to>
                                        <p:strVal val="true"/>
                                      </p:to>
                                    </p:set>
                                  </p:childTnLst>
                                </p:cTn>
                              </p:par>
                              <p:par>
                                <p:cTn id="100" presetID="27" presetClass="emph" presetSubtype="0" fill="remove" grpId="1" nodeType="withEffect">
                                  <p:stCondLst>
                                    <p:cond delay="2250"/>
                                  </p:stCondLst>
                                  <p:childTnLst>
                                    <p:animClr clrSpc="rgb" dir="cw">
                                      <p:cBhvr override="childStyle">
                                        <p:cTn id="101" dur="250" autoRev="1" fill="remove"/>
                                        <p:tgtEl>
                                          <p:spTgt spid="36"/>
                                        </p:tgtEl>
                                        <p:attrNameLst>
                                          <p:attrName>style.color</p:attrName>
                                        </p:attrNameLst>
                                      </p:cBhvr>
                                      <p:to>
                                        <a:schemeClr val="bg1"/>
                                      </p:to>
                                    </p:animClr>
                                    <p:animClr clrSpc="rgb" dir="cw">
                                      <p:cBhvr>
                                        <p:cTn id="102" dur="250" autoRev="1" fill="remove"/>
                                        <p:tgtEl>
                                          <p:spTgt spid="36"/>
                                        </p:tgtEl>
                                        <p:attrNameLst>
                                          <p:attrName>fillcolor</p:attrName>
                                        </p:attrNameLst>
                                      </p:cBhvr>
                                      <p:to>
                                        <a:schemeClr val="bg1"/>
                                      </p:to>
                                    </p:animClr>
                                    <p:set>
                                      <p:cBhvr>
                                        <p:cTn id="103" dur="250" autoRev="1" fill="remove"/>
                                        <p:tgtEl>
                                          <p:spTgt spid="36"/>
                                        </p:tgtEl>
                                        <p:attrNameLst>
                                          <p:attrName>fill.type</p:attrName>
                                        </p:attrNameLst>
                                      </p:cBhvr>
                                      <p:to>
                                        <p:strVal val="solid"/>
                                      </p:to>
                                    </p:set>
                                    <p:set>
                                      <p:cBhvr>
                                        <p:cTn id="104" dur="250" autoRev="1" fill="remove"/>
                                        <p:tgtEl>
                                          <p:spTgt spid="36"/>
                                        </p:tgtEl>
                                        <p:attrNameLst>
                                          <p:attrName>fill.on</p:attrName>
                                        </p:attrNameLst>
                                      </p:cBhvr>
                                      <p:to>
                                        <p:strVal val="true"/>
                                      </p:to>
                                    </p:set>
                                  </p:childTnLst>
                                </p:cTn>
                              </p:par>
                              <p:par>
                                <p:cTn id="105" presetID="27" presetClass="emph" presetSubtype="0" fill="remove" grpId="1" nodeType="withEffect">
                                  <p:stCondLst>
                                    <p:cond delay="2250"/>
                                  </p:stCondLst>
                                  <p:childTnLst>
                                    <p:animClr clrSpc="rgb" dir="cw">
                                      <p:cBhvr override="childStyle">
                                        <p:cTn id="106" dur="250" autoRev="1" fill="remove"/>
                                        <p:tgtEl>
                                          <p:spTgt spid="38"/>
                                        </p:tgtEl>
                                        <p:attrNameLst>
                                          <p:attrName>style.color</p:attrName>
                                        </p:attrNameLst>
                                      </p:cBhvr>
                                      <p:to>
                                        <a:schemeClr val="bg1"/>
                                      </p:to>
                                    </p:animClr>
                                    <p:animClr clrSpc="rgb" dir="cw">
                                      <p:cBhvr>
                                        <p:cTn id="107" dur="250" autoRev="1" fill="remove"/>
                                        <p:tgtEl>
                                          <p:spTgt spid="38"/>
                                        </p:tgtEl>
                                        <p:attrNameLst>
                                          <p:attrName>fillcolor</p:attrName>
                                        </p:attrNameLst>
                                      </p:cBhvr>
                                      <p:to>
                                        <a:schemeClr val="bg1"/>
                                      </p:to>
                                    </p:animClr>
                                    <p:set>
                                      <p:cBhvr>
                                        <p:cTn id="108" dur="250" autoRev="1" fill="remove"/>
                                        <p:tgtEl>
                                          <p:spTgt spid="38"/>
                                        </p:tgtEl>
                                        <p:attrNameLst>
                                          <p:attrName>fill.type</p:attrName>
                                        </p:attrNameLst>
                                      </p:cBhvr>
                                      <p:to>
                                        <p:strVal val="solid"/>
                                      </p:to>
                                    </p:set>
                                    <p:set>
                                      <p:cBhvr>
                                        <p:cTn id="109" dur="250" autoRev="1" fill="remove"/>
                                        <p:tgtEl>
                                          <p:spTgt spid="38"/>
                                        </p:tgtEl>
                                        <p:attrNameLst>
                                          <p:attrName>fill.on</p:attrName>
                                        </p:attrNameLst>
                                      </p:cBhvr>
                                      <p:to>
                                        <p:strVal val="true"/>
                                      </p:to>
                                    </p:set>
                                  </p:childTnLst>
                                </p:cTn>
                              </p:par>
                              <p:par>
                                <p:cTn id="110" presetID="27" presetClass="emph" presetSubtype="0" fill="remove" grpId="1" nodeType="withEffect">
                                  <p:stCondLst>
                                    <p:cond delay="2250"/>
                                  </p:stCondLst>
                                  <p:childTnLst>
                                    <p:animClr clrSpc="rgb" dir="cw">
                                      <p:cBhvr override="childStyle">
                                        <p:cTn id="111" dur="250" autoRev="1" fill="remove"/>
                                        <p:tgtEl>
                                          <p:spTgt spid="39"/>
                                        </p:tgtEl>
                                        <p:attrNameLst>
                                          <p:attrName>style.color</p:attrName>
                                        </p:attrNameLst>
                                      </p:cBhvr>
                                      <p:to>
                                        <a:schemeClr val="bg1"/>
                                      </p:to>
                                    </p:animClr>
                                    <p:animClr clrSpc="rgb" dir="cw">
                                      <p:cBhvr>
                                        <p:cTn id="112" dur="250" autoRev="1" fill="remove"/>
                                        <p:tgtEl>
                                          <p:spTgt spid="39"/>
                                        </p:tgtEl>
                                        <p:attrNameLst>
                                          <p:attrName>fillcolor</p:attrName>
                                        </p:attrNameLst>
                                      </p:cBhvr>
                                      <p:to>
                                        <a:schemeClr val="bg1"/>
                                      </p:to>
                                    </p:animClr>
                                    <p:set>
                                      <p:cBhvr>
                                        <p:cTn id="113" dur="250" autoRev="1" fill="remove"/>
                                        <p:tgtEl>
                                          <p:spTgt spid="39"/>
                                        </p:tgtEl>
                                        <p:attrNameLst>
                                          <p:attrName>fill.type</p:attrName>
                                        </p:attrNameLst>
                                      </p:cBhvr>
                                      <p:to>
                                        <p:strVal val="solid"/>
                                      </p:to>
                                    </p:set>
                                    <p:set>
                                      <p:cBhvr>
                                        <p:cTn id="114" dur="250" autoRev="1" fill="remove"/>
                                        <p:tgtEl>
                                          <p:spTgt spid="39"/>
                                        </p:tgtEl>
                                        <p:attrNameLst>
                                          <p:attrName>fill.on</p:attrName>
                                        </p:attrNameLst>
                                      </p:cBhvr>
                                      <p:to>
                                        <p:strVal val="true"/>
                                      </p:to>
                                    </p:set>
                                  </p:childTnLst>
                                </p:cTn>
                              </p:par>
                              <p:par>
                                <p:cTn id="115" presetID="27" presetClass="emph" presetSubtype="0" fill="remove" grpId="1" nodeType="withEffect">
                                  <p:stCondLst>
                                    <p:cond delay="2250"/>
                                  </p:stCondLst>
                                  <p:childTnLst>
                                    <p:animClr clrSpc="rgb" dir="cw">
                                      <p:cBhvr override="childStyle">
                                        <p:cTn id="116" dur="250" autoRev="1" fill="remove"/>
                                        <p:tgtEl>
                                          <p:spTgt spid="40"/>
                                        </p:tgtEl>
                                        <p:attrNameLst>
                                          <p:attrName>style.color</p:attrName>
                                        </p:attrNameLst>
                                      </p:cBhvr>
                                      <p:to>
                                        <a:schemeClr val="bg1"/>
                                      </p:to>
                                    </p:animClr>
                                    <p:animClr clrSpc="rgb" dir="cw">
                                      <p:cBhvr>
                                        <p:cTn id="117" dur="250" autoRev="1" fill="remove"/>
                                        <p:tgtEl>
                                          <p:spTgt spid="40"/>
                                        </p:tgtEl>
                                        <p:attrNameLst>
                                          <p:attrName>fillcolor</p:attrName>
                                        </p:attrNameLst>
                                      </p:cBhvr>
                                      <p:to>
                                        <a:schemeClr val="bg1"/>
                                      </p:to>
                                    </p:animClr>
                                    <p:set>
                                      <p:cBhvr>
                                        <p:cTn id="118" dur="250" autoRev="1" fill="remove"/>
                                        <p:tgtEl>
                                          <p:spTgt spid="40"/>
                                        </p:tgtEl>
                                        <p:attrNameLst>
                                          <p:attrName>fill.type</p:attrName>
                                        </p:attrNameLst>
                                      </p:cBhvr>
                                      <p:to>
                                        <p:strVal val="solid"/>
                                      </p:to>
                                    </p:set>
                                    <p:set>
                                      <p:cBhvr>
                                        <p:cTn id="119" dur="250" autoRev="1" fill="remove"/>
                                        <p:tgtEl>
                                          <p:spTgt spid="40"/>
                                        </p:tgtEl>
                                        <p:attrNameLst>
                                          <p:attrName>fill.on</p:attrName>
                                        </p:attrNameLst>
                                      </p:cBhvr>
                                      <p:to>
                                        <p:strVal val="true"/>
                                      </p:to>
                                    </p:set>
                                  </p:childTnLst>
                                </p:cTn>
                              </p:par>
                              <p:par>
                                <p:cTn id="120" presetID="27" presetClass="emph" presetSubtype="0" fill="remove" grpId="1" nodeType="withEffect">
                                  <p:stCondLst>
                                    <p:cond delay="2250"/>
                                  </p:stCondLst>
                                  <p:childTnLst>
                                    <p:animClr clrSpc="rgb" dir="cw">
                                      <p:cBhvr override="childStyle">
                                        <p:cTn id="121" dur="250" autoRev="1" fill="remove"/>
                                        <p:tgtEl>
                                          <p:spTgt spid="42"/>
                                        </p:tgtEl>
                                        <p:attrNameLst>
                                          <p:attrName>style.color</p:attrName>
                                        </p:attrNameLst>
                                      </p:cBhvr>
                                      <p:to>
                                        <a:schemeClr val="bg1"/>
                                      </p:to>
                                    </p:animClr>
                                    <p:animClr clrSpc="rgb" dir="cw">
                                      <p:cBhvr>
                                        <p:cTn id="122" dur="250" autoRev="1" fill="remove"/>
                                        <p:tgtEl>
                                          <p:spTgt spid="42"/>
                                        </p:tgtEl>
                                        <p:attrNameLst>
                                          <p:attrName>fillcolor</p:attrName>
                                        </p:attrNameLst>
                                      </p:cBhvr>
                                      <p:to>
                                        <a:schemeClr val="bg1"/>
                                      </p:to>
                                    </p:animClr>
                                    <p:set>
                                      <p:cBhvr>
                                        <p:cTn id="123" dur="250" autoRev="1" fill="remove"/>
                                        <p:tgtEl>
                                          <p:spTgt spid="42"/>
                                        </p:tgtEl>
                                        <p:attrNameLst>
                                          <p:attrName>fill.type</p:attrName>
                                        </p:attrNameLst>
                                      </p:cBhvr>
                                      <p:to>
                                        <p:strVal val="solid"/>
                                      </p:to>
                                    </p:set>
                                    <p:set>
                                      <p:cBhvr>
                                        <p:cTn id="124" dur="250" autoRev="1" fill="remove"/>
                                        <p:tgtEl>
                                          <p:spTgt spid="42"/>
                                        </p:tgtEl>
                                        <p:attrNameLst>
                                          <p:attrName>fill.on</p:attrName>
                                        </p:attrNameLst>
                                      </p:cBhvr>
                                      <p:to>
                                        <p:strVal val="true"/>
                                      </p:to>
                                    </p:set>
                                  </p:childTnLst>
                                </p:cTn>
                              </p:par>
                              <p:par>
                                <p:cTn id="125" presetID="27" presetClass="emph" presetSubtype="0" fill="remove" grpId="1" nodeType="withEffect">
                                  <p:stCondLst>
                                    <p:cond delay="2250"/>
                                  </p:stCondLst>
                                  <p:childTnLst>
                                    <p:animClr clrSpc="rgb" dir="cw">
                                      <p:cBhvr override="childStyle">
                                        <p:cTn id="126" dur="250" autoRev="1" fill="remove"/>
                                        <p:tgtEl>
                                          <p:spTgt spid="41"/>
                                        </p:tgtEl>
                                        <p:attrNameLst>
                                          <p:attrName>style.color</p:attrName>
                                        </p:attrNameLst>
                                      </p:cBhvr>
                                      <p:to>
                                        <a:schemeClr val="bg1"/>
                                      </p:to>
                                    </p:animClr>
                                    <p:animClr clrSpc="rgb" dir="cw">
                                      <p:cBhvr>
                                        <p:cTn id="127" dur="250" autoRev="1" fill="remove"/>
                                        <p:tgtEl>
                                          <p:spTgt spid="41"/>
                                        </p:tgtEl>
                                        <p:attrNameLst>
                                          <p:attrName>fillcolor</p:attrName>
                                        </p:attrNameLst>
                                      </p:cBhvr>
                                      <p:to>
                                        <a:schemeClr val="bg1"/>
                                      </p:to>
                                    </p:animClr>
                                    <p:set>
                                      <p:cBhvr>
                                        <p:cTn id="128" dur="250" autoRev="1" fill="remove"/>
                                        <p:tgtEl>
                                          <p:spTgt spid="41"/>
                                        </p:tgtEl>
                                        <p:attrNameLst>
                                          <p:attrName>fill.type</p:attrName>
                                        </p:attrNameLst>
                                      </p:cBhvr>
                                      <p:to>
                                        <p:strVal val="solid"/>
                                      </p:to>
                                    </p:set>
                                    <p:set>
                                      <p:cBhvr>
                                        <p:cTn id="129" dur="250" autoRev="1" fill="remove"/>
                                        <p:tgtEl>
                                          <p:spTgt spid="41"/>
                                        </p:tgtEl>
                                        <p:attrNameLst>
                                          <p:attrName>fill.on</p:attrName>
                                        </p:attrNameLst>
                                      </p:cBhvr>
                                      <p:to>
                                        <p:strVal val="true"/>
                                      </p:to>
                                    </p:se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101"/>
                                        </p:tgtEl>
                                        <p:attrNameLst>
                                          <p:attrName>style.visibility</p:attrName>
                                        </p:attrNameLst>
                                      </p:cBhvr>
                                      <p:to>
                                        <p:strVal val="visible"/>
                                      </p:to>
                                    </p:set>
                                    <p:animEffect transition="in" filter="fade">
                                      <p:cBhvr>
                                        <p:cTn id="134" dur="500"/>
                                        <p:tgtEl>
                                          <p:spTgt spid="101"/>
                                        </p:tgtEl>
                                      </p:cBhvr>
                                    </p:animEffect>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122"/>
                                        </p:tgtEl>
                                        <p:attrNameLst>
                                          <p:attrName>style.visibility</p:attrName>
                                        </p:attrNameLst>
                                      </p:cBhvr>
                                      <p:to>
                                        <p:strVal val="visible"/>
                                      </p:to>
                                    </p:set>
                                    <p:anim calcmode="lin" valueType="num">
                                      <p:cBhvr additive="base">
                                        <p:cTn id="139" dur="500" fill="hold"/>
                                        <p:tgtEl>
                                          <p:spTgt spid="122"/>
                                        </p:tgtEl>
                                        <p:attrNameLst>
                                          <p:attrName>ppt_x</p:attrName>
                                        </p:attrNameLst>
                                      </p:cBhvr>
                                      <p:tavLst>
                                        <p:tav tm="0">
                                          <p:val>
                                            <p:strVal val="#ppt_x"/>
                                          </p:val>
                                        </p:tav>
                                        <p:tav tm="100000">
                                          <p:val>
                                            <p:strVal val="#ppt_x"/>
                                          </p:val>
                                        </p:tav>
                                      </p:tavLst>
                                    </p:anim>
                                    <p:anim calcmode="lin" valueType="num">
                                      <p:cBhvr additive="base">
                                        <p:cTn id="140"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nodeType="clickEffect">
                                  <p:stCondLst>
                                    <p:cond delay="0"/>
                                  </p:stCondLst>
                                  <p:childTnLst>
                                    <p:set>
                                      <p:cBhvr>
                                        <p:cTn id="144" dur="1" fill="hold">
                                          <p:stCondLst>
                                            <p:cond delay="0"/>
                                          </p:stCondLst>
                                        </p:cTn>
                                        <p:tgtEl>
                                          <p:spTgt spid="110"/>
                                        </p:tgtEl>
                                        <p:attrNameLst>
                                          <p:attrName>style.visibility</p:attrName>
                                        </p:attrNameLst>
                                      </p:cBhvr>
                                      <p:to>
                                        <p:strVal val="visible"/>
                                      </p:to>
                                    </p:set>
                                    <p:animEffect transition="in" filter="fade">
                                      <p:cBhvr>
                                        <p:cTn id="145" dur="500"/>
                                        <p:tgtEl>
                                          <p:spTgt spid="110"/>
                                        </p:tgtEl>
                                      </p:cBhvr>
                                    </p:animEffect>
                                  </p:childTnLst>
                                </p:cTn>
                              </p:par>
                            </p:childTnLst>
                          </p:cTn>
                        </p:par>
                      </p:childTnLst>
                    </p:cTn>
                  </p:par>
                  <p:par>
                    <p:cTn id="146" fill="hold">
                      <p:stCondLst>
                        <p:cond delay="indefinite"/>
                      </p:stCondLst>
                      <p:childTnLst>
                        <p:par>
                          <p:cTn id="147" fill="hold">
                            <p:stCondLst>
                              <p:cond delay="0"/>
                            </p:stCondLst>
                            <p:childTnLst>
                              <p:par>
                                <p:cTn id="148" presetID="2" presetClass="entr" presetSubtype="4" fill="hold" grpId="0" nodeType="clickEffect">
                                  <p:stCondLst>
                                    <p:cond delay="0"/>
                                  </p:stCondLst>
                                  <p:childTnLst>
                                    <p:set>
                                      <p:cBhvr>
                                        <p:cTn id="149" dur="1" fill="hold">
                                          <p:stCondLst>
                                            <p:cond delay="0"/>
                                          </p:stCondLst>
                                        </p:cTn>
                                        <p:tgtEl>
                                          <p:spTgt spid="130"/>
                                        </p:tgtEl>
                                        <p:attrNameLst>
                                          <p:attrName>style.visibility</p:attrName>
                                        </p:attrNameLst>
                                      </p:cBhvr>
                                      <p:to>
                                        <p:strVal val="visible"/>
                                      </p:to>
                                    </p:set>
                                    <p:anim calcmode="lin" valueType="num">
                                      <p:cBhvr additive="base">
                                        <p:cTn id="150" dur="500" fill="hold"/>
                                        <p:tgtEl>
                                          <p:spTgt spid="130"/>
                                        </p:tgtEl>
                                        <p:attrNameLst>
                                          <p:attrName>ppt_x</p:attrName>
                                        </p:attrNameLst>
                                      </p:cBhvr>
                                      <p:tavLst>
                                        <p:tav tm="0">
                                          <p:val>
                                            <p:strVal val="#ppt_x"/>
                                          </p:val>
                                        </p:tav>
                                        <p:tav tm="100000">
                                          <p:val>
                                            <p:strVal val="#ppt_x"/>
                                          </p:val>
                                        </p:tav>
                                      </p:tavLst>
                                    </p:anim>
                                    <p:anim calcmode="lin" valueType="num">
                                      <p:cBhvr additive="base">
                                        <p:cTn id="151" dur="500" fill="hold"/>
                                        <p:tgtEl>
                                          <p:spTgt spid="130"/>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nodeType="clickEffect">
                                  <p:stCondLst>
                                    <p:cond delay="0"/>
                                  </p:stCondLst>
                                  <p:childTnLst>
                                    <p:set>
                                      <p:cBhvr>
                                        <p:cTn id="155" dur="1" fill="hold">
                                          <p:stCondLst>
                                            <p:cond delay="0"/>
                                          </p:stCondLst>
                                        </p:cTn>
                                        <p:tgtEl>
                                          <p:spTgt spid="125"/>
                                        </p:tgtEl>
                                        <p:attrNameLst>
                                          <p:attrName>style.visibility</p:attrName>
                                        </p:attrNameLst>
                                      </p:cBhvr>
                                      <p:to>
                                        <p:strVal val="visible"/>
                                      </p:to>
                                    </p:set>
                                    <p:animEffect transition="in" filter="fade">
                                      <p:cBhvr>
                                        <p:cTn id="156" dur="500"/>
                                        <p:tgtEl>
                                          <p:spTgt spid="125"/>
                                        </p:tgtEl>
                                      </p:cBhvr>
                                    </p:animEffect>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grpId="0" nodeType="clickEffect">
                                  <p:stCondLst>
                                    <p:cond delay="0"/>
                                  </p:stCondLst>
                                  <p:childTnLst>
                                    <p:set>
                                      <p:cBhvr>
                                        <p:cTn id="160" dur="1" fill="hold">
                                          <p:stCondLst>
                                            <p:cond delay="0"/>
                                          </p:stCondLst>
                                        </p:cTn>
                                        <p:tgtEl>
                                          <p:spTgt spid="131"/>
                                        </p:tgtEl>
                                        <p:attrNameLst>
                                          <p:attrName>style.visibility</p:attrName>
                                        </p:attrNameLst>
                                      </p:cBhvr>
                                      <p:to>
                                        <p:strVal val="visible"/>
                                      </p:to>
                                    </p:set>
                                    <p:anim calcmode="lin" valueType="num">
                                      <p:cBhvr additive="base">
                                        <p:cTn id="161" dur="500" fill="hold"/>
                                        <p:tgtEl>
                                          <p:spTgt spid="131"/>
                                        </p:tgtEl>
                                        <p:attrNameLst>
                                          <p:attrName>ppt_x</p:attrName>
                                        </p:attrNameLst>
                                      </p:cBhvr>
                                      <p:tavLst>
                                        <p:tav tm="0">
                                          <p:val>
                                            <p:strVal val="#ppt_x"/>
                                          </p:val>
                                        </p:tav>
                                        <p:tav tm="100000">
                                          <p:val>
                                            <p:strVal val="#ppt_x"/>
                                          </p:val>
                                        </p:tav>
                                      </p:tavLst>
                                    </p:anim>
                                    <p:anim calcmode="lin" valueType="num">
                                      <p:cBhvr additive="base">
                                        <p:cTn id="162"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nodeType="clickEffect">
                                  <p:stCondLst>
                                    <p:cond delay="0"/>
                                  </p:stCondLst>
                                  <p:childTnLst>
                                    <p:set>
                                      <p:cBhvr>
                                        <p:cTn id="166" dur="1" fill="hold">
                                          <p:stCondLst>
                                            <p:cond delay="0"/>
                                          </p:stCondLst>
                                        </p:cTn>
                                        <p:tgtEl>
                                          <p:spTgt spid="117"/>
                                        </p:tgtEl>
                                        <p:attrNameLst>
                                          <p:attrName>style.visibility</p:attrName>
                                        </p:attrNameLst>
                                      </p:cBhvr>
                                      <p:to>
                                        <p:strVal val="visible"/>
                                      </p:to>
                                    </p:set>
                                    <p:animEffect transition="in" filter="fade">
                                      <p:cBhvr>
                                        <p:cTn id="167" dur="500"/>
                                        <p:tgtEl>
                                          <p:spTgt spid="117"/>
                                        </p:tgtEl>
                                      </p:cBhvr>
                                    </p:animEffect>
                                  </p:childTnLst>
                                </p:cTn>
                              </p:par>
                            </p:childTnLst>
                          </p:cTn>
                        </p:par>
                      </p:childTnLst>
                    </p:cTn>
                  </p:par>
                  <p:par>
                    <p:cTn id="168" fill="hold">
                      <p:stCondLst>
                        <p:cond delay="indefinite"/>
                      </p:stCondLst>
                      <p:childTnLst>
                        <p:par>
                          <p:cTn id="169" fill="hold">
                            <p:stCondLst>
                              <p:cond delay="0"/>
                            </p:stCondLst>
                            <p:childTnLst>
                              <p:par>
                                <p:cTn id="170" presetID="2" presetClass="entr" presetSubtype="4" fill="hold" grpId="0" nodeType="clickEffect">
                                  <p:stCondLst>
                                    <p:cond delay="0"/>
                                  </p:stCondLst>
                                  <p:childTnLst>
                                    <p:set>
                                      <p:cBhvr>
                                        <p:cTn id="171" dur="1" fill="hold">
                                          <p:stCondLst>
                                            <p:cond delay="0"/>
                                          </p:stCondLst>
                                        </p:cTn>
                                        <p:tgtEl>
                                          <p:spTgt spid="132"/>
                                        </p:tgtEl>
                                        <p:attrNameLst>
                                          <p:attrName>style.visibility</p:attrName>
                                        </p:attrNameLst>
                                      </p:cBhvr>
                                      <p:to>
                                        <p:strVal val="visible"/>
                                      </p:to>
                                    </p:set>
                                    <p:anim calcmode="lin" valueType="num">
                                      <p:cBhvr additive="base">
                                        <p:cTn id="172" dur="500" fill="hold"/>
                                        <p:tgtEl>
                                          <p:spTgt spid="132"/>
                                        </p:tgtEl>
                                        <p:attrNameLst>
                                          <p:attrName>ppt_x</p:attrName>
                                        </p:attrNameLst>
                                      </p:cBhvr>
                                      <p:tavLst>
                                        <p:tav tm="0">
                                          <p:val>
                                            <p:strVal val="#ppt_x"/>
                                          </p:val>
                                        </p:tav>
                                        <p:tav tm="100000">
                                          <p:val>
                                            <p:strVal val="#ppt_x"/>
                                          </p:val>
                                        </p:tav>
                                      </p:tavLst>
                                    </p:anim>
                                    <p:anim calcmode="lin" valueType="num">
                                      <p:cBhvr additive="base">
                                        <p:cTn id="173" dur="500" fill="hold"/>
                                        <p:tgtEl>
                                          <p:spTgt spid="1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130" grpId="0"/>
      <p:bldP spid="131" grpId="0"/>
      <p:bldP spid="132" grpId="0"/>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 name="圆角矩形 72"/>
          <p:cNvSpPr/>
          <p:nvPr/>
        </p:nvSpPr>
        <p:spPr>
          <a:xfrm>
            <a:off x="2876173" y="2953662"/>
            <a:ext cx="3832317" cy="72000"/>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139700" dist="50800" dir="2700000" sx="97000" sy="97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29" name="椭圆 28"/>
          <p:cNvSpPr/>
          <p:nvPr/>
        </p:nvSpPr>
        <p:spPr>
          <a:xfrm>
            <a:off x="3802635" y="508093"/>
            <a:ext cx="1699825" cy="1699826"/>
          </a:xfrm>
          <a:prstGeom prst="ellipse">
            <a:avLst/>
          </a:prstGeom>
          <a:gradFill>
            <a:gsLst>
              <a:gs pos="100000">
                <a:schemeClr val="bg1">
                  <a:lumMod val="95000"/>
                </a:schemeClr>
              </a:gs>
              <a:gs pos="0">
                <a:schemeClr val="bg1">
                  <a:lumMod val="75000"/>
                </a:schemeClr>
              </a:gs>
            </a:gsLst>
            <a:lin ang="2700000" scaled="1"/>
          </a:gradFill>
          <a:ln w="444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32" name="TextBox 31"/>
          <p:cNvSpPr txBox="1"/>
          <p:nvPr/>
        </p:nvSpPr>
        <p:spPr>
          <a:xfrm>
            <a:off x="4019686" y="621144"/>
            <a:ext cx="1357798" cy="1446550"/>
          </a:xfrm>
          <a:prstGeom prst="rect">
            <a:avLst/>
          </a:prstGeom>
          <a:noFill/>
        </p:spPr>
        <p:txBody>
          <a:bodyPr wrap="square" rtlCol="0">
            <a:spAutoFit/>
          </a:bodyPr>
          <a:lstStyle>
            <a:defPPr>
              <a:defRPr lang="zh-CN"/>
            </a:defPPr>
            <a:lvl1pPr>
              <a:defRPr sz="12000">
                <a:solidFill>
                  <a:schemeClr val="accent2"/>
                </a:solidFill>
                <a:latin typeface="Impact" panose="020B0806030902050204" pitchFamily="34" charset="0"/>
              </a:defRPr>
            </a:lvl1pPr>
          </a:lstStyle>
          <a:p>
            <a:r>
              <a:rPr lang="en-US" altLang="zh-CN" sz="8800" dirty="0">
                <a:solidFill>
                  <a:srgbClr val="0070C0"/>
                </a:solidFill>
              </a:rPr>
              <a:t>01</a:t>
            </a:r>
            <a:endParaRPr lang="zh-CN" altLang="en-US" sz="8800" dirty="0">
              <a:solidFill>
                <a:srgbClr val="0070C0"/>
              </a:solidFill>
            </a:endParaRPr>
          </a:p>
        </p:txBody>
      </p:sp>
      <p:sp>
        <p:nvSpPr>
          <p:cNvPr id="33" name="TextBox 32"/>
          <p:cNvSpPr txBox="1"/>
          <p:nvPr/>
        </p:nvSpPr>
        <p:spPr>
          <a:xfrm>
            <a:off x="3577300" y="2408570"/>
            <a:ext cx="2339102" cy="523220"/>
          </a:xfrm>
          <a:prstGeom prst="rect">
            <a:avLst/>
          </a:prstGeom>
          <a:noFill/>
        </p:spPr>
        <p:txBody>
          <a:bodyPr wrap="none" rtlCol="0">
            <a:spAutoFit/>
          </a:bodyPr>
          <a:lstStyle/>
          <a:p>
            <a:r>
              <a:rPr lang="zh-CN" altLang="en-US" sz="2800" b="1"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年度工作概述</a:t>
            </a:r>
            <a:endParaRPr lang="zh-CN" altLang="en-US" sz="2800" b="1"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nvGrpSpPr>
          <p:cNvPr id="36" name="组合 35"/>
          <p:cNvGrpSpPr/>
          <p:nvPr/>
        </p:nvGrpSpPr>
        <p:grpSpPr>
          <a:xfrm>
            <a:off x="3641787" y="3128069"/>
            <a:ext cx="974819" cy="307777"/>
            <a:chOff x="1694389" y="3210530"/>
            <a:chExt cx="974819" cy="307777"/>
          </a:xfrm>
        </p:grpSpPr>
        <p:sp>
          <p:nvSpPr>
            <p:cNvPr id="41" name="矩形 40"/>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TextBox 45"/>
            <p:cNvSpPr txBox="1"/>
            <p:nvPr/>
          </p:nvSpPr>
          <p:spPr>
            <a:xfrm>
              <a:off x="1766397" y="3210530"/>
              <a:ext cx="902811"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公司描述</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47" name="组合 46"/>
          <p:cNvGrpSpPr/>
          <p:nvPr/>
        </p:nvGrpSpPr>
        <p:grpSpPr>
          <a:xfrm>
            <a:off x="5043232" y="3128069"/>
            <a:ext cx="974819" cy="307777"/>
            <a:chOff x="1694389" y="3537387"/>
            <a:chExt cx="974819" cy="307777"/>
          </a:xfrm>
        </p:grpSpPr>
        <p:sp>
          <p:nvSpPr>
            <p:cNvPr id="61" name="矩形 60"/>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TextBox 61"/>
            <p:cNvSpPr txBox="1"/>
            <p:nvPr/>
          </p:nvSpPr>
          <p:spPr>
            <a:xfrm>
              <a:off x="1766397" y="3537387"/>
              <a:ext cx="902811" cy="307777"/>
            </a:xfrm>
            <a:prstGeom prst="rect">
              <a:avLst/>
            </a:prstGeom>
            <a:noFill/>
          </p:spPr>
          <p:txBody>
            <a:bodyPr wrap="none" rtlCol="0">
              <a:spAutoFit/>
            </a:bodyPr>
            <a:lstStyle/>
            <a:p>
              <a:r>
                <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服务宗旨</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63" name="组合 62"/>
          <p:cNvGrpSpPr/>
          <p:nvPr/>
        </p:nvGrpSpPr>
        <p:grpSpPr>
          <a:xfrm>
            <a:off x="3641787" y="3488109"/>
            <a:ext cx="974819" cy="307777"/>
            <a:chOff x="1694389" y="3875941"/>
            <a:chExt cx="974819" cy="307777"/>
          </a:xfrm>
        </p:grpSpPr>
        <p:sp>
          <p:nvSpPr>
            <p:cNvPr id="66" name="矩形 65"/>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8" name="TextBox 67"/>
            <p:cNvSpPr txBox="1"/>
            <p:nvPr/>
          </p:nvSpPr>
          <p:spPr>
            <a:xfrm>
              <a:off x="1766397" y="3875941"/>
              <a:ext cx="902811"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竞争战略</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69" name="组合 68"/>
          <p:cNvGrpSpPr/>
          <p:nvPr/>
        </p:nvGrpSpPr>
        <p:grpSpPr>
          <a:xfrm>
            <a:off x="5043232" y="3488109"/>
            <a:ext cx="974819" cy="307777"/>
            <a:chOff x="1694389" y="4211992"/>
            <a:chExt cx="974819" cy="307777"/>
          </a:xfrm>
        </p:grpSpPr>
        <p:sp>
          <p:nvSpPr>
            <p:cNvPr id="71" name="矩形 70"/>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2" name="TextBox 71"/>
            <p:cNvSpPr txBox="1"/>
            <p:nvPr/>
          </p:nvSpPr>
          <p:spPr>
            <a:xfrm>
              <a:off x="1766397" y="4211992"/>
              <a:ext cx="902811"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工作总结</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sp>
        <p:nvSpPr>
          <p:cNvPr id="74" name="椭圆 73"/>
          <p:cNvSpPr>
            <a:spLocks noChangeAspect="1"/>
          </p:cNvSpPr>
          <p:nvPr/>
        </p:nvSpPr>
        <p:spPr>
          <a:xfrm>
            <a:off x="605489" y="4849584"/>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6" name="椭圆 75"/>
          <p:cNvSpPr>
            <a:spLocks noChangeAspect="1"/>
          </p:cNvSpPr>
          <p:nvPr/>
        </p:nvSpPr>
        <p:spPr>
          <a:xfrm>
            <a:off x="3108160" y="4386255"/>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7" name="椭圆 76"/>
          <p:cNvSpPr>
            <a:spLocks noChangeAspect="1"/>
          </p:cNvSpPr>
          <p:nvPr/>
        </p:nvSpPr>
        <p:spPr>
          <a:xfrm>
            <a:off x="4850804" y="4702595"/>
            <a:ext cx="632419" cy="632419"/>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8" name="椭圆 77"/>
          <p:cNvSpPr>
            <a:spLocks noChangeAspect="1"/>
          </p:cNvSpPr>
          <p:nvPr/>
        </p:nvSpPr>
        <p:spPr>
          <a:xfrm>
            <a:off x="3335534" y="4702596"/>
            <a:ext cx="1083993" cy="1083993"/>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9" name="椭圆 78"/>
          <p:cNvSpPr>
            <a:spLocks noChangeAspect="1"/>
          </p:cNvSpPr>
          <p:nvPr/>
        </p:nvSpPr>
        <p:spPr>
          <a:xfrm>
            <a:off x="1358744" y="4349310"/>
            <a:ext cx="1098532" cy="1098532"/>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0" name="椭圆 79"/>
          <p:cNvSpPr>
            <a:spLocks noChangeAspect="1"/>
          </p:cNvSpPr>
          <p:nvPr/>
        </p:nvSpPr>
        <p:spPr>
          <a:xfrm>
            <a:off x="7394889" y="4011910"/>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1" name="椭圆 80"/>
          <p:cNvSpPr>
            <a:spLocks noChangeAspect="1"/>
          </p:cNvSpPr>
          <p:nvPr/>
        </p:nvSpPr>
        <p:spPr>
          <a:xfrm>
            <a:off x="6609416" y="4218749"/>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2" name="椭圆 81"/>
          <p:cNvSpPr>
            <a:spLocks noChangeAspect="1"/>
          </p:cNvSpPr>
          <p:nvPr/>
        </p:nvSpPr>
        <p:spPr>
          <a:xfrm>
            <a:off x="5968304" y="4860257"/>
            <a:ext cx="418580" cy="41858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4" name="椭圆 83"/>
          <p:cNvSpPr>
            <a:spLocks noChangeAspect="1"/>
          </p:cNvSpPr>
          <p:nvPr/>
        </p:nvSpPr>
        <p:spPr>
          <a:xfrm>
            <a:off x="7740352" y="4022563"/>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5" name="椭圆 84"/>
          <p:cNvSpPr>
            <a:spLocks noChangeAspect="1"/>
          </p:cNvSpPr>
          <p:nvPr/>
        </p:nvSpPr>
        <p:spPr>
          <a:xfrm>
            <a:off x="2627784" y="4212582"/>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6" name="椭圆 85"/>
          <p:cNvSpPr>
            <a:spLocks noChangeAspect="1"/>
          </p:cNvSpPr>
          <p:nvPr/>
        </p:nvSpPr>
        <p:spPr>
          <a:xfrm>
            <a:off x="5614240" y="4520525"/>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strVal val="4/3*#ppt_w"/>
                                          </p:val>
                                        </p:tav>
                                        <p:tav tm="100000">
                                          <p:val>
                                            <p:strVal val="#ppt_w"/>
                                          </p:val>
                                        </p:tav>
                                      </p:tavLst>
                                    </p:anim>
                                    <p:anim calcmode="lin" valueType="num">
                                      <p:cBhvr>
                                        <p:cTn id="8" dur="500" fill="hold"/>
                                        <p:tgtEl>
                                          <p:spTgt spid="29"/>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wipe(left)">
                                      <p:cBhvr>
                                        <p:cTn id="17" dur="500"/>
                                        <p:tgtEl>
                                          <p:spTgt spid="73"/>
                                        </p:tgtEl>
                                      </p:cBhvr>
                                    </p:animEffect>
                                  </p:childTnLst>
                                </p:cTn>
                              </p:par>
                            </p:childTnLst>
                          </p:cTn>
                        </p:par>
                        <p:par>
                          <p:cTn id="18" fill="hold">
                            <p:stCondLst>
                              <p:cond delay="500"/>
                            </p:stCondLst>
                            <p:childTnLst>
                              <p:par>
                                <p:cTn id="19" presetID="12" presetClass="entr" presetSubtype="1"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p:tgtEl>
                                          <p:spTgt spid="33"/>
                                        </p:tgtEl>
                                        <p:attrNameLst>
                                          <p:attrName>ppt_y</p:attrName>
                                        </p:attrNameLst>
                                      </p:cBhvr>
                                      <p:tavLst>
                                        <p:tav tm="0">
                                          <p:val>
                                            <p:strVal val="#ppt_y-#ppt_h*1.125000"/>
                                          </p:val>
                                        </p:tav>
                                        <p:tav tm="100000">
                                          <p:val>
                                            <p:strVal val="#ppt_y"/>
                                          </p:val>
                                        </p:tav>
                                      </p:tavLst>
                                    </p:anim>
                                    <p:animEffect transition="in" filter="wipe(down)">
                                      <p:cBhvr>
                                        <p:cTn id="22" dur="500"/>
                                        <p:tgtEl>
                                          <p:spTgt spid="33"/>
                                        </p:tgtEl>
                                      </p:cBhvr>
                                    </p:animEffect>
                                  </p:childTnLst>
                                </p:cTn>
                              </p:par>
                              <p:par>
                                <p:cTn id="23" presetID="42" presetClass="entr" presetSubtype="0" fill="hold" nodeType="withEffect">
                                  <p:stCondLst>
                                    <p:cond delay="2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40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anim calcmode="lin" valueType="num">
                                      <p:cBhvr>
                                        <p:cTn id="31" dur="500" fill="hold"/>
                                        <p:tgtEl>
                                          <p:spTgt spid="47"/>
                                        </p:tgtEl>
                                        <p:attrNameLst>
                                          <p:attrName>ppt_x</p:attrName>
                                        </p:attrNameLst>
                                      </p:cBhvr>
                                      <p:tavLst>
                                        <p:tav tm="0">
                                          <p:val>
                                            <p:strVal val="#ppt_x"/>
                                          </p:val>
                                        </p:tav>
                                        <p:tav tm="100000">
                                          <p:val>
                                            <p:strVal val="#ppt_x"/>
                                          </p:val>
                                        </p:tav>
                                      </p:tavLst>
                                    </p:anim>
                                    <p:anim calcmode="lin" valueType="num">
                                      <p:cBhvr>
                                        <p:cTn id="32" dur="500" fill="hold"/>
                                        <p:tgtEl>
                                          <p:spTgt spid="4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60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anim calcmode="lin" valueType="num">
                                      <p:cBhvr>
                                        <p:cTn id="36" dur="500" fill="hold"/>
                                        <p:tgtEl>
                                          <p:spTgt spid="63"/>
                                        </p:tgtEl>
                                        <p:attrNameLst>
                                          <p:attrName>ppt_x</p:attrName>
                                        </p:attrNameLst>
                                      </p:cBhvr>
                                      <p:tavLst>
                                        <p:tav tm="0">
                                          <p:val>
                                            <p:strVal val="#ppt_x"/>
                                          </p:val>
                                        </p:tav>
                                        <p:tav tm="100000">
                                          <p:val>
                                            <p:strVal val="#ppt_x"/>
                                          </p:val>
                                        </p:tav>
                                      </p:tavLst>
                                    </p:anim>
                                    <p:anim calcmode="lin" valueType="num">
                                      <p:cBhvr>
                                        <p:cTn id="37" dur="500" fill="hold"/>
                                        <p:tgtEl>
                                          <p:spTgt spid="63"/>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800"/>
                                  </p:stCondLst>
                                  <p:childTnLst>
                                    <p:set>
                                      <p:cBhvr>
                                        <p:cTn id="39" dur="1" fill="hold">
                                          <p:stCondLst>
                                            <p:cond delay="0"/>
                                          </p:stCondLst>
                                        </p:cTn>
                                        <p:tgtEl>
                                          <p:spTgt spid="69"/>
                                        </p:tgtEl>
                                        <p:attrNameLst>
                                          <p:attrName>style.visibility</p:attrName>
                                        </p:attrNameLst>
                                      </p:cBhvr>
                                      <p:to>
                                        <p:strVal val="visible"/>
                                      </p:to>
                                    </p:set>
                                    <p:animEffect transition="in" filter="fade">
                                      <p:cBhvr>
                                        <p:cTn id="40" dur="500"/>
                                        <p:tgtEl>
                                          <p:spTgt spid="69"/>
                                        </p:tgtEl>
                                      </p:cBhvr>
                                    </p:animEffect>
                                    <p:anim calcmode="lin" valueType="num">
                                      <p:cBhvr>
                                        <p:cTn id="41" dur="500" fill="hold"/>
                                        <p:tgtEl>
                                          <p:spTgt spid="69"/>
                                        </p:tgtEl>
                                        <p:attrNameLst>
                                          <p:attrName>ppt_x</p:attrName>
                                        </p:attrNameLst>
                                      </p:cBhvr>
                                      <p:tavLst>
                                        <p:tav tm="0">
                                          <p:val>
                                            <p:strVal val="#ppt_x"/>
                                          </p:val>
                                        </p:tav>
                                        <p:tav tm="100000">
                                          <p:val>
                                            <p:strVal val="#ppt_x"/>
                                          </p:val>
                                        </p:tav>
                                      </p:tavLst>
                                    </p:anim>
                                    <p:anim calcmode="lin" valueType="num">
                                      <p:cBhvr>
                                        <p:cTn id="42" dur="500" fill="hold"/>
                                        <p:tgtEl>
                                          <p:spTgt spid="69"/>
                                        </p:tgtEl>
                                        <p:attrNameLst>
                                          <p:attrName>ppt_y</p:attrName>
                                        </p:attrNameLst>
                                      </p:cBhvr>
                                      <p:tavLst>
                                        <p:tav tm="0">
                                          <p:val>
                                            <p:strVal val="#ppt_y+.1"/>
                                          </p:val>
                                        </p:tav>
                                        <p:tav tm="100000">
                                          <p:val>
                                            <p:strVal val="#ppt_y"/>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74"/>
                                        </p:tgtEl>
                                        <p:attrNameLst>
                                          <p:attrName>style.visibility</p:attrName>
                                        </p:attrNameLst>
                                      </p:cBhvr>
                                      <p:to>
                                        <p:strVal val="visible"/>
                                      </p:to>
                                    </p:set>
                                    <p:anim calcmode="lin" valueType="num">
                                      <p:cBhvr>
                                        <p:cTn id="45" dur="1000" fill="hold"/>
                                        <p:tgtEl>
                                          <p:spTgt spid="74"/>
                                        </p:tgtEl>
                                        <p:attrNameLst>
                                          <p:attrName>ppt_w</p:attrName>
                                        </p:attrNameLst>
                                      </p:cBhvr>
                                      <p:tavLst>
                                        <p:tav tm="0">
                                          <p:val>
                                            <p:fltVal val="0"/>
                                          </p:val>
                                        </p:tav>
                                        <p:tav tm="100000">
                                          <p:val>
                                            <p:strVal val="#ppt_w"/>
                                          </p:val>
                                        </p:tav>
                                      </p:tavLst>
                                    </p:anim>
                                    <p:anim calcmode="lin" valueType="num">
                                      <p:cBhvr>
                                        <p:cTn id="46" dur="1000" fill="hold"/>
                                        <p:tgtEl>
                                          <p:spTgt spid="74"/>
                                        </p:tgtEl>
                                        <p:attrNameLst>
                                          <p:attrName>ppt_h</p:attrName>
                                        </p:attrNameLst>
                                      </p:cBhvr>
                                      <p:tavLst>
                                        <p:tav tm="0">
                                          <p:val>
                                            <p:fltVal val="0"/>
                                          </p:val>
                                        </p:tav>
                                        <p:tav tm="100000">
                                          <p:val>
                                            <p:strVal val="#ppt_h"/>
                                          </p:val>
                                        </p:tav>
                                      </p:tavLst>
                                    </p:anim>
                                    <p:anim calcmode="lin" valueType="num">
                                      <p:cBhvr>
                                        <p:cTn id="47" dur="1000" fill="hold"/>
                                        <p:tgtEl>
                                          <p:spTgt spid="7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74"/>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500"/>
                                  </p:stCondLst>
                                  <p:childTnLst>
                                    <p:set>
                                      <p:cBhvr>
                                        <p:cTn id="50" dur="1" fill="hold">
                                          <p:stCondLst>
                                            <p:cond delay="0"/>
                                          </p:stCondLst>
                                        </p:cTn>
                                        <p:tgtEl>
                                          <p:spTgt spid="76"/>
                                        </p:tgtEl>
                                        <p:attrNameLst>
                                          <p:attrName>style.visibility</p:attrName>
                                        </p:attrNameLst>
                                      </p:cBhvr>
                                      <p:to>
                                        <p:strVal val="visible"/>
                                      </p:to>
                                    </p:set>
                                    <p:anim calcmode="lin" valueType="num">
                                      <p:cBhvr>
                                        <p:cTn id="51" dur="1000" fill="hold"/>
                                        <p:tgtEl>
                                          <p:spTgt spid="76"/>
                                        </p:tgtEl>
                                        <p:attrNameLst>
                                          <p:attrName>ppt_w</p:attrName>
                                        </p:attrNameLst>
                                      </p:cBhvr>
                                      <p:tavLst>
                                        <p:tav tm="0">
                                          <p:val>
                                            <p:fltVal val="0"/>
                                          </p:val>
                                        </p:tav>
                                        <p:tav tm="100000">
                                          <p:val>
                                            <p:strVal val="#ppt_w"/>
                                          </p:val>
                                        </p:tav>
                                      </p:tavLst>
                                    </p:anim>
                                    <p:anim calcmode="lin" valueType="num">
                                      <p:cBhvr>
                                        <p:cTn id="52" dur="1000" fill="hold"/>
                                        <p:tgtEl>
                                          <p:spTgt spid="76"/>
                                        </p:tgtEl>
                                        <p:attrNameLst>
                                          <p:attrName>ppt_h</p:attrName>
                                        </p:attrNameLst>
                                      </p:cBhvr>
                                      <p:tavLst>
                                        <p:tav tm="0">
                                          <p:val>
                                            <p:fltVal val="0"/>
                                          </p:val>
                                        </p:tav>
                                        <p:tav tm="100000">
                                          <p:val>
                                            <p:strVal val="#ppt_h"/>
                                          </p:val>
                                        </p:tav>
                                      </p:tavLst>
                                    </p:anim>
                                    <p:anim calcmode="lin" valueType="num">
                                      <p:cBhvr>
                                        <p:cTn id="53" dur="1000" fill="hold"/>
                                        <p:tgtEl>
                                          <p:spTgt spid="76"/>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76"/>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750"/>
                                  </p:stCondLst>
                                  <p:childTnLst>
                                    <p:set>
                                      <p:cBhvr>
                                        <p:cTn id="56" dur="1" fill="hold">
                                          <p:stCondLst>
                                            <p:cond delay="0"/>
                                          </p:stCondLst>
                                        </p:cTn>
                                        <p:tgtEl>
                                          <p:spTgt spid="77"/>
                                        </p:tgtEl>
                                        <p:attrNameLst>
                                          <p:attrName>style.visibility</p:attrName>
                                        </p:attrNameLst>
                                      </p:cBhvr>
                                      <p:to>
                                        <p:strVal val="visible"/>
                                      </p:to>
                                    </p:set>
                                    <p:anim calcmode="lin" valueType="num">
                                      <p:cBhvr>
                                        <p:cTn id="57" dur="1000" fill="hold"/>
                                        <p:tgtEl>
                                          <p:spTgt spid="77"/>
                                        </p:tgtEl>
                                        <p:attrNameLst>
                                          <p:attrName>ppt_w</p:attrName>
                                        </p:attrNameLst>
                                      </p:cBhvr>
                                      <p:tavLst>
                                        <p:tav tm="0">
                                          <p:val>
                                            <p:fltVal val="0"/>
                                          </p:val>
                                        </p:tav>
                                        <p:tav tm="100000">
                                          <p:val>
                                            <p:strVal val="#ppt_w"/>
                                          </p:val>
                                        </p:tav>
                                      </p:tavLst>
                                    </p:anim>
                                    <p:anim calcmode="lin" valueType="num">
                                      <p:cBhvr>
                                        <p:cTn id="58" dur="1000" fill="hold"/>
                                        <p:tgtEl>
                                          <p:spTgt spid="77"/>
                                        </p:tgtEl>
                                        <p:attrNameLst>
                                          <p:attrName>ppt_h</p:attrName>
                                        </p:attrNameLst>
                                      </p:cBhvr>
                                      <p:tavLst>
                                        <p:tav tm="0">
                                          <p:val>
                                            <p:fltVal val="0"/>
                                          </p:val>
                                        </p:tav>
                                        <p:tav tm="100000">
                                          <p:val>
                                            <p:strVal val="#ppt_h"/>
                                          </p:val>
                                        </p:tav>
                                      </p:tavLst>
                                    </p:anim>
                                    <p:anim calcmode="lin" valueType="num">
                                      <p:cBhvr>
                                        <p:cTn id="59" dur="1000" fill="hold"/>
                                        <p:tgtEl>
                                          <p:spTgt spid="77"/>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77"/>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grpId="0" nodeType="withEffect">
                                  <p:stCondLst>
                                    <p:cond delay="100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79"/>
                                        </p:tgtEl>
                                        <p:attrNameLst>
                                          <p:attrName>ppt_y</p:attrName>
                                        </p:attrNameLst>
                                      </p:cBhvr>
                                      <p:tavLst>
                                        <p:tav tm="0" fmla="#ppt_y+(sin(-2*pi*(1-$))*-#ppt_x+cos(-2*pi*(1-$))*(1-#ppt_y))*(1-$)">
                                          <p:val>
                                            <p:fltVal val="0"/>
                                          </p:val>
                                        </p:tav>
                                        <p:tav tm="100000">
                                          <p:val>
                                            <p:fltVal val="1"/>
                                          </p:val>
                                        </p:tav>
                                      </p:tavLst>
                                    </p:anim>
                                  </p:childTnLst>
                                </p:cTn>
                              </p:par>
                              <p:par>
                                <p:cTn id="67" presetID="15" presetClass="entr" presetSubtype="0" fill="hold" grpId="0" nodeType="withEffect">
                                  <p:stCondLst>
                                    <p:cond delay="1250"/>
                                  </p:stCondLst>
                                  <p:childTnLst>
                                    <p:set>
                                      <p:cBhvr>
                                        <p:cTn id="68" dur="1" fill="hold">
                                          <p:stCondLst>
                                            <p:cond delay="0"/>
                                          </p:stCondLst>
                                        </p:cTn>
                                        <p:tgtEl>
                                          <p:spTgt spid="78"/>
                                        </p:tgtEl>
                                        <p:attrNameLst>
                                          <p:attrName>style.visibility</p:attrName>
                                        </p:attrNameLst>
                                      </p:cBhvr>
                                      <p:to>
                                        <p:strVal val="visible"/>
                                      </p:to>
                                    </p:set>
                                    <p:anim calcmode="lin" valueType="num">
                                      <p:cBhvr>
                                        <p:cTn id="69" dur="1000" fill="hold"/>
                                        <p:tgtEl>
                                          <p:spTgt spid="78"/>
                                        </p:tgtEl>
                                        <p:attrNameLst>
                                          <p:attrName>ppt_w</p:attrName>
                                        </p:attrNameLst>
                                      </p:cBhvr>
                                      <p:tavLst>
                                        <p:tav tm="0">
                                          <p:val>
                                            <p:fltVal val="0"/>
                                          </p:val>
                                        </p:tav>
                                        <p:tav tm="100000">
                                          <p:val>
                                            <p:strVal val="#ppt_w"/>
                                          </p:val>
                                        </p:tav>
                                      </p:tavLst>
                                    </p:anim>
                                    <p:anim calcmode="lin" valueType="num">
                                      <p:cBhvr>
                                        <p:cTn id="70" dur="1000" fill="hold"/>
                                        <p:tgtEl>
                                          <p:spTgt spid="78"/>
                                        </p:tgtEl>
                                        <p:attrNameLst>
                                          <p:attrName>ppt_h</p:attrName>
                                        </p:attrNameLst>
                                      </p:cBhvr>
                                      <p:tavLst>
                                        <p:tav tm="0">
                                          <p:val>
                                            <p:fltVal val="0"/>
                                          </p:val>
                                        </p:tav>
                                        <p:tav tm="100000">
                                          <p:val>
                                            <p:strVal val="#ppt_h"/>
                                          </p:val>
                                        </p:tav>
                                      </p:tavLst>
                                    </p:anim>
                                    <p:anim calcmode="lin" valueType="num">
                                      <p:cBhvr>
                                        <p:cTn id="71" dur="1000" fill="hold"/>
                                        <p:tgtEl>
                                          <p:spTgt spid="78"/>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78"/>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grpId="0" nodeType="withEffect">
                                  <p:stCondLst>
                                    <p:cond delay="0"/>
                                  </p:stCondLst>
                                  <p:childTnLst>
                                    <p:set>
                                      <p:cBhvr>
                                        <p:cTn id="74" dur="1" fill="hold">
                                          <p:stCondLst>
                                            <p:cond delay="0"/>
                                          </p:stCondLst>
                                        </p:cTn>
                                        <p:tgtEl>
                                          <p:spTgt spid="80"/>
                                        </p:tgtEl>
                                        <p:attrNameLst>
                                          <p:attrName>style.visibility</p:attrName>
                                        </p:attrNameLst>
                                      </p:cBhvr>
                                      <p:to>
                                        <p:strVal val="visible"/>
                                      </p:to>
                                    </p:set>
                                    <p:anim calcmode="lin" valueType="num">
                                      <p:cBhvr>
                                        <p:cTn id="75" dur="1000" fill="hold"/>
                                        <p:tgtEl>
                                          <p:spTgt spid="80"/>
                                        </p:tgtEl>
                                        <p:attrNameLst>
                                          <p:attrName>ppt_w</p:attrName>
                                        </p:attrNameLst>
                                      </p:cBhvr>
                                      <p:tavLst>
                                        <p:tav tm="0">
                                          <p:val>
                                            <p:fltVal val="0"/>
                                          </p:val>
                                        </p:tav>
                                        <p:tav tm="100000">
                                          <p:val>
                                            <p:strVal val="#ppt_w"/>
                                          </p:val>
                                        </p:tav>
                                      </p:tavLst>
                                    </p:anim>
                                    <p:anim calcmode="lin" valueType="num">
                                      <p:cBhvr>
                                        <p:cTn id="76" dur="1000" fill="hold"/>
                                        <p:tgtEl>
                                          <p:spTgt spid="80"/>
                                        </p:tgtEl>
                                        <p:attrNameLst>
                                          <p:attrName>ppt_h</p:attrName>
                                        </p:attrNameLst>
                                      </p:cBhvr>
                                      <p:tavLst>
                                        <p:tav tm="0">
                                          <p:val>
                                            <p:fltVal val="0"/>
                                          </p:val>
                                        </p:tav>
                                        <p:tav tm="100000">
                                          <p:val>
                                            <p:strVal val="#ppt_h"/>
                                          </p:val>
                                        </p:tav>
                                      </p:tavLst>
                                    </p:anim>
                                    <p:anim calcmode="lin" valueType="num">
                                      <p:cBhvr>
                                        <p:cTn id="77" dur="1000" fill="hold"/>
                                        <p:tgtEl>
                                          <p:spTgt spid="80"/>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80"/>
                                        </p:tgtEl>
                                        <p:attrNameLst>
                                          <p:attrName>ppt_y</p:attrName>
                                        </p:attrNameLst>
                                      </p:cBhvr>
                                      <p:tavLst>
                                        <p:tav tm="0" fmla="#ppt_y+(sin(-2*pi*(1-$))*-#ppt_x+cos(-2*pi*(1-$))*(1-#ppt_y))*(1-$)">
                                          <p:val>
                                            <p:fltVal val="0"/>
                                          </p:val>
                                        </p:tav>
                                        <p:tav tm="100000">
                                          <p:val>
                                            <p:fltVal val="1"/>
                                          </p:val>
                                        </p:tav>
                                      </p:tavLst>
                                    </p:anim>
                                  </p:childTnLst>
                                </p:cTn>
                              </p:par>
                              <p:par>
                                <p:cTn id="79" presetID="15" presetClass="entr" presetSubtype="0" fill="hold" grpId="0" nodeType="withEffect">
                                  <p:stCondLst>
                                    <p:cond delay="250"/>
                                  </p:stCondLst>
                                  <p:childTnLst>
                                    <p:set>
                                      <p:cBhvr>
                                        <p:cTn id="80" dur="1" fill="hold">
                                          <p:stCondLst>
                                            <p:cond delay="0"/>
                                          </p:stCondLst>
                                        </p:cTn>
                                        <p:tgtEl>
                                          <p:spTgt spid="81"/>
                                        </p:tgtEl>
                                        <p:attrNameLst>
                                          <p:attrName>style.visibility</p:attrName>
                                        </p:attrNameLst>
                                      </p:cBhvr>
                                      <p:to>
                                        <p:strVal val="visible"/>
                                      </p:to>
                                    </p:set>
                                    <p:anim calcmode="lin" valueType="num">
                                      <p:cBhvr>
                                        <p:cTn id="81" dur="1000" fill="hold"/>
                                        <p:tgtEl>
                                          <p:spTgt spid="81"/>
                                        </p:tgtEl>
                                        <p:attrNameLst>
                                          <p:attrName>ppt_w</p:attrName>
                                        </p:attrNameLst>
                                      </p:cBhvr>
                                      <p:tavLst>
                                        <p:tav tm="0">
                                          <p:val>
                                            <p:fltVal val="0"/>
                                          </p:val>
                                        </p:tav>
                                        <p:tav tm="100000">
                                          <p:val>
                                            <p:strVal val="#ppt_w"/>
                                          </p:val>
                                        </p:tav>
                                      </p:tavLst>
                                    </p:anim>
                                    <p:anim calcmode="lin" valueType="num">
                                      <p:cBhvr>
                                        <p:cTn id="82" dur="1000" fill="hold"/>
                                        <p:tgtEl>
                                          <p:spTgt spid="81"/>
                                        </p:tgtEl>
                                        <p:attrNameLst>
                                          <p:attrName>ppt_h</p:attrName>
                                        </p:attrNameLst>
                                      </p:cBhvr>
                                      <p:tavLst>
                                        <p:tav tm="0">
                                          <p:val>
                                            <p:fltVal val="0"/>
                                          </p:val>
                                        </p:tav>
                                        <p:tav tm="100000">
                                          <p:val>
                                            <p:strVal val="#ppt_h"/>
                                          </p:val>
                                        </p:tav>
                                      </p:tavLst>
                                    </p:anim>
                                    <p:anim calcmode="lin" valueType="num">
                                      <p:cBhvr>
                                        <p:cTn id="83" dur="1000" fill="hold"/>
                                        <p:tgtEl>
                                          <p:spTgt spid="81"/>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81"/>
                                        </p:tgtEl>
                                        <p:attrNameLst>
                                          <p:attrName>ppt_y</p:attrName>
                                        </p:attrNameLst>
                                      </p:cBhvr>
                                      <p:tavLst>
                                        <p:tav tm="0" fmla="#ppt_y+(sin(-2*pi*(1-$))*-#ppt_x+cos(-2*pi*(1-$))*(1-#ppt_y))*(1-$)">
                                          <p:val>
                                            <p:fltVal val="0"/>
                                          </p:val>
                                        </p:tav>
                                        <p:tav tm="100000">
                                          <p:val>
                                            <p:fltVal val="1"/>
                                          </p:val>
                                        </p:tav>
                                      </p:tavLst>
                                    </p:anim>
                                  </p:childTnLst>
                                </p:cTn>
                              </p:par>
                              <p:par>
                                <p:cTn id="85" presetID="15" presetClass="entr" presetSubtype="0" fill="hold" grpId="0" nodeType="withEffect">
                                  <p:stCondLst>
                                    <p:cond delay="500"/>
                                  </p:stCondLst>
                                  <p:childTnLst>
                                    <p:set>
                                      <p:cBhvr>
                                        <p:cTn id="86" dur="1" fill="hold">
                                          <p:stCondLst>
                                            <p:cond delay="0"/>
                                          </p:stCondLst>
                                        </p:cTn>
                                        <p:tgtEl>
                                          <p:spTgt spid="82"/>
                                        </p:tgtEl>
                                        <p:attrNameLst>
                                          <p:attrName>style.visibility</p:attrName>
                                        </p:attrNameLst>
                                      </p:cBhvr>
                                      <p:to>
                                        <p:strVal val="visible"/>
                                      </p:to>
                                    </p:set>
                                    <p:anim calcmode="lin" valueType="num">
                                      <p:cBhvr>
                                        <p:cTn id="87" dur="1000" fill="hold"/>
                                        <p:tgtEl>
                                          <p:spTgt spid="82"/>
                                        </p:tgtEl>
                                        <p:attrNameLst>
                                          <p:attrName>ppt_w</p:attrName>
                                        </p:attrNameLst>
                                      </p:cBhvr>
                                      <p:tavLst>
                                        <p:tav tm="0">
                                          <p:val>
                                            <p:fltVal val="0"/>
                                          </p:val>
                                        </p:tav>
                                        <p:tav tm="100000">
                                          <p:val>
                                            <p:strVal val="#ppt_w"/>
                                          </p:val>
                                        </p:tav>
                                      </p:tavLst>
                                    </p:anim>
                                    <p:anim calcmode="lin" valueType="num">
                                      <p:cBhvr>
                                        <p:cTn id="88" dur="1000" fill="hold"/>
                                        <p:tgtEl>
                                          <p:spTgt spid="82"/>
                                        </p:tgtEl>
                                        <p:attrNameLst>
                                          <p:attrName>ppt_h</p:attrName>
                                        </p:attrNameLst>
                                      </p:cBhvr>
                                      <p:tavLst>
                                        <p:tav tm="0">
                                          <p:val>
                                            <p:fltVal val="0"/>
                                          </p:val>
                                        </p:tav>
                                        <p:tav tm="100000">
                                          <p:val>
                                            <p:strVal val="#ppt_h"/>
                                          </p:val>
                                        </p:tav>
                                      </p:tavLst>
                                    </p:anim>
                                    <p:anim calcmode="lin" valueType="num">
                                      <p:cBhvr>
                                        <p:cTn id="89"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82"/>
                                        </p:tgtEl>
                                        <p:attrNameLst>
                                          <p:attrName>ppt_y</p:attrName>
                                        </p:attrNameLst>
                                      </p:cBhvr>
                                      <p:tavLst>
                                        <p:tav tm="0" fmla="#ppt_y+(sin(-2*pi*(1-$))*-#ppt_x+cos(-2*pi*(1-$))*(1-#ppt_y))*(1-$)">
                                          <p:val>
                                            <p:fltVal val="0"/>
                                          </p:val>
                                        </p:tav>
                                        <p:tav tm="100000">
                                          <p:val>
                                            <p:fltVal val="1"/>
                                          </p:val>
                                        </p:tav>
                                      </p:tavLst>
                                    </p:anim>
                                  </p:childTnLst>
                                </p:cTn>
                              </p:par>
                              <p:par>
                                <p:cTn id="91" presetID="15" presetClass="entr" presetSubtype="0" fill="hold" grpId="0" nodeType="withEffect">
                                  <p:stCondLst>
                                    <p:cond delay="1000"/>
                                  </p:stCondLst>
                                  <p:childTnLst>
                                    <p:set>
                                      <p:cBhvr>
                                        <p:cTn id="92" dur="1" fill="hold">
                                          <p:stCondLst>
                                            <p:cond delay="0"/>
                                          </p:stCondLst>
                                        </p:cTn>
                                        <p:tgtEl>
                                          <p:spTgt spid="84"/>
                                        </p:tgtEl>
                                        <p:attrNameLst>
                                          <p:attrName>style.visibility</p:attrName>
                                        </p:attrNameLst>
                                      </p:cBhvr>
                                      <p:to>
                                        <p:strVal val="visible"/>
                                      </p:to>
                                    </p:set>
                                    <p:anim calcmode="lin" valueType="num">
                                      <p:cBhvr>
                                        <p:cTn id="93" dur="1000" fill="hold"/>
                                        <p:tgtEl>
                                          <p:spTgt spid="84"/>
                                        </p:tgtEl>
                                        <p:attrNameLst>
                                          <p:attrName>ppt_w</p:attrName>
                                        </p:attrNameLst>
                                      </p:cBhvr>
                                      <p:tavLst>
                                        <p:tav tm="0">
                                          <p:val>
                                            <p:fltVal val="0"/>
                                          </p:val>
                                        </p:tav>
                                        <p:tav tm="100000">
                                          <p:val>
                                            <p:strVal val="#ppt_w"/>
                                          </p:val>
                                        </p:tav>
                                      </p:tavLst>
                                    </p:anim>
                                    <p:anim calcmode="lin" valueType="num">
                                      <p:cBhvr>
                                        <p:cTn id="94" dur="1000" fill="hold"/>
                                        <p:tgtEl>
                                          <p:spTgt spid="84"/>
                                        </p:tgtEl>
                                        <p:attrNameLst>
                                          <p:attrName>ppt_h</p:attrName>
                                        </p:attrNameLst>
                                      </p:cBhvr>
                                      <p:tavLst>
                                        <p:tav tm="0">
                                          <p:val>
                                            <p:fltVal val="0"/>
                                          </p:val>
                                        </p:tav>
                                        <p:tav tm="100000">
                                          <p:val>
                                            <p:strVal val="#ppt_h"/>
                                          </p:val>
                                        </p:tav>
                                      </p:tavLst>
                                    </p:anim>
                                    <p:anim calcmode="lin" valueType="num">
                                      <p:cBhvr>
                                        <p:cTn id="95" dur="1000" fill="hold"/>
                                        <p:tgtEl>
                                          <p:spTgt spid="84"/>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84"/>
                                        </p:tgtEl>
                                        <p:attrNameLst>
                                          <p:attrName>ppt_y</p:attrName>
                                        </p:attrNameLst>
                                      </p:cBhvr>
                                      <p:tavLst>
                                        <p:tav tm="0" fmla="#ppt_y+(sin(-2*pi*(1-$))*-#ppt_x+cos(-2*pi*(1-$))*(1-#ppt_y))*(1-$)">
                                          <p:val>
                                            <p:fltVal val="0"/>
                                          </p:val>
                                        </p:tav>
                                        <p:tav tm="100000">
                                          <p:val>
                                            <p:fltVal val="1"/>
                                          </p:val>
                                        </p:tav>
                                      </p:tavLst>
                                    </p:anim>
                                  </p:childTnLst>
                                </p:cTn>
                              </p:par>
                              <p:par>
                                <p:cTn id="97" presetID="15" presetClass="entr" presetSubtype="0"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p:cTn id="99" dur="1000" fill="hold"/>
                                        <p:tgtEl>
                                          <p:spTgt spid="85"/>
                                        </p:tgtEl>
                                        <p:attrNameLst>
                                          <p:attrName>ppt_w</p:attrName>
                                        </p:attrNameLst>
                                      </p:cBhvr>
                                      <p:tavLst>
                                        <p:tav tm="0">
                                          <p:val>
                                            <p:fltVal val="0"/>
                                          </p:val>
                                        </p:tav>
                                        <p:tav tm="100000">
                                          <p:val>
                                            <p:strVal val="#ppt_w"/>
                                          </p:val>
                                        </p:tav>
                                      </p:tavLst>
                                    </p:anim>
                                    <p:anim calcmode="lin" valueType="num">
                                      <p:cBhvr>
                                        <p:cTn id="100" dur="1000" fill="hold"/>
                                        <p:tgtEl>
                                          <p:spTgt spid="85"/>
                                        </p:tgtEl>
                                        <p:attrNameLst>
                                          <p:attrName>ppt_h</p:attrName>
                                        </p:attrNameLst>
                                      </p:cBhvr>
                                      <p:tavLst>
                                        <p:tav tm="0">
                                          <p:val>
                                            <p:fltVal val="0"/>
                                          </p:val>
                                        </p:tav>
                                        <p:tav tm="100000">
                                          <p:val>
                                            <p:strVal val="#ppt_h"/>
                                          </p:val>
                                        </p:tav>
                                      </p:tavLst>
                                    </p:anim>
                                    <p:anim calcmode="lin" valueType="num">
                                      <p:cBhvr>
                                        <p:cTn id="101" dur="1000" fill="hold"/>
                                        <p:tgtEl>
                                          <p:spTgt spid="85"/>
                                        </p:tgtEl>
                                        <p:attrNameLst>
                                          <p:attrName>ppt_x</p:attrName>
                                        </p:attrNameLst>
                                      </p:cBhvr>
                                      <p:tavLst>
                                        <p:tav tm="0" fmla="#ppt_x+(cos(-2*pi*(1-$))*-#ppt_x-sin(-2*pi*(1-$))*(1-#ppt_y))*(1-$)">
                                          <p:val>
                                            <p:fltVal val="0"/>
                                          </p:val>
                                        </p:tav>
                                        <p:tav tm="100000">
                                          <p:val>
                                            <p:fltVal val="1"/>
                                          </p:val>
                                        </p:tav>
                                      </p:tavLst>
                                    </p:anim>
                                    <p:anim calcmode="lin" valueType="num">
                                      <p:cBhvr>
                                        <p:cTn id="102" dur="1000" fill="hold"/>
                                        <p:tgtEl>
                                          <p:spTgt spid="85"/>
                                        </p:tgtEl>
                                        <p:attrNameLst>
                                          <p:attrName>ppt_y</p:attrName>
                                        </p:attrNameLst>
                                      </p:cBhvr>
                                      <p:tavLst>
                                        <p:tav tm="0" fmla="#ppt_y+(sin(-2*pi*(1-$))*-#ppt_x+cos(-2*pi*(1-$))*(1-#ppt_y))*(1-$)">
                                          <p:val>
                                            <p:fltVal val="0"/>
                                          </p:val>
                                        </p:tav>
                                        <p:tav tm="100000">
                                          <p:val>
                                            <p:fltVal val="1"/>
                                          </p:val>
                                        </p:tav>
                                      </p:tavLst>
                                    </p:anim>
                                  </p:childTnLst>
                                </p:cTn>
                              </p:par>
                              <p:par>
                                <p:cTn id="103" presetID="15" presetClass="entr" presetSubtype="0" fill="hold" grpId="0" nodeType="withEffect">
                                  <p:stCondLst>
                                    <p:cond delay="0"/>
                                  </p:stCondLst>
                                  <p:childTnLst>
                                    <p:set>
                                      <p:cBhvr>
                                        <p:cTn id="104" dur="1" fill="hold">
                                          <p:stCondLst>
                                            <p:cond delay="0"/>
                                          </p:stCondLst>
                                        </p:cTn>
                                        <p:tgtEl>
                                          <p:spTgt spid="86"/>
                                        </p:tgtEl>
                                        <p:attrNameLst>
                                          <p:attrName>style.visibility</p:attrName>
                                        </p:attrNameLst>
                                      </p:cBhvr>
                                      <p:to>
                                        <p:strVal val="visible"/>
                                      </p:to>
                                    </p:set>
                                    <p:anim calcmode="lin" valueType="num">
                                      <p:cBhvr>
                                        <p:cTn id="105" dur="1000" fill="hold"/>
                                        <p:tgtEl>
                                          <p:spTgt spid="86"/>
                                        </p:tgtEl>
                                        <p:attrNameLst>
                                          <p:attrName>ppt_w</p:attrName>
                                        </p:attrNameLst>
                                      </p:cBhvr>
                                      <p:tavLst>
                                        <p:tav tm="0">
                                          <p:val>
                                            <p:fltVal val="0"/>
                                          </p:val>
                                        </p:tav>
                                        <p:tav tm="100000">
                                          <p:val>
                                            <p:strVal val="#ppt_w"/>
                                          </p:val>
                                        </p:tav>
                                      </p:tavLst>
                                    </p:anim>
                                    <p:anim calcmode="lin" valueType="num">
                                      <p:cBhvr>
                                        <p:cTn id="106" dur="1000" fill="hold"/>
                                        <p:tgtEl>
                                          <p:spTgt spid="86"/>
                                        </p:tgtEl>
                                        <p:attrNameLst>
                                          <p:attrName>ppt_h</p:attrName>
                                        </p:attrNameLst>
                                      </p:cBhvr>
                                      <p:tavLst>
                                        <p:tav tm="0">
                                          <p:val>
                                            <p:fltVal val="0"/>
                                          </p:val>
                                        </p:tav>
                                        <p:tav tm="100000">
                                          <p:val>
                                            <p:strVal val="#ppt_h"/>
                                          </p:val>
                                        </p:tav>
                                      </p:tavLst>
                                    </p:anim>
                                    <p:anim calcmode="lin" valueType="num">
                                      <p:cBhvr>
                                        <p:cTn id="107" dur="1000" fill="hold"/>
                                        <p:tgtEl>
                                          <p:spTgt spid="86"/>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86"/>
                                        </p:tgtEl>
                                        <p:attrNameLst>
                                          <p:attrName>ppt_y</p:attrName>
                                        </p:attrNameLst>
                                      </p:cBhvr>
                                      <p:tavLst>
                                        <p:tav tm="0" fmla="#ppt_y+(sin(-2*pi*(1-$))*-#ppt_x+cos(-2*pi*(1-$))*(1-#ppt_y))*(1-$)">
                                          <p:val>
                                            <p:fltVal val="0"/>
                                          </p:val>
                                        </p:tav>
                                        <p:tav tm="100000">
                                          <p:val>
                                            <p:fltVal val="1"/>
                                          </p:val>
                                        </p:tav>
                                      </p:tavLst>
                                    </p:anim>
                                  </p:childTnLst>
                                </p:cTn>
                              </p:par>
                              <p:par>
                                <p:cTn id="109" presetID="27" presetClass="emph" presetSubtype="0" fill="remove" grpId="1" nodeType="withEffect">
                                  <p:stCondLst>
                                    <p:cond delay="2750"/>
                                  </p:stCondLst>
                                  <p:childTnLst>
                                    <p:animClr clrSpc="rgb" dir="cw">
                                      <p:cBhvr override="childStyle">
                                        <p:cTn id="110" dur="375" autoRev="1" fill="remove"/>
                                        <p:tgtEl>
                                          <p:spTgt spid="77"/>
                                        </p:tgtEl>
                                        <p:attrNameLst>
                                          <p:attrName>style.color</p:attrName>
                                        </p:attrNameLst>
                                      </p:cBhvr>
                                      <p:to>
                                        <a:schemeClr val="bg1"/>
                                      </p:to>
                                    </p:animClr>
                                    <p:animClr clrSpc="rgb" dir="cw">
                                      <p:cBhvr>
                                        <p:cTn id="111" dur="375" autoRev="1" fill="remove"/>
                                        <p:tgtEl>
                                          <p:spTgt spid="77"/>
                                        </p:tgtEl>
                                        <p:attrNameLst>
                                          <p:attrName>fillcolor</p:attrName>
                                        </p:attrNameLst>
                                      </p:cBhvr>
                                      <p:to>
                                        <a:schemeClr val="bg1"/>
                                      </p:to>
                                    </p:animClr>
                                    <p:set>
                                      <p:cBhvr>
                                        <p:cTn id="112" dur="375" autoRev="1" fill="remove"/>
                                        <p:tgtEl>
                                          <p:spTgt spid="77"/>
                                        </p:tgtEl>
                                        <p:attrNameLst>
                                          <p:attrName>fill.type</p:attrName>
                                        </p:attrNameLst>
                                      </p:cBhvr>
                                      <p:to>
                                        <p:strVal val="solid"/>
                                      </p:to>
                                    </p:set>
                                    <p:set>
                                      <p:cBhvr>
                                        <p:cTn id="113" dur="375" autoRev="1" fill="remove"/>
                                        <p:tgtEl>
                                          <p:spTgt spid="77"/>
                                        </p:tgtEl>
                                        <p:attrNameLst>
                                          <p:attrName>fill.on</p:attrName>
                                        </p:attrNameLst>
                                      </p:cBhvr>
                                      <p:to>
                                        <p:strVal val="true"/>
                                      </p:to>
                                    </p:set>
                                  </p:childTnLst>
                                </p:cTn>
                              </p:par>
                              <p:par>
                                <p:cTn id="114" presetID="27" presetClass="emph" presetSubtype="0" fill="remove" grpId="1" nodeType="withEffect">
                                  <p:stCondLst>
                                    <p:cond delay="2500"/>
                                  </p:stCondLst>
                                  <p:childTnLst>
                                    <p:animClr clrSpc="rgb" dir="cw">
                                      <p:cBhvr override="childStyle">
                                        <p:cTn id="115" dur="375" autoRev="1" fill="remove"/>
                                        <p:tgtEl>
                                          <p:spTgt spid="79"/>
                                        </p:tgtEl>
                                        <p:attrNameLst>
                                          <p:attrName>style.color</p:attrName>
                                        </p:attrNameLst>
                                      </p:cBhvr>
                                      <p:to>
                                        <a:schemeClr val="bg1"/>
                                      </p:to>
                                    </p:animClr>
                                    <p:animClr clrSpc="rgb" dir="cw">
                                      <p:cBhvr>
                                        <p:cTn id="116" dur="375" autoRev="1" fill="remove"/>
                                        <p:tgtEl>
                                          <p:spTgt spid="79"/>
                                        </p:tgtEl>
                                        <p:attrNameLst>
                                          <p:attrName>fillcolor</p:attrName>
                                        </p:attrNameLst>
                                      </p:cBhvr>
                                      <p:to>
                                        <a:schemeClr val="bg1"/>
                                      </p:to>
                                    </p:animClr>
                                    <p:set>
                                      <p:cBhvr>
                                        <p:cTn id="117" dur="375" autoRev="1" fill="remove"/>
                                        <p:tgtEl>
                                          <p:spTgt spid="79"/>
                                        </p:tgtEl>
                                        <p:attrNameLst>
                                          <p:attrName>fill.type</p:attrName>
                                        </p:attrNameLst>
                                      </p:cBhvr>
                                      <p:to>
                                        <p:strVal val="solid"/>
                                      </p:to>
                                    </p:set>
                                    <p:set>
                                      <p:cBhvr>
                                        <p:cTn id="118" dur="375" autoRev="1" fill="remove"/>
                                        <p:tgtEl>
                                          <p:spTgt spid="79"/>
                                        </p:tgtEl>
                                        <p:attrNameLst>
                                          <p:attrName>fill.on</p:attrName>
                                        </p:attrNameLst>
                                      </p:cBhvr>
                                      <p:to>
                                        <p:strVal val="true"/>
                                      </p:to>
                                    </p:set>
                                  </p:childTnLst>
                                </p:cTn>
                              </p:par>
                              <p:par>
                                <p:cTn id="119" presetID="27" presetClass="emph" presetSubtype="0" fill="remove" grpId="1" nodeType="withEffect">
                                  <p:stCondLst>
                                    <p:cond delay="2250"/>
                                  </p:stCondLst>
                                  <p:childTnLst>
                                    <p:animClr clrSpc="rgb" dir="cw">
                                      <p:cBhvr override="childStyle">
                                        <p:cTn id="120" dur="375" autoRev="1" fill="remove"/>
                                        <p:tgtEl>
                                          <p:spTgt spid="78"/>
                                        </p:tgtEl>
                                        <p:attrNameLst>
                                          <p:attrName>style.color</p:attrName>
                                        </p:attrNameLst>
                                      </p:cBhvr>
                                      <p:to>
                                        <a:schemeClr val="bg1"/>
                                      </p:to>
                                    </p:animClr>
                                    <p:animClr clrSpc="rgb" dir="cw">
                                      <p:cBhvr>
                                        <p:cTn id="121" dur="375" autoRev="1" fill="remove"/>
                                        <p:tgtEl>
                                          <p:spTgt spid="78"/>
                                        </p:tgtEl>
                                        <p:attrNameLst>
                                          <p:attrName>fillcolor</p:attrName>
                                        </p:attrNameLst>
                                      </p:cBhvr>
                                      <p:to>
                                        <a:schemeClr val="bg1"/>
                                      </p:to>
                                    </p:animClr>
                                    <p:set>
                                      <p:cBhvr>
                                        <p:cTn id="122" dur="375" autoRev="1" fill="remove"/>
                                        <p:tgtEl>
                                          <p:spTgt spid="78"/>
                                        </p:tgtEl>
                                        <p:attrNameLst>
                                          <p:attrName>fill.type</p:attrName>
                                        </p:attrNameLst>
                                      </p:cBhvr>
                                      <p:to>
                                        <p:strVal val="solid"/>
                                      </p:to>
                                    </p:set>
                                    <p:set>
                                      <p:cBhvr>
                                        <p:cTn id="123" dur="375" autoRev="1" fill="remove"/>
                                        <p:tgtEl>
                                          <p:spTgt spid="78"/>
                                        </p:tgtEl>
                                        <p:attrNameLst>
                                          <p:attrName>fill.on</p:attrName>
                                        </p:attrNameLst>
                                      </p:cBhvr>
                                      <p:to>
                                        <p:strVal val="true"/>
                                      </p:to>
                                    </p:set>
                                  </p:childTnLst>
                                </p:cTn>
                              </p:par>
                              <p:par>
                                <p:cTn id="124" presetID="27" presetClass="emph" presetSubtype="0" fill="remove" grpId="1" nodeType="withEffect">
                                  <p:stCondLst>
                                    <p:cond delay="2750"/>
                                  </p:stCondLst>
                                  <p:childTnLst>
                                    <p:animClr clrSpc="rgb" dir="cw">
                                      <p:cBhvr override="childStyle">
                                        <p:cTn id="125" dur="375" autoRev="1" fill="remove"/>
                                        <p:tgtEl>
                                          <p:spTgt spid="81"/>
                                        </p:tgtEl>
                                        <p:attrNameLst>
                                          <p:attrName>style.color</p:attrName>
                                        </p:attrNameLst>
                                      </p:cBhvr>
                                      <p:to>
                                        <a:schemeClr val="bg1"/>
                                      </p:to>
                                    </p:animClr>
                                    <p:animClr clrSpc="rgb" dir="cw">
                                      <p:cBhvr>
                                        <p:cTn id="126" dur="375" autoRev="1" fill="remove"/>
                                        <p:tgtEl>
                                          <p:spTgt spid="81"/>
                                        </p:tgtEl>
                                        <p:attrNameLst>
                                          <p:attrName>fillcolor</p:attrName>
                                        </p:attrNameLst>
                                      </p:cBhvr>
                                      <p:to>
                                        <a:schemeClr val="bg1"/>
                                      </p:to>
                                    </p:animClr>
                                    <p:set>
                                      <p:cBhvr>
                                        <p:cTn id="127" dur="375" autoRev="1" fill="remove"/>
                                        <p:tgtEl>
                                          <p:spTgt spid="81"/>
                                        </p:tgtEl>
                                        <p:attrNameLst>
                                          <p:attrName>fill.type</p:attrName>
                                        </p:attrNameLst>
                                      </p:cBhvr>
                                      <p:to>
                                        <p:strVal val="solid"/>
                                      </p:to>
                                    </p:set>
                                    <p:set>
                                      <p:cBhvr>
                                        <p:cTn id="128" dur="375" autoRev="1" fill="remove"/>
                                        <p:tgtEl>
                                          <p:spTgt spid="81"/>
                                        </p:tgtEl>
                                        <p:attrNameLst>
                                          <p:attrName>fill.on</p:attrName>
                                        </p:attrNameLst>
                                      </p:cBhvr>
                                      <p:to>
                                        <p:strVal val="true"/>
                                      </p:to>
                                    </p:set>
                                  </p:childTnLst>
                                </p:cTn>
                              </p:par>
                              <p:par>
                                <p:cTn id="129" presetID="27" presetClass="emph" presetSubtype="0" fill="remove" grpId="1" nodeType="withEffect">
                                  <p:stCondLst>
                                    <p:cond delay="2500"/>
                                  </p:stCondLst>
                                  <p:childTnLst>
                                    <p:animClr clrSpc="rgb" dir="cw">
                                      <p:cBhvr override="childStyle">
                                        <p:cTn id="130" dur="375" autoRev="1" fill="remove"/>
                                        <p:tgtEl>
                                          <p:spTgt spid="84"/>
                                        </p:tgtEl>
                                        <p:attrNameLst>
                                          <p:attrName>style.color</p:attrName>
                                        </p:attrNameLst>
                                      </p:cBhvr>
                                      <p:to>
                                        <a:schemeClr val="bg1"/>
                                      </p:to>
                                    </p:animClr>
                                    <p:animClr clrSpc="rgb" dir="cw">
                                      <p:cBhvr>
                                        <p:cTn id="131" dur="375" autoRev="1" fill="remove"/>
                                        <p:tgtEl>
                                          <p:spTgt spid="84"/>
                                        </p:tgtEl>
                                        <p:attrNameLst>
                                          <p:attrName>fillcolor</p:attrName>
                                        </p:attrNameLst>
                                      </p:cBhvr>
                                      <p:to>
                                        <a:schemeClr val="bg1"/>
                                      </p:to>
                                    </p:animClr>
                                    <p:set>
                                      <p:cBhvr>
                                        <p:cTn id="132" dur="375" autoRev="1" fill="remove"/>
                                        <p:tgtEl>
                                          <p:spTgt spid="84"/>
                                        </p:tgtEl>
                                        <p:attrNameLst>
                                          <p:attrName>fill.type</p:attrName>
                                        </p:attrNameLst>
                                      </p:cBhvr>
                                      <p:to>
                                        <p:strVal val="solid"/>
                                      </p:to>
                                    </p:set>
                                    <p:set>
                                      <p:cBhvr>
                                        <p:cTn id="133" dur="375" autoRev="1" fill="remove"/>
                                        <p:tgtEl>
                                          <p:spTgt spid="8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29" grpId="0" animBg="1"/>
      <p:bldP spid="32" grpId="0"/>
      <p:bldP spid="33" grpId="0"/>
      <p:bldP spid="74" grpId="0" animBg="1"/>
      <p:bldP spid="76" grpId="0" animBg="1"/>
      <p:bldP spid="77" grpId="0" animBg="1"/>
      <p:bldP spid="77" grpId="1" animBg="1"/>
      <p:bldP spid="78" grpId="0" animBg="1"/>
      <p:bldP spid="78" grpId="1" animBg="1"/>
      <p:bldP spid="79" grpId="0" animBg="1"/>
      <p:bldP spid="79" grpId="1" animBg="1"/>
      <p:bldP spid="80" grpId="0" animBg="1"/>
      <p:bldP spid="81" grpId="0" animBg="1"/>
      <p:bldP spid="81" grpId="1" animBg="1"/>
      <p:bldP spid="82" grpId="0" animBg="1"/>
      <p:bldP spid="84" grpId="0" animBg="1"/>
      <p:bldP spid="84" grpId="1" animBg="1"/>
      <p:bldP spid="85" grpId="0" animBg="1"/>
      <p:bldP spid="8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3" name="组合 12"/>
          <p:cNvGrpSpPr/>
          <p:nvPr/>
        </p:nvGrpSpPr>
        <p:grpSpPr>
          <a:xfrm>
            <a:off x="3140860" y="1249221"/>
            <a:ext cx="1699186" cy="1329959"/>
            <a:chOff x="3140860" y="1249221"/>
            <a:chExt cx="1699186" cy="1329959"/>
          </a:xfrm>
        </p:grpSpPr>
        <p:sp>
          <p:nvSpPr>
            <p:cNvPr id="6" name="Freeform 48"/>
            <p:cNvSpPr/>
            <p:nvPr/>
          </p:nvSpPr>
          <p:spPr bwMode="auto">
            <a:xfrm>
              <a:off x="3140860" y="1249221"/>
              <a:ext cx="1699186" cy="1329959"/>
            </a:xfrm>
            <a:custGeom>
              <a:avLst/>
              <a:gdLst>
                <a:gd name="T0" fmla="*/ 546 w 669"/>
                <a:gd name="T1" fmla="*/ 0 h 524"/>
                <a:gd name="T2" fmla="*/ 0 w 669"/>
                <a:gd name="T3" fmla="*/ 430 h 524"/>
                <a:gd name="T4" fmla="*/ 216 w 669"/>
                <a:gd name="T5" fmla="*/ 370 h 524"/>
                <a:gd name="T6" fmla="*/ 334 w 669"/>
                <a:gd name="T7" fmla="*/ 524 h 524"/>
                <a:gd name="T8" fmla="*/ 558 w 669"/>
                <a:gd name="T9" fmla="*/ 347 h 524"/>
                <a:gd name="T10" fmla="*/ 669 w 669"/>
                <a:gd name="T11" fmla="*/ 186 h 524"/>
                <a:gd name="T12" fmla="*/ 546 w 669"/>
                <a:gd name="T13" fmla="*/ 0 h 524"/>
              </a:gdLst>
              <a:ahLst/>
              <a:cxnLst>
                <a:cxn ang="0">
                  <a:pos x="T0" y="T1"/>
                </a:cxn>
                <a:cxn ang="0">
                  <a:pos x="T2" y="T3"/>
                </a:cxn>
                <a:cxn ang="0">
                  <a:pos x="T4" y="T5"/>
                </a:cxn>
                <a:cxn ang="0">
                  <a:pos x="T6" y="T7"/>
                </a:cxn>
                <a:cxn ang="0">
                  <a:pos x="T8" y="T9"/>
                </a:cxn>
                <a:cxn ang="0">
                  <a:pos x="T10" y="T11"/>
                </a:cxn>
                <a:cxn ang="0">
                  <a:pos x="T12" y="T13"/>
                </a:cxn>
              </a:cxnLst>
              <a:rect l="0" t="0" r="r" b="b"/>
              <a:pathLst>
                <a:path w="669" h="524">
                  <a:moveTo>
                    <a:pt x="546" y="0"/>
                  </a:moveTo>
                  <a:cubicBezTo>
                    <a:pt x="298" y="16"/>
                    <a:pt x="76" y="184"/>
                    <a:pt x="0" y="430"/>
                  </a:cubicBezTo>
                  <a:cubicBezTo>
                    <a:pt x="216" y="370"/>
                    <a:pt x="216" y="370"/>
                    <a:pt x="216" y="370"/>
                  </a:cubicBezTo>
                  <a:cubicBezTo>
                    <a:pt x="334" y="524"/>
                    <a:pt x="334" y="524"/>
                    <a:pt x="334" y="524"/>
                  </a:cubicBezTo>
                  <a:cubicBezTo>
                    <a:pt x="368" y="425"/>
                    <a:pt x="458" y="357"/>
                    <a:pt x="558" y="347"/>
                  </a:cubicBezTo>
                  <a:cubicBezTo>
                    <a:pt x="669" y="186"/>
                    <a:pt x="669" y="186"/>
                    <a:pt x="669" y="186"/>
                  </a:cubicBezTo>
                  <a:lnTo>
                    <a:pt x="546" y="0"/>
                  </a:lnTo>
                  <a:close/>
                </a:path>
              </a:pathLst>
            </a:custGeom>
            <a:gradFill>
              <a:gsLst>
                <a:gs pos="70000">
                  <a:schemeClr val="bg1"/>
                </a:gs>
                <a:gs pos="0">
                  <a:srgbClr val="DFE2E3"/>
                </a:gs>
              </a:gsLst>
              <a:lin ang="2700000" scaled="0"/>
            </a:gradFill>
            <a:ln w="28575">
              <a:gradFill flip="none" rotWithShape="1">
                <a:gsLst>
                  <a:gs pos="0">
                    <a:schemeClr val="bg1"/>
                  </a:gs>
                  <a:gs pos="100000">
                    <a:srgbClr val="DFE3E4"/>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文本框 24"/>
            <p:cNvSpPr txBox="1">
              <a:spLocks noChangeArrowheads="1"/>
            </p:cNvSpPr>
            <p:nvPr/>
          </p:nvSpPr>
          <p:spPr bwMode="auto">
            <a:xfrm>
              <a:off x="3779912" y="1534021"/>
              <a:ext cx="850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gradFill>
                    <a:gsLst>
                      <a:gs pos="50000">
                        <a:srgbClr val="0070C0"/>
                      </a:gs>
                      <a:gs pos="99000">
                        <a:srgbClr val="0070C0"/>
                      </a:gs>
                    </a:gsLst>
                    <a:lin ang="5400000" scaled="0"/>
                  </a:gradFill>
                  <a:latin typeface="微软雅黑" panose="020B0503020204020204" pitchFamily="34" charset="-122"/>
                  <a:ea typeface="微软雅黑" panose="020B0503020204020204" pitchFamily="34" charset="-122"/>
                </a:rPr>
                <a:t>标题</a:t>
              </a:r>
              <a:endParaRPr lang="en-US" altLang="zh-CN" sz="2400" dirty="0">
                <a:gradFill>
                  <a:gsLst>
                    <a:gs pos="50000">
                      <a:srgbClr val="0070C0"/>
                    </a:gs>
                    <a:gs pos="99000">
                      <a:srgbClr val="0070C0"/>
                    </a:gs>
                  </a:gsLst>
                  <a:lin ang="5400000" scaled="0"/>
                </a:gra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4603810" y="1244073"/>
            <a:ext cx="1468963" cy="1428633"/>
            <a:chOff x="4603810" y="1244073"/>
            <a:chExt cx="1468963" cy="1428633"/>
          </a:xfrm>
        </p:grpSpPr>
        <p:sp>
          <p:nvSpPr>
            <p:cNvPr id="4" name="Freeform 46"/>
            <p:cNvSpPr/>
            <p:nvPr/>
          </p:nvSpPr>
          <p:spPr bwMode="auto">
            <a:xfrm>
              <a:off x="4603810" y="1244073"/>
              <a:ext cx="1468963" cy="1428633"/>
            </a:xfrm>
            <a:custGeom>
              <a:avLst/>
              <a:gdLst>
                <a:gd name="T0" fmla="*/ 149 w 578"/>
                <a:gd name="T1" fmla="*/ 17 h 563"/>
                <a:gd name="T2" fmla="*/ 0 w 578"/>
                <a:gd name="T3" fmla="*/ 1 h 563"/>
                <a:gd name="T4" fmla="*/ 124 w 578"/>
                <a:gd name="T5" fmla="*/ 188 h 563"/>
                <a:gd name="T6" fmla="*/ 14 w 578"/>
                <a:gd name="T7" fmla="*/ 348 h 563"/>
                <a:gd name="T8" fmla="*/ 70 w 578"/>
                <a:gd name="T9" fmla="*/ 355 h 563"/>
                <a:gd name="T10" fmla="*/ 252 w 578"/>
                <a:gd name="T11" fmla="*/ 507 h 563"/>
                <a:gd name="T12" fmla="*/ 440 w 578"/>
                <a:gd name="T13" fmla="*/ 563 h 563"/>
                <a:gd name="T14" fmla="*/ 578 w 578"/>
                <a:gd name="T15" fmla="*/ 388 h 563"/>
                <a:gd name="T16" fmla="*/ 149 w 578"/>
                <a:gd name="T17" fmla="*/ 17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8" h="563">
                  <a:moveTo>
                    <a:pt x="149" y="17"/>
                  </a:moveTo>
                  <a:cubicBezTo>
                    <a:pt x="99" y="6"/>
                    <a:pt x="49" y="0"/>
                    <a:pt x="0" y="1"/>
                  </a:cubicBezTo>
                  <a:cubicBezTo>
                    <a:pt x="124" y="188"/>
                    <a:pt x="124" y="188"/>
                    <a:pt x="124" y="188"/>
                  </a:cubicBezTo>
                  <a:cubicBezTo>
                    <a:pt x="14" y="348"/>
                    <a:pt x="14" y="348"/>
                    <a:pt x="14" y="348"/>
                  </a:cubicBezTo>
                  <a:cubicBezTo>
                    <a:pt x="32" y="348"/>
                    <a:pt x="51" y="351"/>
                    <a:pt x="70" y="355"/>
                  </a:cubicBezTo>
                  <a:cubicBezTo>
                    <a:pt x="154" y="375"/>
                    <a:pt x="220" y="433"/>
                    <a:pt x="252" y="507"/>
                  </a:cubicBezTo>
                  <a:cubicBezTo>
                    <a:pt x="440" y="563"/>
                    <a:pt x="440" y="563"/>
                    <a:pt x="440" y="563"/>
                  </a:cubicBezTo>
                  <a:cubicBezTo>
                    <a:pt x="578" y="388"/>
                    <a:pt x="578" y="388"/>
                    <a:pt x="578" y="388"/>
                  </a:cubicBezTo>
                  <a:cubicBezTo>
                    <a:pt x="507" y="208"/>
                    <a:pt x="351" y="65"/>
                    <a:pt x="149" y="17"/>
                  </a:cubicBezTo>
                  <a:close/>
                </a:path>
              </a:pathLst>
            </a:custGeom>
            <a:gradFill>
              <a:gsLst>
                <a:gs pos="70000">
                  <a:schemeClr val="bg1"/>
                </a:gs>
                <a:gs pos="0">
                  <a:srgbClr val="DFE2E3"/>
                </a:gs>
              </a:gsLst>
              <a:lin ang="2700000" scaled="0"/>
            </a:gradFill>
            <a:ln w="28575">
              <a:gradFill flip="none" rotWithShape="1">
                <a:gsLst>
                  <a:gs pos="0">
                    <a:schemeClr val="bg1"/>
                  </a:gs>
                  <a:gs pos="100000">
                    <a:srgbClr val="DFE3E4"/>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文本框 24"/>
            <p:cNvSpPr txBox="1">
              <a:spLocks noChangeArrowheads="1"/>
            </p:cNvSpPr>
            <p:nvPr/>
          </p:nvSpPr>
          <p:spPr bwMode="auto">
            <a:xfrm>
              <a:off x="4958961" y="1772745"/>
              <a:ext cx="850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gradFill>
                    <a:gsLst>
                      <a:gs pos="50000">
                        <a:srgbClr val="0070C0"/>
                      </a:gs>
                      <a:gs pos="99000">
                        <a:srgbClr val="0070C0"/>
                      </a:gs>
                    </a:gsLst>
                    <a:lin ang="5400000" scaled="0"/>
                  </a:gradFill>
                  <a:latin typeface="微软雅黑" panose="020B0503020204020204" pitchFamily="34" charset="-122"/>
                  <a:ea typeface="微软雅黑" panose="020B0503020204020204" pitchFamily="34" charset="-122"/>
                </a:rPr>
                <a:t>标题</a:t>
              </a:r>
              <a:endParaRPr lang="en-US" altLang="zh-CN" sz="2400" dirty="0">
                <a:gradFill>
                  <a:gsLst>
                    <a:gs pos="50000">
                      <a:srgbClr val="0070C0"/>
                    </a:gs>
                    <a:gs pos="99000">
                      <a:srgbClr val="0070C0"/>
                    </a:gs>
                  </a:gsLst>
                  <a:lin ang="5400000" scaled="0"/>
                </a:gra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5073706" y="2299460"/>
            <a:ext cx="1136514" cy="1698057"/>
            <a:chOff x="5073706" y="2299460"/>
            <a:chExt cx="1136514" cy="1698057"/>
          </a:xfrm>
        </p:grpSpPr>
        <p:sp>
          <p:nvSpPr>
            <p:cNvPr id="5" name="Freeform 47"/>
            <p:cNvSpPr/>
            <p:nvPr/>
          </p:nvSpPr>
          <p:spPr bwMode="auto">
            <a:xfrm>
              <a:off x="5073706" y="2299460"/>
              <a:ext cx="1136514" cy="1698057"/>
            </a:xfrm>
            <a:custGeom>
              <a:avLst/>
              <a:gdLst>
                <a:gd name="T0" fmla="*/ 403 w 447"/>
                <a:gd name="T1" fmla="*/ 0 h 669"/>
                <a:gd name="T2" fmla="*/ 264 w 447"/>
                <a:gd name="T3" fmla="*/ 176 h 669"/>
                <a:gd name="T4" fmla="*/ 78 w 447"/>
                <a:gd name="T5" fmla="*/ 120 h 669"/>
                <a:gd name="T6" fmla="*/ 82 w 447"/>
                <a:gd name="T7" fmla="*/ 258 h 669"/>
                <a:gd name="T8" fmla="*/ 0 w 447"/>
                <a:gd name="T9" fmla="*/ 396 h 669"/>
                <a:gd name="T10" fmla="*/ 5 w 447"/>
                <a:gd name="T11" fmla="*/ 591 h 669"/>
                <a:gd name="T12" fmla="*/ 214 w 447"/>
                <a:gd name="T13" fmla="*/ 669 h 669"/>
                <a:gd name="T14" fmla="*/ 420 w 447"/>
                <a:gd name="T15" fmla="*/ 337 h 669"/>
                <a:gd name="T16" fmla="*/ 403 w 447"/>
                <a:gd name="T17"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7" h="669">
                  <a:moveTo>
                    <a:pt x="403" y="0"/>
                  </a:moveTo>
                  <a:cubicBezTo>
                    <a:pt x="264" y="176"/>
                    <a:pt x="264" y="176"/>
                    <a:pt x="264" y="176"/>
                  </a:cubicBezTo>
                  <a:cubicBezTo>
                    <a:pt x="78" y="120"/>
                    <a:pt x="78" y="120"/>
                    <a:pt x="78" y="120"/>
                  </a:cubicBezTo>
                  <a:cubicBezTo>
                    <a:pt x="91" y="163"/>
                    <a:pt x="93" y="211"/>
                    <a:pt x="82" y="258"/>
                  </a:cubicBezTo>
                  <a:cubicBezTo>
                    <a:pt x="69" y="313"/>
                    <a:pt x="40" y="361"/>
                    <a:pt x="0" y="396"/>
                  </a:cubicBezTo>
                  <a:cubicBezTo>
                    <a:pt x="5" y="591"/>
                    <a:pt x="5" y="591"/>
                    <a:pt x="5" y="591"/>
                  </a:cubicBezTo>
                  <a:cubicBezTo>
                    <a:pt x="214" y="669"/>
                    <a:pt x="214" y="669"/>
                    <a:pt x="214" y="669"/>
                  </a:cubicBezTo>
                  <a:cubicBezTo>
                    <a:pt x="313" y="587"/>
                    <a:pt x="388" y="473"/>
                    <a:pt x="420" y="337"/>
                  </a:cubicBezTo>
                  <a:cubicBezTo>
                    <a:pt x="447" y="221"/>
                    <a:pt x="439" y="105"/>
                    <a:pt x="403" y="0"/>
                  </a:cubicBezTo>
                  <a:close/>
                </a:path>
              </a:pathLst>
            </a:custGeom>
            <a:gradFill>
              <a:gsLst>
                <a:gs pos="70000">
                  <a:schemeClr val="bg1"/>
                </a:gs>
                <a:gs pos="0">
                  <a:srgbClr val="DFE2E3"/>
                </a:gs>
              </a:gsLst>
              <a:lin ang="2700000" scaled="0"/>
            </a:gradFill>
            <a:ln w="28575">
              <a:gradFill flip="none" rotWithShape="1">
                <a:gsLst>
                  <a:gs pos="0">
                    <a:schemeClr val="bg1"/>
                  </a:gs>
                  <a:gs pos="100000">
                    <a:srgbClr val="DFE3E4"/>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文本框 24"/>
            <p:cNvSpPr txBox="1">
              <a:spLocks noChangeArrowheads="1"/>
            </p:cNvSpPr>
            <p:nvPr/>
          </p:nvSpPr>
          <p:spPr bwMode="auto">
            <a:xfrm>
              <a:off x="5221950" y="2936961"/>
              <a:ext cx="850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gradFill>
                    <a:gsLst>
                      <a:gs pos="50000">
                        <a:srgbClr val="0070C0"/>
                      </a:gs>
                      <a:gs pos="99000">
                        <a:srgbClr val="0070C0"/>
                      </a:gs>
                    </a:gsLst>
                    <a:lin ang="5400000" scaled="0"/>
                  </a:gradFill>
                  <a:latin typeface="微软雅黑" panose="020B0503020204020204" pitchFamily="34" charset="-122"/>
                  <a:ea typeface="微软雅黑" panose="020B0503020204020204" pitchFamily="34" charset="-122"/>
                </a:rPr>
                <a:t>标题</a:t>
              </a:r>
              <a:endParaRPr lang="en-US" altLang="zh-CN" sz="2400" dirty="0">
                <a:gradFill>
                  <a:gsLst>
                    <a:gs pos="50000">
                      <a:srgbClr val="0070C0"/>
                    </a:gs>
                    <a:gs pos="99000">
                      <a:srgbClr val="0070C0"/>
                    </a:gs>
                  </a:gsLst>
                  <a:lin ang="5400000" scaled="0"/>
                </a:gra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798887" y="3353131"/>
            <a:ext cx="1757601" cy="1068257"/>
            <a:chOff x="3798887" y="3353131"/>
            <a:chExt cx="1757601" cy="1068257"/>
          </a:xfrm>
        </p:grpSpPr>
        <p:sp>
          <p:nvSpPr>
            <p:cNvPr id="7" name="Freeform 50"/>
            <p:cNvSpPr/>
            <p:nvPr/>
          </p:nvSpPr>
          <p:spPr bwMode="auto">
            <a:xfrm>
              <a:off x="3798887" y="3353131"/>
              <a:ext cx="1757601" cy="1068257"/>
            </a:xfrm>
            <a:custGeom>
              <a:avLst/>
              <a:gdLst>
                <a:gd name="T0" fmla="*/ 482 w 692"/>
                <a:gd name="T1" fmla="*/ 194 h 421"/>
                <a:gd name="T2" fmla="*/ 478 w 692"/>
                <a:gd name="T3" fmla="*/ 0 h 421"/>
                <a:gd name="T4" fmla="*/ 266 w 692"/>
                <a:gd name="T5" fmla="*/ 41 h 421"/>
                <a:gd name="T6" fmla="*/ 193 w 692"/>
                <a:gd name="T7" fmla="*/ 12 h 421"/>
                <a:gd name="T8" fmla="*/ 9 w 692"/>
                <a:gd name="T9" fmla="*/ 78 h 421"/>
                <a:gd name="T10" fmla="*/ 0 w 692"/>
                <a:gd name="T11" fmla="*/ 301 h 421"/>
                <a:gd name="T12" fmla="*/ 186 w 692"/>
                <a:gd name="T13" fmla="*/ 378 h 421"/>
                <a:gd name="T14" fmla="*/ 692 w 692"/>
                <a:gd name="T15" fmla="*/ 273 h 421"/>
                <a:gd name="T16" fmla="*/ 482 w 692"/>
                <a:gd name="T17" fmla="*/ 19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2" h="421">
                  <a:moveTo>
                    <a:pt x="482" y="194"/>
                  </a:moveTo>
                  <a:cubicBezTo>
                    <a:pt x="478" y="0"/>
                    <a:pt x="478" y="0"/>
                    <a:pt x="478" y="0"/>
                  </a:cubicBezTo>
                  <a:cubicBezTo>
                    <a:pt x="418" y="42"/>
                    <a:pt x="342" y="59"/>
                    <a:pt x="266" y="41"/>
                  </a:cubicBezTo>
                  <a:cubicBezTo>
                    <a:pt x="239" y="35"/>
                    <a:pt x="215" y="25"/>
                    <a:pt x="193" y="12"/>
                  </a:cubicBezTo>
                  <a:cubicBezTo>
                    <a:pt x="9" y="78"/>
                    <a:pt x="9" y="78"/>
                    <a:pt x="9" y="78"/>
                  </a:cubicBezTo>
                  <a:cubicBezTo>
                    <a:pt x="0" y="301"/>
                    <a:pt x="0" y="301"/>
                    <a:pt x="0" y="301"/>
                  </a:cubicBezTo>
                  <a:cubicBezTo>
                    <a:pt x="56" y="336"/>
                    <a:pt x="119" y="362"/>
                    <a:pt x="186" y="378"/>
                  </a:cubicBezTo>
                  <a:cubicBezTo>
                    <a:pt x="370" y="421"/>
                    <a:pt x="553" y="377"/>
                    <a:pt x="692" y="273"/>
                  </a:cubicBezTo>
                  <a:lnTo>
                    <a:pt x="482" y="194"/>
                  </a:lnTo>
                  <a:close/>
                </a:path>
              </a:pathLst>
            </a:custGeom>
            <a:gradFill>
              <a:gsLst>
                <a:gs pos="70000">
                  <a:schemeClr val="bg1"/>
                </a:gs>
                <a:gs pos="0">
                  <a:srgbClr val="DFE2E3"/>
                </a:gs>
              </a:gsLst>
              <a:lin ang="2700000" scaled="0"/>
            </a:gradFill>
            <a:ln w="28575">
              <a:gradFill flip="none" rotWithShape="1">
                <a:gsLst>
                  <a:gs pos="0">
                    <a:schemeClr val="bg1"/>
                  </a:gs>
                  <a:gs pos="100000">
                    <a:srgbClr val="DFE3E4"/>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文本框 24"/>
            <p:cNvSpPr txBox="1">
              <a:spLocks noChangeArrowheads="1"/>
            </p:cNvSpPr>
            <p:nvPr/>
          </p:nvSpPr>
          <p:spPr bwMode="auto">
            <a:xfrm>
              <a:off x="4103976" y="3614910"/>
              <a:ext cx="850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gradFill>
                    <a:gsLst>
                      <a:gs pos="50000">
                        <a:srgbClr val="0070C0"/>
                      </a:gs>
                      <a:gs pos="99000">
                        <a:srgbClr val="0070C0"/>
                      </a:gs>
                    </a:gsLst>
                    <a:lin ang="5400000" scaled="0"/>
                  </a:gradFill>
                  <a:latin typeface="微软雅黑" panose="020B0503020204020204" pitchFamily="34" charset="-122"/>
                  <a:ea typeface="微软雅黑" panose="020B0503020204020204" pitchFamily="34" charset="-122"/>
                </a:rPr>
                <a:t>标题</a:t>
              </a:r>
              <a:endParaRPr lang="en-US" altLang="zh-CN" sz="2400" dirty="0">
                <a:gradFill>
                  <a:gsLst>
                    <a:gs pos="50000">
                      <a:srgbClr val="0070C0"/>
                    </a:gs>
                    <a:gs pos="99000">
                      <a:srgbClr val="0070C0"/>
                    </a:gs>
                  </a:gsLst>
                  <a:lin ang="5400000" scaled="0"/>
                </a:gra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2963038" y="2261706"/>
            <a:ext cx="1260216" cy="1812177"/>
            <a:chOff x="2963038" y="2261706"/>
            <a:chExt cx="1260216" cy="1812177"/>
          </a:xfrm>
        </p:grpSpPr>
        <p:sp>
          <p:nvSpPr>
            <p:cNvPr id="3" name="Freeform 45"/>
            <p:cNvSpPr/>
            <p:nvPr/>
          </p:nvSpPr>
          <p:spPr bwMode="auto">
            <a:xfrm>
              <a:off x="2963038" y="2261706"/>
              <a:ext cx="1260216" cy="1812177"/>
            </a:xfrm>
            <a:custGeom>
              <a:avLst/>
              <a:gdLst>
                <a:gd name="T0" fmla="*/ 396 w 496"/>
                <a:gd name="T1" fmla="*/ 156 h 714"/>
                <a:gd name="T2" fmla="*/ 277 w 496"/>
                <a:gd name="T3" fmla="*/ 0 h 714"/>
                <a:gd name="T4" fmla="*/ 62 w 496"/>
                <a:gd name="T5" fmla="*/ 60 h 714"/>
                <a:gd name="T6" fmla="*/ 59 w 496"/>
                <a:gd name="T7" fmla="*/ 73 h 714"/>
                <a:gd name="T8" fmla="*/ 305 w 496"/>
                <a:gd name="T9" fmla="*/ 714 h 714"/>
                <a:gd name="T10" fmla="*/ 313 w 496"/>
                <a:gd name="T11" fmla="*/ 490 h 714"/>
                <a:gd name="T12" fmla="*/ 496 w 496"/>
                <a:gd name="T13" fmla="*/ 425 h 714"/>
                <a:gd name="T14" fmla="*/ 396 w 496"/>
                <a:gd name="T15" fmla="*/ 156 h 7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6" h="714">
                  <a:moveTo>
                    <a:pt x="396" y="156"/>
                  </a:moveTo>
                  <a:cubicBezTo>
                    <a:pt x="277" y="0"/>
                    <a:pt x="277" y="0"/>
                    <a:pt x="277" y="0"/>
                  </a:cubicBezTo>
                  <a:cubicBezTo>
                    <a:pt x="62" y="60"/>
                    <a:pt x="62" y="60"/>
                    <a:pt x="62" y="60"/>
                  </a:cubicBezTo>
                  <a:cubicBezTo>
                    <a:pt x="61" y="64"/>
                    <a:pt x="60" y="68"/>
                    <a:pt x="59" y="73"/>
                  </a:cubicBezTo>
                  <a:cubicBezTo>
                    <a:pt x="0" y="324"/>
                    <a:pt x="105" y="575"/>
                    <a:pt x="305" y="714"/>
                  </a:cubicBezTo>
                  <a:cubicBezTo>
                    <a:pt x="313" y="490"/>
                    <a:pt x="313" y="490"/>
                    <a:pt x="313" y="490"/>
                  </a:cubicBezTo>
                  <a:cubicBezTo>
                    <a:pt x="496" y="425"/>
                    <a:pt x="496" y="425"/>
                    <a:pt x="496" y="425"/>
                  </a:cubicBezTo>
                  <a:cubicBezTo>
                    <a:pt x="415" y="364"/>
                    <a:pt x="373" y="260"/>
                    <a:pt x="396" y="156"/>
                  </a:cubicBezTo>
                  <a:close/>
                </a:path>
              </a:pathLst>
            </a:custGeom>
            <a:gradFill>
              <a:gsLst>
                <a:gs pos="70000">
                  <a:schemeClr val="bg1"/>
                </a:gs>
                <a:gs pos="0">
                  <a:srgbClr val="DFE2E3"/>
                </a:gs>
              </a:gsLst>
              <a:lin ang="2700000" scaled="0"/>
            </a:gradFill>
            <a:ln w="28575">
              <a:gradFill flip="none" rotWithShape="1">
                <a:gsLst>
                  <a:gs pos="0">
                    <a:schemeClr val="bg1"/>
                  </a:gs>
                  <a:gs pos="100000">
                    <a:srgbClr val="DFE3E4"/>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 name="文本框 24"/>
            <p:cNvSpPr txBox="1">
              <a:spLocks noChangeArrowheads="1"/>
            </p:cNvSpPr>
            <p:nvPr/>
          </p:nvSpPr>
          <p:spPr bwMode="auto">
            <a:xfrm>
              <a:off x="3139630" y="2706129"/>
              <a:ext cx="850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hangingPunct="0">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gradFill>
                    <a:gsLst>
                      <a:gs pos="50000">
                        <a:srgbClr val="0070C0"/>
                      </a:gs>
                      <a:gs pos="99000">
                        <a:srgbClr val="0070C0"/>
                      </a:gs>
                    </a:gsLst>
                    <a:lin ang="5400000" scaled="0"/>
                  </a:gradFill>
                  <a:latin typeface="微软雅黑" panose="020B0503020204020204" pitchFamily="34" charset="-122"/>
                  <a:ea typeface="微软雅黑" panose="020B0503020204020204" pitchFamily="34" charset="-122"/>
                </a:rPr>
                <a:t>标题</a:t>
              </a:r>
              <a:endParaRPr lang="en-US" altLang="zh-CN" sz="2400" dirty="0">
                <a:gradFill>
                  <a:gsLst>
                    <a:gs pos="50000">
                      <a:srgbClr val="0070C0"/>
                    </a:gs>
                    <a:gs pos="99000">
                      <a:srgbClr val="0070C0"/>
                    </a:gs>
                  </a:gsLst>
                  <a:lin ang="5400000" scaled="0"/>
                </a:gra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1781891" y="3926668"/>
            <a:ext cx="2717938" cy="82258"/>
            <a:chOff x="3800593" y="1674310"/>
            <a:chExt cx="3623446" cy="109703"/>
          </a:xfrm>
        </p:grpSpPr>
        <p:cxnSp>
          <p:nvCxnSpPr>
            <p:cNvPr id="19" name="直接连接符 18"/>
            <p:cNvCxnSpPr/>
            <p:nvPr/>
          </p:nvCxnSpPr>
          <p:spPr>
            <a:xfrm>
              <a:off x="3800593" y="1710112"/>
              <a:ext cx="3606048" cy="8862"/>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7314336" y="1674310"/>
              <a:ext cx="109703" cy="1097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21" name="组合 20"/>
          <p:cNvGrpSpPr/>
          <p:nvPr/>
        </p:nvGrpSpPr>
        <p:grpSpPr>
          <a:xfrm>
            <a:off x="1718903" y="2870160"/>
            <a:ext cx="1678954" cy="82258"/>
            <a:chOff x="5185725" y="1674310"/>
            <a:chExt cx="2238314" cy="109703"/>
          </a:xfrm>
        </p:grpSpPr>
        <p:cxnSp>
          <p:nvCxnSpPr>
            <p:cNvPr id="22" name="直接连接符 21"/>
            <p:cNvCxnSpPr/>
            <p:nvPr/>
          </p:nvCxnSpPr>
          <p:spPr>
            <a:xfrm>
              <a:off x="5185725" y="1718973"/>
              <a:ext cx="2121855" cy="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a:off x="7314336" y="1674310"/>
              <a:ext cx="109703" cy="1097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24" name="组合 23"/>
          <p:cNvGrpSpPr/>
          <p:nvPr/>
        </p:nvGrpSpPr>
        <p:grpSpPr>
          <a:xfrm>
            <a:off x="5626612" y="3491895"/>
            <a:ext cx="1465669" cy="82258"/>
            <a:chOff x="7314336" y="1674310"/>
            <a:chExt cx="1953970" cy="109703"/>
          </a:xfrm>
        </p:grpSpPr>
        <p:cxnSp>
          <p:nvCxnSpPr>
            <p:cNvPr id="25" name="直接连接符 24"/>
            <p:cNvCxnSpPr/>
            <p:nvPr/>
          </p:nvCxnSpPr>
          <p:spPr>
            <a:xfrm>
              <a:off x="7345176" y="1724067"/>
              <a:ext cx="1923130" cy="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6" name="椭圆 25"/>
            <p:cNvSpPr/>
            <p:nvPr/>
          </p:nvSpPr>
          <p:spPr>
            <a:xfrm>
              <a:off x="7314336" y="1674310"/>
              <a:ext cx="109703" cy="1097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27" name="组合 26"/>
          <p:cNvGrpSpPr/>
          <p:nvPr/>
        </p:nvGrpSpPr>
        <p:grpSpPr>
          <a:xfrm>
            <a:off x="2043828" y="1684051"/>
            <a:ext cx="1706177" cy="82258"/>
            <a:chOff x="5149433" y="1674310"/>
            <a:chExt cx="2274606" cy="109703"/>
          </a:xfrm>
        </p:grpSpPr>
        <p:cxnSp>
          <p:nvCxnSpPr>
            <p:cNvPr id="28" name="直接连接符 27"/>
            <p:cNvCxnSpPr/>
            <p:nvPr/>
          </p:nvCxnSpPr>
          <p:spPr>
            <a:xfrm flipV="1">
              <a:off x="5149433" y="1718973"/>
              <a:ext cx="2158147" cy="6462"/>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7314336" y="1674310"/>
              <a:ext cx="109703" cy="1097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30" name="组合 29"/>
          <p:cNvGrpSpPr/>
          <p:nvPr/>
        </p:nvGrpSpPr>
        <p:grpSpPr>
          <a:xfrm>
            <a:off x="5317682" y="1578294"/>
            <a:ext cx="2009038" cy="82258"/>
            <a:chOff x="7314336" y="1674310"/>
            <a:chExt cx="2678369" cy="109703"/>
          </a:xfrm>
        </p:grpSpPr>
        <p:cxnSp>
          <p:nvCxnSpPr>
            <p:cNvPr id="31" name="直接连接符 30"/>
            <p:cNvCxnSpPr/>
            <p:nvPr/>
          </p:nvCxnSpPr>
          <p:spPr>
            <a:xfrm flipV="1">
              <a:off x="7424039" y="1729160"/>
              <a:ext cx="2568666"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7314336" y="1674310"/>
              <a:ext cx="109703" cy="1097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33" name="组合 32"/>
          <p:cNvGrpSpPr/>
          <p:nvPr/>
        </p:nvGrpSpPr>
        <p:grpSpPr>
          <a:xfrm>
            <a:off x="6209433" y="1635646"/>
            <a:ext cx="2230052" cy="572044"/>
            <a:chOff x="3451161" y="3865165"/>
            <a:chExt cx="2973016" cy="762902"/>
          </a:xfrm>
        </p:grpSpPr>
        <p:sp>
          <p:nvSpPr>
            <p:cNvPr id="34" name="文本框 128"/>
            <p:cNvSpPr txBox="1"/>
            <p:nvPr/>
          </p:nvSpPr>
          <p:spPr>
            <a:xfrm>
              <a:off x="3451161" y="3865165"/>
              <a:ext cx="1725052" cy="369417"/>
            </a:xfrm>
            <a:prstGeom prst="rect">
              <a:avLst/>
            </a:prstGeom>
            <a:noFill/>
          </p:spPr>
          <p:txBody>
            <a:bodyPr wrap="square" rtlCol="0">
              <a:spAutoFit/>
            </a:bodyPr>
            <a:lstStyle/>
            <a:p>
              <a:r>
                <a:rPr lang="zh-CN" altLang="en-US" sz="1200" dirty="0" smtClean="0">
                  <a:gradFill>
                    <a:gsLst>
                      <a:gs pos="50000">
                        <a:schemeClr val="tx1">
                          <a:lumMod val="85000"/>
                          <a:lumOff val="15000"/>
                        </a:schemeClr>
                      </a:gs>
                      <a:gs pos="99000">
                        <a:schemeClr val="tx1">
                          <a:lumMod val="85000"/>
                          <a:lumOff val="15000"/>
                        </a:schemeClr>
                      </a:gs>
                    </a:gsLst>
                    <a:lin ang="5400000" scaled="0"/>
                  </a:gradFill>
                  <a:latin typeface="时尚中黑简体" panose="01010104010101010101" pitchFamily="2" charset="-122"/>
                  <a:ea typeface="时尚中黑简体" panose="01010104010101010101" pitchFamily="2" charset="-122"/>
                </a:rPr>
                <a:t>处于起步阶段</a:t>
              </a:r>
              <a:endParaRPr lang="zh-CN" altLang="en-US" sz="1200" dirty="0">
                <a:gradFill>
                  <a:gsLst>
                    <a:gs pos="50000">
                      <a:schemeClr val="tx1">
                        <a:lumMod val="85000"/>
                        <a:lumOff val="15000"/>
                      </a:schemeClr>
                    </a:gs>
                    <a:gs pos="99000">
                      <a:schemeClr val="tx1">
                        <a:lumMod val="85000"/>
                        <a:lumOff val="15000"/>
                      </a:schemeClr>
                    </a:gs>
                  </a:gsLst>
                  <a:lin ang="5400000" scaled="0"/>
                </a:gradFill>
                <a:latin typeface="时尚中黑简体" panose="01010104010101010101" pitchFamily="2" charset="-122"/>
                <a:ea typeface="时尚中黑简体" panose="01010104010101010101" pitchFamily="2" charset="-122"/>
              </a:endParaRPr>
            </a:p>
          </p:txBody>
        </p:sp>
        <p:sp>
          <p:nvSpPr>
            <p:cNvPr id="35" name="文本框 129"/>
            <p:cNvSpPr txBox="1"/>
            <p:nvPr/>
          </p:nvSpPr>
          <p:spPr>
            <a:xfrm>
              <a:off x="3457192" y="4135511"/>
              <a:ext cx="2966985" cy="492556"/>
            </a:xfrm>
            <a:prstGeom prst="rect">
              <a:avLst/>
            </a:prstGeom>
            <a:noFill/>
          </p:spPr>
          <p:txBody>
            <a:bodyPr wrap="square" rtlCol="0">
              <a:spAutoFit/>
            </a:bodyPr>
            <a:lstStyle/>
            <a:p>
              <a:pPr algn="just"/>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单击此处添加文本</a:t>
              </a:r>
              <a:r>
                <a:rPr lang="zh-CN" altLang="en-US" sz="900" dirty="0" smtClean="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内容单击</a:t>
              </a:r>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此处添加文本</a:t>
              </a:r>
              <a:r>
                <a:rPr lang="zh-CN" altLang="en-US" sz="900" dirty="0" smtClean="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内容单击</a:t>
              </a:r>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此处添加文本内容</a:t>
              </a:r>
              <a:endPar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771309" y="1563638"/>
            <a:ext cx="2230052" cy="572044"/>
            <a:chOff x="3451161" y="3865165"/>
            <a:chExt cx="2973016" cy="762902"/>
          </a:xfrm>
        </p:grpSpPr>
        <p:sp>
          <p:nvSpPr>
            <p:cNvPr id="37" name="文本框 131"/>
            <p:cNvSpPr txBox="1"/>
            <p:nvPr/>
          </p:nvSpPr>
          <p:spPr>
            <a:xfrm>
              <a:off x="3451161" y="3865165"/>
              <a:ext cx="1725052" cy="369417"/>
            </a:xfrm>
            <a:prstGeom prst="rect">
              <a:avLst/>
            </a:prstGeom>
            <a:noFill/>
          </p:spPr>
          <p:txBody>
            <a:bodyPr wrap="square" rtlCol="0">
              <a:spAutoFit/>
            </a:bodyPr>
            <a:lstStyle/>
            <a:p>
              <a:r>
                <a:rPr lang="zh-CN" altLang="en-US" sz="1200" dirty="0" smtClean="0">
                  <a:gradFill>
                    <a:gsLst>
                      <a:gs pos="50000">
                        <a:schemeClr val="tx1">
                          <a:lumMod val="85000"/>
                          <a:lumOff val="15000"/>
                        </a:schemeClr>
                      </a:gs>
                      <a:gs pos="99000">
                        <a:schemeClr val="tx1">
                          <a:lumMod val="85000"/>
                          <a:lumOff val="15000"/>
                        </a:schemeClr>
                      </a:gs>
                    </a:gsLst>
                    <a:lin ang="5400000" scaled="0"/>
                  </a:gradFill>
                  <a:latin typeface="时尚中黑简体" panose="01010104010101010101" pitchFamily="2" charset="-122"/>
                  <a:ea typeface="时尚中黑简体" panose="01010104010101010101" pitchFamily="2" charset="-122"/>
                </a:rPr>
                <a:t>整体规模</a:t>
              </a:r>
              <a:endParaRPr lang="zh-CN" altLang="en-US" sz="1200" dirty="0">
                <a:gradFill>
                  <a:gsLst>
                    <a:gs pos="50000">
                      <a:schemeClr val="tx1">
                        <a:lumMod val="85000"/>
                        <a:lumOff val="15000"/>
                      </a:schemeClr>
                    </a:gs>
                    <a:gs pos="99000">
                      <a:schemeClr val="tx1">
                        <a:lumMod val="85000"/>
                        <a:lumOff val="15000"/>
                      </a:schemeClr>
                    </a:gs>
                  </a:gsLst>
                  <a:lin ang="5400000" scaled="0"/>
                </a:gradFill>
                <a:latin typeface="时尚中黑简体" panose="01010104010101010101" pitchFamily="2" charset="-122"/>
                <a:ea typeface="时尚中黑简体" panose="01010104010101010101" pitchFamily="2" charset="-122"/>
              </a:endParaRPr>
            </a:p>
          </p:txBody>
        </p:sp>
        <p:sp>
          <p:nvSpPr>
            <p:cNvPr id="38" name="文本框 132"/>
            <p:cNvSpPr txBox="1"/>
            <p:nvPr/>
          </p:nvSpPr>
          <p:spPr>
            <a:xfrm>
              <a:off x="3457191" y="4135511"/>
              <a:ext cx="2966986" cy="492556"/>
            </a:xfrm>
            <a:prstGeom prst="rect">
              <a:avLst/>
            </a:prstGeom>
            <a:noFill/>
          </p:spPr>
          <p:txBody>
            <a:bodyPr wrap="square" rtlCol="0">
              <a:spAutoFit/>
            </a:bodyPr>
            <a:lstStyle/>
            <a:p>
              <a:pPr algn="just"/>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单击此处添加文本</a:t>
              </a:r>
              <a:r>
                <a:rPr lang="zh-CN" altLang="en-US" sz="900" dirty="0" smtClean="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内容单击</a:t>
              </a:r>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此处添加文本</a:t>
              </a:r>
              <a:r>
                <a:rPr lang="zh-CN" altLang="en-US" sz="900" dirty="0" smtClean="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内容单击</a:t>
              </a:r>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此处添加文本内容</a:t>
              </a:r>
              <a:endPar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6209433" y="3575204"/>
            <a:ext cx="2230052" cy="572044"/>
            <a:chOff x="3451161" y="3865165"/>
            <a:chExt cx="2973016" cy="762902"/>
          </a:xfrm>
        </p:grpSpPr>
        <p:sp>
          <p:nvSpPr>
            <p:cNvPr id="40" name="文本框 134"/>
            <p:cNvSpPr txBox="1"/>
            <p:nvPr/>
          </p:nvSpPr>
          <p:spPr>
            <a:xfrm>
              <a:off x="3451161" y="3865165"/>
              <a:ext cx="1725052" cy="369417"/>
            </a:xfrm>
            <a:prstGeom prst="rect">
              <a:avLst/>
            </a:prstGeom>
            <a:noFill/>
          </p:spPr>
          <p:txBody>
            <a:bodyPr wrap="square" rtlCol="0">
              <a:spAutoFit/>
            </a:bodyPr>
            <a:lstStyle/>
            <a:p>
              <a:r>
                <a:rPr lang="zh-CN" altLang="en-US" sz="1200" dirty="0" smtClean="0">
                  <a:gradFill>
                    <a:gsLst>
                      <a:gs pos="50000">
                        <a:schemeClr val="tx1">
                          <a:lumMod val="85000"/>
                          <a:lumOff val="15000"/>
                        </a:schemeClr>
                      </a:gs>
                      <a:gs pos="99000">
                        <a:schemeClr val="tx1">
                          <a:lumMod val="85000"/>
                          <a:lumOff val="15000"/>
                        </a:schemeClr>
                      </a:gs>
                    </a:gsLst>
                    <a:lin ang="5400000" scaled="0"/>
                  </a:gradFill>
                  <a:latin typeface="时尚中黑简体" panose="01010104010101010101" pitchFamily="2" charset="-122"/>
                  <a:ea typeface="时尚中黑简体" panose="01010104010101010101" pitchFamily="2" charset="-122"/>
                </a:rPr>
                <a:t>市场占有率</a:t>
              </a:r>
              <a:endParaRPr lang="zh-CN" altLang="en-US" sz="1200" dirty="0">
                <a:gradFill>
                  <a:gsLst>
                    <a:gs pos="50000">
                      <a:schemeClr val="tx1">
                        <a:lumMod val="85000"/>
                        <a:lumOff val="15000"/>
                      </a:schemeClr>
                    </a:gs>
                    <a:gs pos="99000">
                      <a:schemeClr val="tx1">
                        <a:lumMod val="85000"/>
                        <a:lumOff val="15000"/>
                      </a:schemeClr>
                    </a:gs>
                  </a:gsLst>
                  <a:lin ang="5400000" scaled="0"/>
                </a:gradFill>
                <a:latin typeface="时尚中黑简体" panose="01010104010101010101" pitchFamily="2" charset="-122"/>
                <a:ea typeface="时尚中黑简体" panose="01010104010101010101" pitchFamily="2" charset="-122"/>
              </a:endParaRPr>
            </a:p>
          </p:txBody>
        </p:sp>
        <p:sp>
          <p:nvSpPr>
            <p:cNvPr id="41" name="文本框 135"/>
            <p:cNvSpPr txBox="1"/>
            <p:nvPr/>
          </p:nvSpPr>
          <p:spPr>
            <a:xfrm>
              <a:off x="3457192" y="4135511"/>
              <a:ext cx="2966985" cy="492556"/>
            </a:xfrm>
            <a:prstGeom prst="rect">
              <a:avLst/>
            </a:prstGeom>
            <a:noFill/>
          </p:spPr>
          <p:txBody>
            <a:bodyPr wrap="square" rtlCol="0">
              <a:spAutoFit/>
            </a:bodyPr>
            <a:lstStyle/>
            <a:p>
              <a:pPr algn="just"/>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单击此处添加文本</a:t>
              </a:r>
              <a:r>
                <a:rPr lang="zh-CN" altLang="en-US" sz="900" dirty="0" smtClean="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内容单击</a:t>
              </a:r>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此处添加文本</a:t>
              </a:r>
              <a:r>
                <a:rPr lang="zh-CN" altLang="en-US" sz="900" dirty="0" smtClean="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内容单击</a:t>
              </a:r>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此处添加文本内容</a:t>
              </a:r>
              <a:endPar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endParaRPr>
            </a:p>
          </p:txBody>
        </p:sp>
      </p:grpSp>
      <p:grpSp>
        <p:nvGrpSpPr>
          <p:cNvPr id="42" name="组合 41"/>
          <p:cNvGrpSpPr/>
          <p:nvPr/>
        </p:nvGrpSpPr>
        <p:grpSpPr>
          <a:xfrm>
            <a:off x="685764" y="2743993"/>
            <a:ext cx="2230052" cy="572044"/>
            <a:chOff x="3451161" y="3865165"/>
            <a:chExt cx="2973016" cy="762902"/>
          </a:xfrm>
        </p:grpSpPr>
        <p:sp>
          <p:nvSpPr>
            <p:cNvPr id="43" name="文本框 137"/>
            <p:cNvSpPr txBox="1"/>
            <p:nvPr/>
          </p:nvSpPr>
          <p:spPr>
            <a:xfrm>
              <a:off x="3451161" y="3865165"/>
              <a:ext cx="1725052" cy="369417"/>
            </a:xfrm>
            <a:prstGeom prst="rect">
              <a:avLst/>
            </a:prstGeom>
            <a:noFill/>
          </p:spPr>
          <p:txBody>
            <a:bodyPr wrap="square" rtlCol="0">
              <a:spAutoFit/>
            </a:bodyPr>
            <a:lstStyle/>
            <a:p>
              <a:r>
                <a:rPr lang="zh-CN" altLang="en-US" sz="1200" b="1" dirty="0" smtClean="0">
                  <a:gradFill>
                    <a:gsLst>
                      <a:gs pos="50000">
                        <a:schemeClr val="tx1">
                          <a:lumMod val="85000"/>
                          <a:lumOff val="15000"/>
                        </a:schemeClr>
                      </a:gs>
                      <a:gs pos="99000">
                        <a:schemeClr val="tx1">
                          <a:lumMod val="85000"/>
                          <a:lumOff val="15000"/>
                        </a:schemeClr>
                      </a:gs>
                    </a:gsLst>
                    <a:lin ang="5400000" scaled="0"/>
                  </a:gradFill>
                  <a:latin typeface="时尚中黑简体" panose="01010104010101010101" pitchFamily="2" charset="-122"/>
                  <a:ea typeface="时尚中黑简体" panose="01010104010101010101" pitchFamily="2" charset="-122"/>
                </a:rPr>
                <a:t>市场认知度</a:t>
              </a:r>
              <a:endParaRPr lang="zh-CN" altLang="en-US" sz="1200" b="1" dirty="0">
                <a:gradFill>
                  <a:gsLst>
                    <a:gs pos="50000">
                      <a:schemeClr val="tx1">
                        <a:lumMod val="85000"/>
                        <a:lumOff val="15000"/>
                      </a:schemeClr>
                    </a:gs>
                    <a:gs pos="99000">
                      <a:schemeClr val="tx1">
                        <a:lumMod val="85000"/>
                        <a:lumOff val="15000"/>
                      </a:schemeClr>
                    </a:gs>
                  </a:gsLst>
                  <a:lin ang="5400000" scaled="0"/>
                </a:gradFill>
                <a:latin typeface="时尚中黑简体" panose="01010104010101010101" pitchFamily="2" charset="-122"/>
                <a:ea typeface="时尚中黑简体" panose="01010104010101010101" pitchFamily="2" charset="-122"/>
              </a:endParaRPr>
            </a:p>
          </p:txBody>
        </p:sp>
        <p:sp>
          <p:nvSpPr>
            <p:cNvPr id="44" name="文本框 138"/>
            <p:cNvSpPr txBox="1"/>
            <p:nvPr/>
          </p:nvSpPr>
          <p:spPr>
            <a:xfrm>
              <a:off x="3457192" y="4135511"/>
              <a:ext cx="2966985" cy="492556"/>
            </a:xfrm>
            <a:prstGeom prst="rect">
              <a:avLst/>
            </a:prstGeom>
            <a:noFill/>
          </p:spPr>
          <p:txBody>
            <a:bodyPr wrap="square" rtlCol="0">
              <a:spAutoFit/>
            </a:bodyPr>
            <a:lstStyle/>
            <a:p>
              <a:pPr algn="just"/>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单击此处添加文本</a:t>
              </a:r>
              <a:r>
                <a:rPr lang="zh-CN" altLang="en-US" sz="900" dirty="0" smtClean="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内容单击</a:t>
              </a:r>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此处添加文本</a:t>
              </a:r>
              <a:r>
                <a:rPr lang="zh-CN" altLang="en-US" sz="900" dirty="0" smtClean="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内容单击</a:t>
              </a:r>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此处添加文本内容</a:t>
              </a:r>
              <a:endPar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666865" y="3777943"/>
            <a:ext cx="2230052" cy="572044"/>
            <a:chOff x="3451161" y="3865165"/>
            <a:chExt cx="2973016" cy="762902"/>
          </a:xfrm>
        </p:grpSpPr>
        <p:sp>
          <p:nvSpPr>
            <p:cNvPr id="46" name="文本框 140"/>
            <p:cNvSpPr txBox="1"/>
            <p:nvPr/>
          </p:nvSpPr>
          <p:spPr>
            <a:xfrm>
              <a:off x="3451161" y="3865165"/>
              <a:ext cx="1725052" cy="369417"/>
            </a:xfrm>
            <a:prstGeom prst="rect">
              <a:avLst/>
            </a:prstGeom>
            <a:noFill/>
          </p:spPr>
          <p:txBody>
            <a:bodyPr wrap="square" rtlCol="0">
              <a:spAutoFit/>
            </a:bodyPr>
            <a:lstStyle/>
            <a:p>
              <a:r>
                <a:rPr lang="zh-CN" altLang="en-US" sz="1200" dirty="0" smtClean="0">
                  <a:gradFill>
                    <a:gsLst>
                      <a:gs pos="50000">
                        <a:schemeClr val="tx1">
                          <a:lumMod val="85000"/>
                          <a:lumOff val="15000"/>
                        </a:schemeClr>
                      </a:gs>
                      <a:gs pos="99000">
                        <a:schemeClr val="tx1">
                          <a:lumMod val="85000"/>
                          <a:lumOff val="15000"/>
                        </a:schemeClr>
                      </a:gs>
                    </a:gsLst>
                    <a:lin ang="5400000" scaled="0"/>
                  </a:gradFill>
                  <a:latin typeface="时尚中黑简体" panose="01010104010101010101" pitchFamily="2" charset="-122"/>
                  <a:ea typeface="时尚中黑简体" panose="01010104010101010101" pitchFamily="2" charset="-122"/>
                </a:rPr>
                <a:t>盈利所占比重</a:t>
              </a:r>
              <a:endParaRPr lang="zh-CN" altLang="en-US" sz="1200" dirty="0">
                <a:gradFill>
                  <a:gsLst>
                    <a:gs pos="50000">
                      <a:schemeClr val="tx1">
                        <a:lumMod val="85000"/>
                        <a:lumOff val="15000"/>
                      </a:schemeClr>
                    </a:gs>
                    <a:gs pos="99000">
                      <a:schemeClr val="tx1">
                        <a:lumMod val="85000"/>
                        <a:lumOff val="15000"/>
                      </a:schemeClr>
                    </a:gs>
                  </a:gsLst>
                  <a:lin ang="5400000" scaled="0"/>
                </a:gradFill>
                <a:latin typeface="时尚中黑简体" panose="01010104010101010101" pitchFamily="2" charset="-122"/>
                <a:ea typeface="时尚中黑简体" panose="01010104010101010101" pitchFamily="2" charset="-122"/>
              </a:endParaRPr>
            </a:p>
          </p:txBody>
        </p:sp>
        <p:sp>
          <p:nvSpPr>
            <p:cNvPr id="47" name="文本框 141"/>
            <p:cNvSpPr txBox="1"/>
            <p:nvPr/>
          </p:nvSpPr>
          <p:spPr>
            <a:xfrm>
              <a:off x="3457191" y="4135511"/>
              <a:ext cx="2966986" cy="492556"/>
            </a:xfrm>
            <a:prstGeom prst="rect">
              <a:avLst/>
            </a:prstGeom>
            <a:noFill/>
          </p:spPr>
          <p:txBody>
            <a:bodyPr wrap="square" rtlCol="0">
              <a:spAutoFit/>
            </a:bodyPr>
            <a:lstStyle/>
            <a:p>
              <a:pPr algn="just"/>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单击此处添加文本</a:t>
              </a:r>
              <a:r>
                <a:rPr lang="zh-CN" altLang="en-US" sz="900" dirty="0" smtClean="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内容单击</a:t>
              </a:r>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此处添加文本</a:t>
              </a:r>
              <a:r>
                <a:rPr lang="zh-CN" altLang="en-US" sz="900" dirty="0" smtClean="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内容单击</a:t>
              </a:r>
              <a:r>
                <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rPr>
                <a:t>此处添加文本内容</a:t>
              </a:r>
              <a:endParaRPr lang="zh-CN" altLang="en-US" sz="900" dirty="0">
                <a:gradFill>
                  <a:gsLst>
                    <a:gs pos="50000">
                      <a:schemeClr val="tx1">
                        <a:lumMod val="85000"/>
                        <a:lumOff val="15000"/>
                      </a:schemeClr>
                    </a:gs>
                    <a:gs pos="99000">
                      <a:schemeClr val="tx1">
                        <a:lumMod val="85000"/>
                        <a:lumOff val="15000"/>
                      </a:schemeClr>
                    </a:gs>
                  </a:gsLst>
                  <a:lin ang="5400000" scaled="0"/>
                </a:gra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par>
                                <p:cTn id="8" presetID="22" presetClass="entr" presetSubtype="1"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up)">
                                      <p:cBhvr>
                                        <p:cTn id="10" dur="500"/>
                                        <p:tgtEl>
                                          <p:spTgt spid="15"/>
                                        </p:tgtEl>
                                      </p:cBhvr>
                                    </p:animEffect>
                                  </p:childTnLst>
                                </p:cTn>
                              </p:par>
                              <p:par>
                                <p:cTn id="11" presetID="22" presetClass="entr" presetSubtype="2"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right)">
                                      <p:cBhvr>
                                        <p:cTn id="13" dur="500"/>
                                        <p:tgtEl>
                                          <p:spTgt spid="16"/>
                                        </p:tgtEl>
                                      </p:cBhvr>
                                    </p:animEffect>
                                  </p:childTnLst>
                                </p:cTn>
                              </p:par>
                              <p:par>
                                <p:cTn id="14" presetID="22" presetClass="entr" presetSubtype="4"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par>
                                <p:cTn id="17" presetID="22" presetClass="entr" presetSubtype="8"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wipe(left)">
                                      <p:cBhvr>
                                        <p:cTn id="24" dur="500"/>
                                        <p:tgtEl>
                                          <p:spTgt spid="30"/>
                                        </p:tgtEl>
                                      </p:cBhvr>
                                    </p:animEffect>
                                  </p:childTnLst>
                                </p:cTn>
                              </p:par>
                              <p:par>
                                <p:cTn id="25" presetID="22" presetClass="entr" presetSubtype="8" fill="hold" nodeType="withEffect">
                                  <p:stCondLst>
                                    <p:cond delay="50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500"/>
                                        <p:tgtEl>
                                          <p:spTgt spid="33"/>
                                        </p:tgtEl>
                                      </p:cBhvr>
                                    </p:animEffect>
                                  </p:childTnLst>
                                </p:cTn>
                              </p:par>
                              <p:par>
                                <p:cTn id="28" presetID="22" presetClass="entr" presetSubtype="2" fill="hold"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right)">
                                      <p:cBhvr>
                                        <p:cTn id="30" dur="500"/>
                                        <p:tgtEl>
                                          <p:spTgt spid="27"/>
                                        </p:tgtEl>
                                      </p:cBhvr>
                                    </p:animEffect>
                                  </p:childTnLst>
                                </p:cTn>
                              </p:par>
                              <p:par>
                                <p:cTn id="31" presetID="22" presetClass="entr" presetSubtype="8" fill="hold" nodeType="withEffect">
                                  <p:stCondLst>
                                    <p:cond delay="50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500"/>
                                        <p:tgtEl>
                                          <p:spTgt spid="36"/>
                                        </p:tgtEl>
                                      </p:cBhvr>
                                    </p:animEffect>
                                  </p:childTnLst>
                                </p:cTn>
                              </p:par>
                              <p:par>
                                <p:cTn id="34" presetID="22" presetClass="entr" presetSubtype="8" fill="hold"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left)">
                                      <p:cBhvr>
                                        <p:cTn id="36" dur="500"/>
                                        <p:tgtEl>
                                          <p:spTgt spid="24"/>
                                        </p:tgtEl>
                                      </p:cBhvr>
                                    </p:animEffect>
                                  </p:childTnLst>
                                </p:cTn>
                              </p:par>
                              <p:par>
                                <p:cTn id="37" presetID="22" presetClass="entr" presetSubtype="8" fill="hold" nodeType="withEffect">
                                  <p:stCondLst>
                                    <p:cond delay="500"/>
                                  </p:stCondLst>
                                  <p:childTnLst>
                                    <p:set>
                                      <p:cBhvr>
                                        <p:cTn id="38" dur="1" fill="hold">
                                          <p:stCondLst>
                                            <p:cond delay="0"/>
                                          </p:stCondLst>
                                        </p:cTn>
                                        <p:tgtEl>
                                          <p:spTgt spid="39"/>
                                        </p:tgtEl>
                                        <p:attrNameLst>
                                          <p:attrName>style.visibility</p:attrName>
                                        </p:attrNameLst>
                                      </p:cBhvr>
                                      <p:to>
                                        <p:strVal val="visible"/>
                                      </p:to>
                                    </p:set>
                                    <p:animEffect transition="in" filter="wipe(left)">
                                      <p:cBhvr>
                                        <p:cTn id="39" dur="500"/>
                                        <p:tgtEl>
                                          <p:spTgt spid="39"/>
                                        </p:tgtEl>
                                      </p:cBhvr>
                                    </p:animEffect>
                                  </p:childTnLst>
                                </p:cTn>
                              </p:par>
                              <p:par>
                                <p:cTn id="40" presetID="22" presetClass="entr" presetSubtype="2"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right)">
                                      <p:cBhvr>
                                        <p:cTn id="42" dur="500"/>
                                        <p:tgtEl>
                                          <p:spTgt spid="18"/>
                                        </p:tgtEl>
                                      </p:cBhvr>
                                    </p:animEffect>
                                  </p:childTnLst>
                                </p:cTn>
                              </p:par>
                              <p:par>
                                <p:cTn id="43" presetID="22" presetClass="entr" presetSubtype="8" fill="hold" nodeType="withEffect">
                                  <p:stCondLst>
                                    <p:cond delay="500"/>
                                  </p:stCondLst>
                                  <p:childTnLst>
                                    <p:set>
                                      <p:cBhvr>
                                        <p:cTn id="44" dur="1" fill="hold">
                                          <p:stCondLst>
                                            <p:cond delay="0"/>
                                          </p:stCondLst>
                                        </p:cTn>
                                        <p:tgtEl>
                                          <p:spTgt spid="45"/>
                                        </p:tgtEl>
                                        <p:attrNameLst>
                                          <p:attrName>style.visibility</p:attrName>
                                        </p:attrNameLst>
                                      </p:cBhvr>
                                      <p:to>
                                        <p:strVal val="visible"/>
                                      </p:to>
                                    </p:set>
                                    <p:animEffect transition="in" filter="wipe(left)">
                                      <p:cBhvr>
                                        <p:cTn id="45" dur="500"/>
                                        <p:tgtEl>
                                          <p:spTgt spid="45"/>
                                        </p:tgtEl>
                                      </p:cBhvr>
                                    </p:animEffect>
                                  </p:childTnLst>
                                </p:cTn>
                              </p:par>
                              <p:par>
                                <p:cTn id="46" presetID="22" presetClass="entr" presetSubtype="2" fill="hold"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wipe(right)">
                                      <p:cBhvr>
                                        <p:cTn id="48" dur="500"/>
                                        <p:tgtEl>
                                          <p:spTgt spid="21"/>
                                        </p:tgtEl>
                                      </p:cBhvr>
                                    </p:animEffect>
                                  </p:childTnLst>
                                </p:cTn>
                              </p:par>
                              <p:par>
                                <p:cTn id="49" presetID="22" presetClass="entr" presetSubtype="8" fill="hold" nodeType="withEffect">
                                  <p:stCondLst>
                                    <p:cond delay="500"/>
                                  </p:stCondLst>
                                  <p:childTnLst>
                                    <p:set>
                                      <p:cBhvr>
                                        <p:cTn id="50" dur="1" fill="hold">
                                          <p:stCondLst>
                                            <p:cond delay="0"/>
                                          </p:stCondLst>
                                        </p:cTn>
                                        <p:tgtEl>
                                          <p:spTgt spid="42"/>
                                        </p:tgtEl>
                                        <p:attrNameLst>
                                          <p:attrName>style.visibility</p:attrName>
                                        </p:attrNameLst>
                                      </p:cBhvr>
                                      <p:to>
                                        <p:strVal val="visible"/>
                                      </p:to>
                                    </p:set>
                                    <p:animEffect transition="in" filter="wipe(left)">
                                      <p:cBhvr>
                                        <p:cTn id="5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Freeform 27"/>
          <p:cNvSpPr/>
          <p:nvPr/>
        </p:nvSpPr>
        <p:spPr bwMode="auto">
          <a:xfrm>
            <a:off x="2125317" y="1800763"/>
            <a:ext cx="1626448" cy="1385800"/>
          </a:xfrm>
          <a:custGeom>
            <a:avLst/>
            <a:gdLst>
              <a:gd name="T0" fmla="*/ 172 w 223"/>
              <a:gd name="T1" fmla="*/ 172 h 190"/>
              <a:gd name="T2" fmla="*/ 50 w 223"/>
              <a:gd name="T3" fmla="*/ 122 h 190"/>
              <a:gd name="T4" fmla="*/ 0 w 223"/>
              <a:gd name="T5" fmla="*/ 0 h 190"/>
              <a:gd name="T6" fmla="*/ 22 w 223"/>
              <a:gd name="T7" fmla="*/ 0 h 190"/>
              <a:gd name="T8" fmla="*/ 66 w 223"/>
              <a:gd name="T9" fmla="*/ 106 h 190"/>
              <a:gd name="T10" fmla="*/ 172 w 223"/>
              <a:gd name="T11" fmla="*/ 150 h 190"/>
              <a:gd name="T12" fmla="*/ 172 w 223"/>
              <a:gd name="T13" fmla="*/ 132 h 190"/>
              <a:gd name="T14" fmla="*/ 223 w 223"/>
              <a:gd name="T15" fmla="*/ 163 h 190"/>
              <a:gd name="T16" fmla="*/ 172 w 223"/>
              <a:gd name="T17" fmla="*/ 190 h 190"/>
              <a:gd name="T18" fmla="*/ 172 w 223"/>
              <a:gd name="T19" fmla="*/ 17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 h="190">
                <a:moveTo>
                  <a:pt x="172" y="172"/>
                </a:moveTo>
                <a:cubicBezTo>
                  <a:pt x="124" y="172"/>
                  <a:pt x="81" y="153"/>
                  <a:pt x="50" y="122"/>
                </a:cubicBezTo>
                <a:cubicBezTo>
                  <a:pt x="19" y="91"/>
                  <a:pt x="0" y="48"/>
                  <a:pt x="0" y="0"/>
                </a:cubicBezTo>
                <a:cubicBezTo>
                  <a:pt x="22" y="0"/>
                  <a:pt x="22" y="0"/>
                  <a:pt x="22" y="0"/>
                </a:cubicBezTo>
                <a:cubicBezTo>
                  <a:pt x="22" y="41"/>
                  <a:pt x="39" y="79"/>
                  <a:pt x="66" y="106"/>
                </a:cubicBezTo>
                <a:cubicBezTo>
                  <a:pt x="93" y="133"/>
                  <a:pt x="131" y="150"/>
                  <a:pt x="172" y="150"/>
                </a:cubicBezTo>
                <a:cubicBezTo>
                  <a:pt x="172" y="132"/>
                  <a:pt x="172" y="132"/>
                  <a:pt x="172" y="132"/>
                </a:cubicBezTo>
                <a:cubicBezTo>
                  <a:pt x="223" y="163"/>
                  <a:pt x="223" y="163"/>
                  <a:pt x="223" y="163"/>
                </a:cubicBezTo>
                <a:cubicBezTo>
                  <a:pt x="172" y="190"/>
                  <a:pt x="172" y="190"/>
                  <a:pt x="172" y="190"/>
                </a:cubicBezTo>
                <a:lnTo>
                  <a:pt x="172" y="172"/>
                </a:lnTo>
                <a:close/>
              </a:path>
            </a:pathLst>
          </a:custGeom>
          <a:gradFill flip="none" rotWithShape="1">
            <a:gsLst>
              <a:gs pos="0">
                <a:schemeClr val="bg1"/>
              </a:gs>
              <a:gs pos="100000">
                <a:schemeClr val="bg1">
                  <a:lumMod val="95000"/>
                </a:schemeClr>
              </a:gs>
            </a:gsLst>
            <a:path path="shape">
              <a:fillToRect l="50000" t="50000" r="50000" b="50000"/>
            </a:path>
            <a:tileRect/>
          </a:gradFill>
          <a:ln>
            <a:noFill/>
          </a:ln>
          <a:effectLst>
            <a:outerShdw blurRad="50800" dist="38100" dir="2700000" algn="tl" rotWithShape="0">
              <a:prstClr val="black">
                <a:alpha val="40000"/>
              </a:prstClr>
            </a:outerShdw>
          </a:effectLst>
        </p:spPr>
        <p:txBody>
          <a:bodyPr vert="horz" wrap="square" lIns="70564" tIns="35282" rIns="70564" bIns="35282" numCol="1" anchor="t" anchorCtr="0" compatLnSpc="1"/>
          <a:lstStyle/>
          <a:p>
            <a:endParaRPr lang="zh-CN" altLang="en-US"/>
          </a:p>
        </p:txBody>
      </p:sp>
      <p:sp>
        <p:nvSpPr>
          <p:cNvPr id="8" name="Freeform 28"/>
          <p:cNvSpPr/>
          <p:nvPr/>
        </p:nvSpPr>
        <p:spPr bwMode="auto">
          <a:xfrm>
            <a:off x="1301292" y="1800764"/>
            <a:ext cx="2450474" cy="2209873"/>
          </a:xfrm>
          <a:custGeom>
            <a:avLst/>
            <a:gdLst>
              <a:gd name="T0" fmla="*/ 285 w 336"/>
              <a:gd name="T1" fmla="*/ 285 h 303"/>
              <a:gd name="T2" fmla="*/ 84 w 336"/>
              <a:gd name="T3" fmla="*/ 202 h 303"/>
              <a:gd name="T4" fmla="*/ 0 w 336"/>
              <a:gd name="T5" fmla="*/ 0 h 303"/>
              <a:gd name="T6" fmla="*/ 23 w 336"/>
              <a:gd name="T7" fmla="*/ 0 h 303"/>
              <a:gd name="T8" fmla="*/ 100 w 336"/>
              <a:gd name="T9" fmla="*/ 186 h 303"/>
              <a:gd name="T10" fmla="*/ 285 w 336"/>
              <a:gd name="T11" fmla="*/ 262 h 303"/>
              <a:gd name="T12" fmla="*/ 285 w 336"/>
              <a:gd name="T13" fmla="*/ 245 h 303"/>
              <a:gd name="T14" fmla="*/ 336 w 336"/>
              <a:gd name="T15" fmla="*/ 275 h 303"/>
              <a:gd name="T16" fmla="*/ 285 w 336"/>
              <a:gd name="T17" fmla="*/ 303 h 303"/>
              <a:gd name="T18" fmla="*/ 285 w 336"/>
              <a:gd name="T19" fmla="*/ 285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03">
                <a:moveTo>
                  <a:pt x="285" y="285"/>
                </a:moveTo>
                <a:cubicBezTo>
                  <a:pt x="206" y="285"/>
                  <a:pt x="135" y="253"/>
                  <a:pt x="84" y="202"/>
                </a:cubicBezTo>
                <a:cubicBezTo>
                  <a:pt x="32" y="150"/>
                  <a:pt x="0" y="79"/>
                  <a:pt x="0" y="0"/>
                </a:cubicBezTo>
                <a:cubicBezTo>
                  <a:pt x="23" y="0"/>
                  <a:pt x="23" y="0"/>
                  <a:pt x="23" y="0"/>
                </a:cubicBezTo>
                <a:cubicBezTo>
                  <a:pt x="23" y="72"/>
                  <a:pt x="52" y="138"/>
                  <a:pt x="100" y="186"/>
                </a:cubicBezTo>
                <a:cubicBezTo>
                  <a:pt x="147" y="233"/>
                  <a:pt x="213" y="262"/>
                  <a:pt x="285" y="262"/>
                </a:cubicBezTo>
                <a:cubicBezTo>
                  <a:pt x="285" y="245"/>
                  <a:pt x="285" y="245"/>
                  <a:pt x="285" y="245"/>
                </a:cubicBezTo>
                <a:cubicBezTo>
                  <a:pt x="336" y="275"/>
                  <a:pt x="336" y="275"/>
                  <a:pt x="336" y="275"/>
                </a:cubicBezTo>
                <a:cubicBezTo>
                  <a:pt x="285" y="303"/>
                  <a:pt x="285" y="303"/>
                  <a:pt x="285" y="303"/>
                </a:cubicBezTo>
                <a:lnTo>
                  <a:pt x="285" y="285"/>
                </a:lnTo>
                <a:close/>
              </a:path>
            </a:pathLst>
          </a:custGeom>
          <a:gradFill flip="none" rotWithShape="1">
            <a:gsLst>
              <a:gs pos="0">
                <a:schemeClr val="bg1"/>
              </a:gs>
              <a:gs pos="100000">
                <a:schemeClr val="bg1">
                  <a:lumMod val="95000"/>
                </a:schemeClr>
              </a:gs>
            </a:gsLst>
            <a:path path="shape">
              <a:fillToRect l="50000" t="50000" r="50000" b="50000"/>
            </a:path>
            <a:tileRect/>
          </a:gradFill>
          <a:ln>
            <a:noFill/>
          </a:ln>
          <a:effectLst>
            <a:outerShdw blurRad="50800" dist="38100" dir="2700000" algn="tl" rotWithShape="0">
              <a:prstClr val="black">
                <a:alpha val="40000"/>
              </a:prstClr>
            </a:outerShdw>
          </a:effectLst>
        </p:spPr>
        <p:txBody>
          <a:bodyPr vert="horz" wrap="square" lIns="70564" tIns="35282" rIns="70564" bIns="35282" numCol="1" anchor="t" anchorCtr="0" compatLnSpc="1"/>
          <a:lstStyle/>
          <a:p>
            <a:endParaRPr lang="zh-CN" altLang="en-US"/>
          </a:p>
        </p:txBody>
      </p:sp>
      <p:sp>
        <p:nvSpPr>
          <p:cNvPr id="9" name="Freeform 29"/>
          <p:cNvSpPr/>
          <p:nvPr/>
        </p:nvSpPr>
        <p:spPr bwMode="auto">
          <a:xfrm>
            <a:off x="501956" y="1800763"/>
            <a:ext cx="3249810" cy="3012342"/>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gradFill flip="none" rotWithShape="1">
            <a:gsLst>
              <a:gs pos="0">
                <a:schemeClr val="bg1"/>
              </a:gs>
              <a:gs pos="100000">
                <a:schemeClr val="bg1">
                  <a:lumMod val="95000"/>
                </a:schemeClr>
              </a:gs>
            </a:gsLst>
            <a:path path="shape">
              <a:fillToRect l="50000" t="50000" r="50000" b="50000"/>
            </a:path>
            <a:tileRect/>
          </a:gradFill>
          <a:ln>
            <a:noFill/>
          </a:ln>
          <a:effectLst>
            <a:outerShdw blurRad="50800" dist="38100" dir="2700000" algn="tl" rotWithShape="0">
              <a:prstClr val="black">
                <a:alpha val="40000"/>
              </a:prstClr>
            </a:outerShdw>
          </a:effectLst>
        </p:spPr>
        <p:txBody>
          <a:bodyPr vert="horz" wrap="square" lIns="70564" tIns="35282" rIns="70564" bIns="35282" numCol="1" anchor="t" anchorCtr="0" compatLnSpc="1"/>
          <a:lstStyle/>
          <a:p>
            <a:endParaRPr lang="zh-CN" altLang="en-US"/>
          </a:p>
        </p:txBody>
      </p:sp>
      <p:sp>
        <p:nvSpPr>
          <p:cNvPr id="10" name="TextBox 9"/>
          <p:cNvSpPr txBox="1"/>
          <p:nvPr/>
        </p:nvSpPr>
        <p:spPr>
          <a:xfrm>
            <a:off x="3809097" y="2616493"/>
            <a:ext cx="518576" cy="712588"/>
          </a:xfrm>
          <a:prstGeom prst="rect">
            <a:avLst/>
          </a:prstGeom>
          <a:noFill/>
        </p:spPr>
        <p:txBody>
          <a:bodyPr wrap="none" lIns="70564" tIns="35282" rIns="70564" bIns="35282" rtlCol="0" anchor="ctr">
            <a:spAutoFit/>
          </a:bodyPr>
          <a:lstStyle/>
          <a:p>
            <a:r>
              <a:rPr lang="en-US" altLang="zh-CN" sz="4200" dirty="0">
                <a:solidFill>
                  <a:srgbClr val="0070C0"/>
                </a:solidFill>
                <a:latin typeface="微软雅黑" panose="020B0503020204020204" pitchFamily="34" charset="-122"/>
                <a:ea typeface="微软雅黑" panose="020B0503020204020204" pitchFamily="34" charset="-122"/>
              </a:rPr>
              <a:t>A</a:t>
            </a:r>
            <a:endParaRPr lang="zh-CN" altLang="en-US" sz="4200" dirty="0">
              <a:solidFill>
                <a:srgbClr val="0070C0"/>
              </a:solidFill>
              <a:latin typeface="微软雅黑" panose="020B0503020204020204" pitchFamily="34" charset="-122"/>
              <a:ea typeface="微软雅黑" panose="020B0503020204020204" pitchFamily="34" charset="-122"/>
            </a:endParaRPr>
          </a:p>
        </p:txBody>
      </p:sp>
      <p:sp>
        <p:nvSpPr>
          <p:cNvPr id="11" name="TextBox 10"/>
          <p:cNvSpPr txBox="1"/>
          <p:nvPr/>
        </p:nvSpPr>
        <p:spPr>
          <a:xfrm>
            <a:off x="3809097" y="3423784"/>
            <a:ext cx="477753" cy="712588"/>
          </a:xfrm>
          <a:prstGeom prst="rect">
            <a:avLst/>
          </a:prstGeom>
          <a:noFill/>
        </p:spPr>
        <p:txBody>
          <a:bodyPr wrap="none" lIns="70564" tIns="35282" rIns="70564" bIns="35282" rtlCol="0" anchor="ctr">
            <a:spAutoFit/>
          </a:bodyPr>
          <a:lstStyle/>
          <a:p>
            <a:r>
              <a:rPr lang="en-US" altLang="zh-CN" sz="4200">
                <a:solidFill>
                  <a:srgbClr val="0070C0"/>
                </a:solidFill>
                <a:latin typeface="微软雅黑" panose="020B0503020204020204" pitchFamily="34" charset="-122"/>
                <a:ea typeface="微软雅黑" panose="020B0503020204020204" pitchFamily="34" charset="-122"/>
              </a:rPr>
              <a:t>B</a:t>
            </a:r>
            <a:endParaRPr lang="zh-CN" altLang="en-US" sz="4200">
              <a:solidFill>
                <a:srgbClr val="0070C0"/>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3809096" y="4257377"/>
            <a:ext cx="502495" cy="712588"/>
          </a:xfrm>
          <a:prstGeom prst="rect">
            <a:avLst/>
          </a:prstGeom>
          <a:noFill/>
        </p:spPr>
        <p:txBody>
          <a:bodyPr wrap="none" lIns="70564" tIns="35282" rIns="70564" bIns="35282" rtlCol="0" anchor="ctr">
            <a:spAutoFit/>
          </a:bodyPr>
          <a:lstStyle/>
          <a:p>
            <a:r>
              <a:rPr lang="en-US" altLang="zh-CN" sz="4200">
                <a:solidFill>
                  <a:srgbClr val="0070C0"/>
                </a:solidFill>
                <a:latin typeface="微软雅黑" panose="020B0503020204020204" pitchFamily="34" charset="-122"/>
                <a:ea typeface="微软雅黑" panose="020B0503020204020204" pitchFamily="34" charset="-122"/>
              </a:rPr>
              <a:t>C</a:t>
            </a:r>
            <a:endParaRPr lang="zh-CN" altLang="en-US" sz="4200">
              <a:solidFill>
                <a:srgbClr val="0070C0"/>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4409221" y="2668278"/>
            <a:ext cx="3856516" cy="671417"/>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rPr>
              <a:t>这里，或者通过通过复制您的文本。您的内容打在这里，或者通过通过复制您的文本。</a:t>
            </a:r>
            <a:endParaRPr lang="zh-CN" altLang="en-US" sz="1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TextBox 13"/>
          <p:cNvSpPr txBox="1"/>
          <p:nvPr/>
        </p:nvSpPr>
        <p:spPr>
          <a:xfrm>
            <a:off x="4409221" y="3504537"/>
            <a:ext cx="3856516" cy="671417"/>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rPr>
              <a:t>在这里 ，或者通过复制您的文本后，在此框中选择粘贴，并选择只保留文字。</a:t>
            </a:r>
            <a:endParaRPr lang="zh-CN" altLang="en-US" sz="1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4409221" y="4371301"/>
            <a:ext cx="3856516" cy="671417"/>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rPr>
              <a:t>这里，或者通过通过复制您的文本。</a:t>
            </a:r>
            <a:endParaRPr lang="zh-CN" altLang="en-US" sz="1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 name="Line 23"/>
          <p:cNvSpPr>
            <a:spLocks noChangeShapeType="1"/>
          </p:cNvSpPr>
          <p:nvPr/>
        </p:nvSpPr>
        <p:spPr bwMode="auto">
          <a:xfrm flipH="1">
            <a:off x="-36352" y="1705084"/>
            <a:ext cx="2951747" cy="0"/>
          </a:xfrm>
          <a:prstGeom prst="line">
            <a:avLst/>
          </a:prstGeom>
          <a:noFill/>
          <a:ln w="5" cap="flat">
            <a:solidFill>
              <a:schemeClr val="tx1">
                <a:lumMod val="65000"/>
                <a:lumOff val="35000"/>
              </a:schemeClr>
            </a:solidFill>
            <a:prstDash val="dash"/>
            <a:miter lim="800000"/>
            <a:headEnd type="none" w="med" len="med"/>
            <a:tailEnd type="arrow" w="med" len="med"/>
          </a:ln>
          <a:extLst>
            <a:ext uri="{909E8E84-426E-40DD-AFC4-6F175D3DCCD1}">
              <a14:hiddenFill xmlns:a14="http://schemas.microsoft.com/office/drawing/2010/main">
                <a:noFill/>
              </a14:hiddenFill>
            </a:ext>
          </a:extLst>
        </p:spPr>
        <p:txBody>
          <a:bodyPr vert="horz" wrap="square" lIns="70564" tIns="35282" rIns="70564" bIns="35282" numCol="1" anchor="t" anchorCtr="0" compatLnSpc="1"/>
          <a:lstStyle/>
          <a:p>
            <a:endParaRPr lang="zh-CN" altLang="en-US"/>
          </a:p>
        </p:txBody>
      </p:sp>
      <p:sp>
        <p:nvSpPr>
          <p:cNvPr id="4" name="Freeform 24"/>
          <p:cNvSpPr>
            <a:spLocks noEditPoints="1"/>
          </p:cNvSpPr>
          <p:nvPr/>
        </p:nvSpPr>
        <p:spPr bwMode="auto">
          <a:xfrm>
            <a:off x="2023472" y="1538419"/>
            <a:ext cx="342573" cy="342592"/>
          </a:xfrm>
          <a:custGeom>
            <a:avLst/>
            <a:gdLst>
              <a:gd name="T0" fmla="*/ 23 w 47"/>
              <a:gd name="T1" fmla="*/ 0 h 47"/>
              <a:gd name="T2" fmla="*/ 47 w 47"/>
              <a:gd name="T3" fmla="*/ 24 h 47"/>
              <a:gd name="T4" fmla="*/ 23 w 47"/>
              <a:gd name="T5" fmla="*/ 47 h 47"/>
              <a:gd name="T6" fmla="*/ 0 w 47"/>
              <a:gd name="T7" fmla="*/ 24 h 47"/>
              <a:gd name="T8" fmla="*/ 23 w 47"/>
              <a:gd name="T9" fmla="*/ 0 h 47"/>
              <a:gd name="T10" fmla="*/ 23 w 47"/>
              <a:gd name="T11" fmla="*/ 15 h 47"/>
              <a:gd name="T12" fmla="*/ 15 w 47"/>
              <a:gd name="T13" fmla="*/ 24 h 47"/>
              <a:gd name="T14" fmla="*/ 23 w 47"/>
              <a:gd name="T15" fmla="*/ 32 h 47"/>
              <a:gd name="T16" fmla="*/ 32 w 47"/>
              <a:gd name="T17" fmla="*/ 24 h 47"/>
              <a:gd name="T18" fmla="*/ 23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36" y="0"/>
                  <a:pt x="47" y="11"/>
                  <a:pt x="47" y="24"/>
                </a:cubicBezTo>
                <a:cubicBezTo>
                  <a:pt x="47" y="37"/>
                  <a:pt x="36" y="47"/>
                  <a:pt x="23" y="47"/>
                </a:cubicBezTo>
                <a:cubicBezTo>
                  <a:pt x="10" y="47"/>
                  <a:pt x="0" y="37"/>
                  <a:pt x="0" y="24"/>
                </a:cubicBezTo>
                <a:cubicBezTo>
                  <a:pt x="0" y="11"/>
                  <a:pt x="10" y="0"/>
                  <a:pt x="23" y="0"/>
                </a:cubicBezTo>
                <a:close/>
                <a:moveTo>
                  <a:pt x="23" y="15"/>
                </a:moveTo>
                <a:cubicBezTo>
                  <a:pt x="19" y="15"/>
                  <a:pt x="15" y="19"/>
                  <a:pt x="15" y="24"/>
                </a:cubicBezTo>
                <a:cubicBezTo>
                  <a:pt x="15" y="28"/>
                  <a:pt x="19" y="32"/>
                  <a:pt x="23" y="32"/>
                </a:cubicBezTo>
                <a:cubicBezTo>
                  <a:pt x="28" y="32"/>
                  <a:pt x="32" y="28"/>
                  <a:pt x="32" y="24"/>
                </a:cubicBezTo>
                <a:cubicBezTo>
                  <a:pt x="32" y="19"/>
                  <a:pt x="28" y="15"/>
                  <a:pt x="23" y="1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70564" tIns="35282" rIns="70564" bIns="35282" numCol="1" anchor="t" anchorCtr="0" compatLnSpc="1"/>
          <a:lstStyle/>
          <a:p>
            <a:endParaRPr lang="zh-CN" altLang="en-US"/>
          </a:p>
        </p:txBody>
      </p:sp>
      <p:sp>
        <p:nvSpPr>
          <p:cNvPr id="5" name="Freeform 25"/>
          <p:cNvSpPr>
            <a:spLocks noEditPoints="1"/>
          </p:cNvSpPr>
          <p:nvPr/>
        </p:nvSpPr>
        <p:spPr bwMode="auto">
          <a:xfrm>
            <a:off x="1221049" y="1538419"/>
            <a:ext cx="345659" cy="342592"/>
          </a:xfrm>
          <a:custGeom>
            <a:avLst/>
            <a:gdLst>
              <a:gd name="T0" fmla="*/ 24 w 47"/>
              <a:gd name="T1" fmla="*/ 0 h 47"/>
              <a:gd name="T2" fmla="*/ 47 w 47"/>
              <a:gd name="T3" fmla="*/ 24 h 47"/>
              <a:gd name="T4" fmla="*/ 24 w 47"/>
              <a:gd name="T5" fmla="*/ 47 h 47"/>
              <a:gd name="T6" fmla="*/ 0 w 47"/>
              <a:gd name="T7" fmla="*/ 24 h 47"/>
              <a:gd name="T8" fmla="*/ 24 w 47"/>
              <a:gd name="T9" fmla="*/ 0 h 47"/>
              <a:gd name="T10" fmla="*/ 24 w 47"/>
              <a:gd name="T11" fmla="*/ 15 h 47"/>
              <a:gd name="T12" fmla="*/ 15 w 47"/>
              <a:gd name="T13" fmla="*/ 24 h 47"/>
              <a:gd name="T14" fmla="*/ 24 w 47"/>
              <a:gd name="T15" fmla="*/ 32 h 47"/>
              <a:gd name="T16" fmla="*/ 32 w 47"/>
              <a:gd name="T17" fmla="*/ 24 h 47"/>
              <a:gd name="T18" fmla="*/ 24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4" y="0"/>
                </a:moveTo>
                <a:cubicBezTo>
                  <a:pt x="37" y="0"/>
                  <a:pt x="47" y="11"/>
                  <a:pt x="47" y="24"/>
                </a:cubicBezTo>
                <a:cubicBezTo>
                  <a:pt x="47"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8" y="32"/>
                  <a:pt x="32" y="28"/>
                  <a:pt x="32" y="24"/>
                </a:cubicBezTo>
                <a:cubicBezTo>
                  <a:pt x="32" y="19"/>
                  <a:pt x="28" y="15"/>
                  <a:pt x="24" y="1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70564" tIns="35282" rIns="70564" bIns="35282" numCol="1" anchor="t" anchorCtr="0" compatLnSpc="1"/>
          <a:lstStyle/>
          <a:p>
            <a:endParaRPr lang="zh-CN" altLang="en-US"/>
          </a:p>
        </p:txBody>
      </p:sp>
      <p:sp>
        <p:nvSpPr>
          <p:cNvPr id="6" name="Freeform 26"/>
          <p:cNvSpPr>
            <a:spLocks noEditPoints="1"/>
          </p:cNvSpPr>
          <p:nvPr/>
        </p:nvSpPr>
        <p:spPr bwMode="auto">
          <a:xfrm>
            <a:off x="421714" y="1538419"/>
            <a:ext cx="348745" cy="342592"/>
          </a:xfrm>
          <a:custGeom>
            <a:avLst/>
            <a:gdLst>
              <a:gd name="T0" fmla="*/ 24 w 48"/>
              <a:gd name="T1" fmla="*/ 0 h 47"/>
              <a:gd name="T2" fmla="*/ 48 w 48"/>
              <a:gd name="T3" fmla="*/ 24 h 47"/>
              <a:gd name="T4" fmla="*/ 24 w 48"/>
              <a:gd name="T5" fmla="*/ 47 h 47"/>
              <a:gd name="T6" fmla="*/ 0 w 48"/>
              <a:gd name="T7" fmla="*/ 24 h 47"/>
              <a:gd name="T8" fmla="*/ 24 w 48"/>
              <a:gd name="T9" fmla="*/ 0 h 47"/>
              <a:gd name="T10" fmla="*/ 24 w 48"/>
              <a:gd name="T11" fmla="*/ 15 h 47"/>
              <a:gd name="T12" fmla="*/ 15 w 48"/>
              <a:gd name="T13" fmla="*/ 24 h 47"/>
              <a:gd name="T14" fmla="*/ 24 w 48"/>
              <a:gd name="T15" fmla="*/ 32 h 47"/>
              <a:gd name="T16" fmla="*/ 32 w 48"/>
              <a:gd name="T17" fmla="*/ 24 h 47"/>
              <a:gd name="T18" fmla="*/ 24 w 48"/>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24" y="0"/>
                </a:moveTo>
                <a:cubicBezTo>
                  <a:pt x="37" y="0"/>
                  <a:pt x="48" y="11"/>
                  <a:pt x="48" y="24"/>
                </a:cubicBezTo>
                <a:cubicBezTo>
                  <a:pt x="48"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9" y="32"/>
                  <a:pt x="32" y="28"/>
                  <a:pt x="32" y="24"/>
                </a:cubicBezTo>
                <a:cubicBezTo>
                  <a:pt x="32" y="19"/>
                  <a:pt x="29" y="15"/>
                  <a:pt x="24" y="1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70564" tIns="35282" rIns="70564" bIns="35282" numCol="1" anchor="t" anchorCtr="0" compatLnSpc="1"/>
          <a:lstStyle/>
          <a:p>
            <a:endParaRPr lang="zh-CN" altLang="en-US"/>
          </a:p>
        </p:txBody>
      </p:sp>
      <p:grpSp>
        <p:nvGrpSpPr>
          <p:cNvPr id="16" name="组合 15"/>
          <p:cNvGrpSpPr/>
          <p:nvPr/>
        </p:nvGrpSpPr>
        <p:grpSpPr>
          <a:xfrm>
            <a:off x="2861759" y="1074908"/>
            <a:ext cx="1269612" cy="1269613"/>
            <a:chOff x="1979712" y="339502"/>
            <a:chExt cx="1400175" cy="1400175"/>
          </a:xfrm>
        </p:grpSpPr>
        <p:sp>
          <p:nvSpPr>
            <p:cNvPr id="17" name="椭圆 16"/>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139700" dist="114300" dir="78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18" name="矩形 17"/>
            <p:cNvSpPr/>
            <p:nvPr/>
          </p:nvSpPr>
          <p:spPr>
            <a:xfrm>
              <a:off x="2252508" y="590942"/>
              <a:ext cx="882511" cy="916453"/>
            </a:xfrm>
            <a:prstGeom prst="rect">
              <a:avLst/>
            </a:prstGeom>
          </p:spPr>
          <p:txBody>
            <a:bodyPr wrap="none">
              <a:spAutoFit/>
            </a:bodyPr>
            <a:lstStyle/>
            <a:p>
              <a:r>
                <a:rPr lang="zh-CN" altLang="en-US" sz="2400" dirty="0" smtClean="0">
                  <a:solidFill>
                    <a:srgbClr val="0070C0">
                      <a:alpha val="99000"/>
                    </a:srgbClr>
                  </a:solidFill>
                  <a:latin typeface="微软雅黑" panose="020B0503020204020204" pitchFamily="34" charset="-122"/>
                  <a:ea typeface="微软雅黑" panose="020B0503020204020204" pitchFamily="34" charset="-122"/>
                </a:rPr>
                <a:t>添加</a:t>
              </a:r>
              <a:endParaRPr lang="en-US" altLang="zh-CN" sz="2400" dirty="0" smtClean="0">
                <a:solidFill>
                  <a:srgbClr val="0070C0">
                    <a:alpha val="99000"/>
                  </a:srgbClr>
                </a:solidFill>
                <a:latin typeface="微软雅黑" panose="020B0503020204020204" pitchFamily="34" charset="-122"/>
                <a:ea typeface="微软雅黑" panose="020B0503020204020204" pitchFamily="34" charset="-122"/>
              </a:endParaRPr>
            </a:p>
            <a:p>
              <a:r>
                <a:rPr lang="zh-CN" altLang="en-US" sz="2400" dirty="0" smtClean="0">
                  <a:solidFill>
                    <a:srgbClr val="0070C0">
                      <a:alpha val="99000"/>
                    </a:srgbClr>
                  </a:solidFill>
                  <a:latin typeface="微软雅黑" panose="020B0503020204020204" pitchFamily="34" charset="-122"/>
                  <a:ea typeface="微软雅黑" panose="020B0503020204020204" pitchFamily="34" charset="-122"/>
                </a:rPr>
                <a:t>标题</a:t>
              </a:r>
              <a:endParaRPr lang="zh-CN" altLang="en-US" sz="2400" dirty="0">
                <a:solidFill>
                  <a:srgbClr val="0070C0">
                    <a:alpha val="99000"/>
                  </a:srgb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4/3*#ppt_w"/>
                                          </p:val>
                                        </p:tav>
                                        <p:tav tm="100000">
                                          <p:val>
                                            <p:strVal val="#ppt_w"/>
                                          </p:val>
                                        </p:tav>
                                      </p:tavLst>
                                    </p:anim>
                                    <p:anim calcmode="lin" valueType="num">
                                      <p:cBhvr>
                                        <p:cTn id="8" dur="500" fill="hold"/>
                                        <p:tgtEl>
                                          <p:spTgt spid="1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par>
                          <p:cTn id="13" fill="hold">
                            <p:stCondLst>
                              <p:cond delay="1000"/>
                            </p:stCondLst>
                            <p:childTnLst>
                              <p:par>
                                <p:cTn id="14" presetID="49" presetClass="entr" presetSubtype="0" decel="10000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 calcmode="lin" valueType="num">
                                      <p:cBhvr>
                                        <p:cTn id="18" dur="500" fill="hold"/>
                                        <p:tgtEl>
                                          <p:spTgt spid="4"/>
                                        </p:tgtEl>
                                        <p:attrNameLst>
                                          <p:attrName>style.rotation</p:attrName>
                                        </p:attrNameLst>
                                      </p:cBhvr>
                                      <p:tavLst>
                                        <p:tav tm="0">
                                          <p:val>
                                            <p:fltVal val="360"/>
                                          </p:val>
                                        </p:tav>
                                        <p:tav tm="100000">
                                          <p:val>
                                            <p:fltVal val="0"/>
                                          </p:val>
                                        </p:tav>
                                      </p:tavLst>
                                    </p:anim>
                                    <p:animEffect transition="in" filter="fade">
                                      <p:cBhvr>
                                        <p:cTn id="19" dur="500"/>
                                        <p:tgtEl>
                                          <p:spTgt spid="4"/>
                                        </p:tgtEl>
                                      </p:cBhvr>
                                    </p:animEffect>
                                  </p:childTnLst>
                                </p:cTn>
                              </p:par>
                              <p:par>
                                <p:cTn id="20" presetID="49" presetClass="entr" presetSubtype="0" decel="100000" fill="hold" grpId="0" nodeType="withEffect">
                                  <p:stCondLst>
                                    <p:cond delay="20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 calcmode="lin" valueType="num">
                                      <p:cBhvr>
                                        <p:cTn id="24" dur="500" fill="hold"/>
                                        <p:tgtEl>
                                          <p:spTgt spid="5"/>
                                        </p:tgtEl>
                                        <p:attrNameLst>
                                          <p:attrName>style.rotation</p:attrName>
                                        </p:attrNameLst>
                                      </p:cBhvr>
                                      <p:tavLst>
                                        <p:tav tm="0">
                                          <p:val>
                                            <p:fltVal val="360"/>
                                          </p:val>
                                        </p:tav>
                                        <p:tav tm="100000">
                                          <p:val>
                                            <p:fltVal val="0"/>
                                          </p:val>
                                        </p:tav>
                                      </p:tavLst>
                                    </p:anim>
                                    <p:animEffect transition="in" filter="fade">
                                      <p:cBhvr>
                                        <p:cTn id="25" dur="500"/>
                                        <p:tgtEl>
                                          <p:spTgt spid="5"/>
                                        </p:tgtEl>
                                      </p:cBhvr>
                                    </p:animEffect>
                                  </p:childTnLst>
                                </p:cTn>
                              </p:par>
                              <p:par>
                                <p:cTn id="26" presetID="49" presetClass="entr" presetSubtype="0" decel="100000" fill="hold" grpId="0" nodeType="withEffect">
                                  <p:stCondLst>
                                    <p:cond delay="40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 calcmode="lin" valueType="num">
                                      <p:cBhvr>
                                        <p:cTn id="30" dur="500" fill="hold"/>
                                        <p:tgtEl>
                                          <p:spTgt spid="6"/>
                                        </p:tgtEl>
                                        <p:attrNameLst>
                                          <p:attrName>style.rotation</p:attrName>
                                        </p:attrNameLst>
                                      </p:cBhvr>
                                      <p:tavLst>
                                        <p:tav tm="0">
                                          <p:val>
                                            <p:fltVal val="360"/>
                                          </p:val>
                                        </p:tav>
                                        <p:tav tm="100000">
                                          <p:val>
                                            <p:fltVal val="0"/>
                                          </p:val>
                                        </p:tav>
                                      </p:tavLst>
                                    </p:anim>
                                    <p:animEffect transition="in" filter="fade">
                                      <p:cBhvr>
                                        <p:cTn id="31" dur="500"/>
                                        <p:tgtEl>
                                          <p:spTgt spid="6"/>
                                        </p:tgtEl>
                                      </p:cBhvr>
                                    </p:animEffect>
                                  </p:childTnLst>
                                </p:cTn>
                              </p:par>
                            </p:childTnLst>
                          </p:cTn>
                        </p:par>
                        <p:par>
                          <p:cTn id="32" fill="hold">
                            <p:stCondLst>
                              <p:cond delay="1500"/>
                            </p:stCondLst>
                            <p:childTnLst>
                              <p:par>
                                <p:cTn id="33" presetID="22" presetClass="entr" presetSubtype="8"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500"/>
                                        <p:tgtEl>
                                          <p:spTgt spid="7"/>
                                        </p:tgtEl>
                                      </p:cBhvr>
                                    </p:animEffect>
                                  </p:childTnLst>
                                </p:cTn>
                              </p:par>
                            </p:childTnLst>
                          </p:cTn>
                        </p:par>
                        <p:par>
                          <p:cTn id="36" fill="hold">
                            <p:stCondLst>
                              <p:cond delay="2000"/>
                            </p:stCondLst>
                            <p:childTnLst>
                              <p:par>
                                <p:cTn id="37" presetID="45"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anim calcmode="lin" valueType="num">
                                      <p:cBhvr>
                                        <p:cTn id="40" dur="500" fill="hold"/>
                                        <p:tgtEl>
                                          <p:spTgt spid="10"/>
                                        </p:tgtEl>
                                        <p:attrNameLst>
                                          <p:attrName>ppt_w</p:attrName>
                                        </p:attrNameLst>
                                      </p:cBhvr>
                                      <p:tavLst>
                                        <p:tav tm="0" fmla="#ppt_w*sin(2.5*pi*$)">
                                          <p:val>
                                            <p:fltVal val="0"/>
                                          </p:val>
                                        </p:tav>
                                        <p:tav tm="100000">
                                          <p:val>
                                            <p:fltVal val="1"/>
                                          </p:val>
                                        </p:tav>
                                      </p:tavLst>
                                    </p:anim>
                                    <p:anim calcmode="lin" valueType="num">
                                      <p:cBhvr>
                                        <p:cTn id="41" dur="500" fill="hold"/>
                                        <p:tgtEl>
                                          <p:spTgt spid="10"/>
                                        </p:tgtEl>
                                        <p:attrNameLst>
                                          <p:attrName>ppt_h</p:attrName>
                                        </p:attrNameLst>
                                      </p:cBhvr>
                                      <p:tavLst>
                                        <p:tav tm="0">
                                          <p:val>
                                            <p:strVal val="#ppt_h"/>
                                          </p:val>
                                        </p:tav>
                                        <p:tav tm="100000">
                                          <p:val>
                                            <p:strVal val="#ppt_h"/>
                                          </p:val>
                                        </p:tav>
                                      </p:tavLst>
                                    </p:anim>
                                  </p:childTnLst>
                                </p:cTn>
                              </p:par>
                              <p:par>
                                <p:cTn id="42" presetID="22" presetClass="entr" presetSubtype="8"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500"/>
                                        <p:tgtEl>
                                          <p:spTgt spid="13"/>
                                        </p:tgtEl>
                                      </p:cBhvr>
                                    </p:animEffect>
                                  </p:childTnLst>
                                </p:cTn>
                              </p:par>
                            </p:childTnLst>
                          </p:cTn>
                        </p:par>
                        <p:par>
                          <p:cTn id="45" fill="hold">
                            <p:stCondLst>
                              <p:cond delay="2500"/>
                            </p:stCondLst>
                            <p:childTnLst>
                              <p:par>
                                <p:cTn id="46" presetID="22" presetClass="entr" presetSubtype="8"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left)">
                                      <p:cBhvr>
                                        <p:cTn id="48" dur="500"/>
                                        <p:tgtEl>
                                          <p:spTgt spid="8"/>
                                        </p:tgtEl>
                                      </p:cBhvr>
                                    </p:animEffect>
                                  </p:childTnLst>
                                </p:cTn>
                              </p:par>
                            </p:childTnLst>
                          </p:cTn>
                        </p:par>
                        <p:par>
                          <p:cTn id="49" fill="hold">
                            <p:stCondLst>
                              <p:cond delay="3000"/>
                            </p:stCondLst>
                            <p:childTnLst>
                              <p:par>
                                <p:cTn id="50" presetID="45" presetClass="entr" presetSubtype="0"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anim calcmode="lin" valueType="num">
                                      <p:cBhvr>
                                        <p:cTn id="53" dur="500" fill="hold"/>
                                        <p:tgtEl>
                                          <p:spTgt spid="11"/>
                                        </p:tgtEl>
                                        <p:attrNameLst>
                                          <p:attrName>ppt_w</p:attrName>
                                        </p:attrNameLst>
                                      </p:cBhvr>
                                      <p:tavLst>
                                        <p:tav tm="0" fmla="#ppt_w*sin(2.5*pi*$)">
                                          <p:val>
                                            <p:fltVal val="0"/>
                                          </p:val>
                                        </p:tav>
                                        <p:tav tm="100000">
                                          <p:val>
                                            <p:fltVal val="1"/>
                                          </p:val>
                                        </p:tav>
                                      </p:tavLst>
                                    </p:anim>
                                    <p:anim calcmode="lin" valueType="num">
                                      <p:cBhvr>
                                        <p:cTn id="54" dur="500" fill="hold"/>
                                        <p:tgtEl>
                                          <p:spTgt spid="11"/>
                                        </p:tgtEl>
                                        <p:attrNameLst>
                                          <p:attrName>ppt_h</p:attrName>
                                        </p:attrNameLst>
                                      </p:cBhvr>
                                      <p:tavLst>
                                        <p:tav tm="0">
                                          <p:val>
                                            <p:strVal val="#ppt_h"/>
                                          </p:val>
                                        </p:tav>
                                        <p:tav tm="100000">
                                          <p:val>
                                            <p:strVal val="#ppt_h"/>
                                          </p:val>
                                        </p:tav>
                                      </p:tavLst>
                                    </p:anim>
                                  </p:childTnLst>
                                </p:cTn>
                              </p:par>
                              <p:par>
                                <p:cTn id="55" presetID="22" presetClass="entr" presetSubtype="8"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500"/>
                                        <p:tgtEl>
                                          <p:spTgt spid="14"/>
                                        </p:tgtEl>
                                      </p:cBhvr>
                                    </p:animEffect>
                                  </p:childTnLst>
                                </p:cTn>
                              </p:par>
                            </p:childTnLst>
                          </p:cTn>
                        </p:par>
                        <p:par>
                          <p:cTn id="58" fill="hold">
                            <p:stCondLst>
                              <p:cond delay="3500"/>
                            </p:stCondLst>
                            <p:childTnLst>
                              <p:par>
                                <p:cTn id="59" presetID="22" presetClass="entr" presetSubtype="8"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left)">
                                      <p:cBhvr>
                                        <p:cTn id="61" dur="500"/>
                                        <p:tgtEl>
                                          <p:spTgt spid="9"/>
                                        </p:tgtEl>
                                      </p:cBhvr>
                                    </p:animEffect>
                                  </p:childTnLst>
                                </p:cTn>
                              </p:par>
                            </p:childTnLst>
                          </p:cTn>
                        </p:par>
                        <p:par>
                          <p:cTn id="62" fill="hold">
                            <p:stCondLst>
                              <p:cond delay="4000"/>
                            </p:stCondLst>
                            <p:childTnLst>
                              <p:par>
                                <p:cTn id="63" presetID="45" presetClass="entr" presetSubtype="0" fill="hold" grpId="0" nodeType="after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500"/>
                                        <p:tgtEl>
                                          <p:spTgt spid="12"/>
                                        </p:tgtEl>
                                      </p:cBhvr>
                                    </p:animEffect>
                                    <p:anim calcmode="lin" valueType="num">
                                      <p:cBhvr>
                                        <p:cTn id="66" dur="500" fill="hold"/>
                                        <p:tgtEl>
                                          <p:spTgt spid="12"/>
                                        </p:tgtEl>
                                        <p:attrNameLst>
                                          <p:attrName>ppt_w</p:attrName>
                                        </p:attrNameLst>
                                      </p:cBhvr>
                                      <p:tavLst>
                                        <p:tav tm="0" fmla="#ppt_w*sin(2.5*pi*$)">
                                          <p:val>
                                            <p:fltVal val="0"/>
                                          </p:val>
                                        </p:tav>
                                        <p:tav tm="100000">
                                          <p:val>
                                            <p:fltVal val="1"/>
                                          </p:val>
                                        </p:tav>
                                      </p:tavLst>
                                    </p:anim>
                                    <p:anim calcmode="lin" valueType="num">
                                      <p:cBhvr>
                                        <p:cTn id="67" dur="500" fill="hold"/>
                                        <p:tgtEl>
                                          <p:spTgt spid="12"/>
                                        </p:tgtEl>
                                        <p:attrNameLst>
                                          <p:attrName>ppt_h</p:attrName>
                                        </p:attrNameLst>
                                      </p:cBhvr>
                                      <p:tavLst>
                                        <p:tav tm="0">
                                          <p:val>
                                            <p:strVal val="#ppt_h"/>
                                          </p:val>
                                        </p:tav>
                                        <p:tav tm="100000">
                                          <p:val>
                                            <p:strVal val="#ppt_h"/>
                                          </p:val>
                                        </p:tav>
                                      </p:tavLst>
                                    </p:anim>
                                  </p:childTnLst>
                                </p:cTn>
                              </p:par>
                              <p:par>
                                <p:cTn id="68" presetID="22" presetClass="entr" presetSubtype="8" fill="hold" grpId="0" nodeType="with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wipe(left)">
                                      <p:cBhvr>
                                        <p:cTn id="7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p:bldP spid="12" grpId="0"/>
      <p:bldP spid="13" grpId="0"/>
      <p:bldP spid="14" grpId="0"/>
      <p:bldP spid="15" grpId="0"/>
      <p:bldP spid="3" grpId="0" animBg="1"/>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 name="圆角矩形 90"/>
          <p:cNvSpPr/>
          <p:nvPr/>
        </p:nvSpPr>
        <p:spPr>
          <a:xfrm>
            <a:off x="3779912" y="3957213"/>
            <a:ext cx="2183991" cy="862427"/>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90" name="圆角矩形 89"/>
          <p:cNvSpPr/>
          <p:nvPr/>
        </p:nvSpPr>
        <p:spPr>
          <a:xfrm>
            <a:off x="6132425" y="1477361"/>
            <a:ext cx="2183991" cy="1242884"/>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grpSp>
        <p:nvGrpSpPr>
          <p:cNvPr id="81" name="组合 80"/>
          <p:cNvGrpSpPr/>
          <p:nvPr/>
        </p:nvGrpSpPr>
        <p:grpSpPr>
          <a:xfrm>
            <a:off x="3380760" y="1295714"/>
            <a:ext cx="1306760" cy="1306761"/>
            <a:chOff x="1979712" y="339502"/>
            <a:chExt cx="1400175" cy="1400175"/>
          </a:xfrm>
        </p:grpSpPr>
        <p:sp>
          <p:nvSpPr>
            <p:cNvPr id="82" name="椭圆 81"/>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83" name="矩形 82"/>
            <p:cNvSpPr/>
            <p:nvPr/>
          </p:nvSpPr>
          <p:spPr>
            <a:xfrm>
              <a:off x="2260860" y="657881"/>
              <a:ext cx="692535" cy="692534"/>
            </a:xfrm>
            <a:prstGeom prst="rect">
              <a:avLst/>
            </a:prstGeom>
          </p:spPr>
          <p:txBody>
            <a:bodyPr wrap="none">
              <a:spAutoFit/>
            </a:bodyPr>
            <a:lstStyle/>
            <a:p>
              <a:r>
                <a:rPr lang="zh-CN" altLang="en-US" dirty="0" smtClean="0">
                  <a:solidFill>
                    <a:srgbClr val="0070C0">
                      <a:alpha val="99000"/>
                    </a:srgbClr>
                  </a:solidFill>
                  <a:latin typeface="微软雅黑" panose="020B0503020204020204" pitchFamily="34" charset="-122"/>
                  <a:ea typeface="微软雅黑" panose="020B0503020204020204" pitchFamily="34" charset="-122"/>
                </a:rPr>
                <a:t>添加</a:t>
              </a:r>
              <a:endParaRPr lang="en-US" altLang="zh-CN" dirty="0" smtClean="0">
                <a:solidFill>
                  <a:srgbClr val="0070C0">
                    <a:alpha val="99000"/>
                  </a:srgbClr>
                </a:solidFill>
                <a:latin typeface="微软雅黑" panose="020B0503020204020204" pitchFamily="34" charset="-122"/>
                <a:ea typeface="微软雅黑" panose="020B0503020204020204" pitchFamily="34" charset="-122"/>
              </a:endParaRPr>
            </a:p>
            <a:p>
              <a:r>
                <a:rPr lang="zh-CN" altLang="en-US" dirty="0" smtClean="0">
                  <a:solidFill>
                    <a:srgbClr val="0070C0">
                      <a:alpha val="99000"/>
                    </a:srgbClr>
                  </a:solidFill>
                  <a:latin typeface="微软雅黑" panose="020B0503020204020204" pitchFamily="34" charset="-122"/>
                  <a:ea typeface="微软雅黑" panose="020B0503020204020204" pitchFamily="34" charset="-122"/>
                </a:rPr>
                <a:t>标题</a:t>
              </a:r>
              <a:endParaRPr lang="zh-CN" altLang="en-US"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84" name="组合 83"/>
          <p:cNvGrpSpPr/>
          <p:nvPr/>
        </p:nvGrpSpPr>
        <p:grpSpPr>
          <a:xfrm>
            <a:off x="4363686" y="1131590"/>
            <a:ext cx="1306760" cy="1306761"/>
            <a:chOff x="1979712" y="339502"/>
            <a:chExt cx="1400175" cy="1400175"/>
          </a:xfrm>
        </p:grpSpPr>
        <p:sp>
          <p:nvSpPr>
            <p:cNvPr id="85" name="椭圆 84"/>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86" name="矩形 85"/>
            <p:cNvSpPr/>
            <p:nvPr/>
          </p:nvSpPr>
          <p:spPr>
            <a:xfrm>
              <a:off x="2337204" y="632433"/>
              <a:ext cx="692535" cy="692534"/>
            </a:xfrm>
            <a:prstGeom prst="rect">
              <a:avLst/>
            </a:prstGeom>
          </p:spPr>
          <p:txBody>
            <a:bodyPr wrap="none">
              <a:spAutoFit/>
            </a:bodyPr>
            <a:lstStyle/>
            <a:p>
              <a:r>
                <a:rPr lang="zh-CN" altLang="en-US" dirty="0" smtClean="0">
                  <a:solidFill>
                    <a:srgbClr val="0070C0">
                      <a:alpha val="99000"/>
                    </a:srgbClr>
                  </a:solidFill>
                  <a:latin typeface="微软雅黑" panose="020B0503020204020204" pitchFamily="34" charset="-122"/>
                  <a:ea typeface="微软雅黑" panose="020B0503020204020204" pitchFamily="34" charset="-122"/>
                </a:rPr>
                <a:t>添加</a:t>
              </a:r>
              <a:endParaRPr lang="en-US" altLang="zh-CN" dirty="0" smtClean="0">
                <a:solidFill>
                  <a:srgbClr val="0070C0">
                    <a:alpha val="99000"/>
                  </a:srgbClr>
                </a:solidFill>
                <a:latin typeface="微软雅黑" panose="020B0503020204020204" pitchFamily="34" charset="-122"/>
                <a:ea typeface="微软雅黑" panose="020B0503020204020204" pitchFamily="34" charset="-122"/>
              </a:endParaRPr>
            </a:p>
            <a:p>
              <a:r>
                <a:rPr lang="zh-CN" altLang="en-US" dirty="0" smtClean="0">
                  <a:solidFill>
                    <a:srgbClr val="0070C0">
                      <a:alpha val="99000"/>
                    </a:srgbClr>
                  </a:solidFill>
                  <a:latin typeface="微软雅黑" panose="020B0503020204020204" pitchFamily="34" charset="-122"/>
                  <a:ea typeface="微软雅黑" panose="020B0503020204020204" pitchFamily="34" charset="-122"/>
                </a:rPr>
                <a:t>标题</a:t>
              </a:r>
              <a:endParaRPr lang="zh-CN" altLang="en-US" dirty="0">
                <a:solidFill>
                  <a:srgbClr val="0070C0">
                    <a:alpha val="99000"/>
                  </a:srgbClr>
                </a:solidFill>
                <a:latin typeface="微软雅黑" panose="020B0503020204020204" pitchFamily="34" charset="-122"/>
                <a:ea typeface="微软雅黑" panose="020B0503020204020204" pitchFamily="34" charset="-122"/>
              </a:endParaRPr>
            </a:p>
          </p:txBody>
        </p:sp>
      </p:grpSp>
      <p:grpSp>
        <p:nvGrpSpPr>
          <p:cNvPr id="87" name="组合 86"/>
          <p:cNvGrpSpPr/>
          <p:nvPr/>
        </p:nvGrpSpPr>
        <p:grpSpPr>
          <a:xfrm>
            <a:off x="4062637" y="2093327"/>
            <a:ext cx="1306760" cy="1306761"/>
            <a:chOff x="1979712" y="339502"/>
            <a:chExt cx="1400175" cy="1400175"/>
          </a:xfrm>
        </p:grpSpPr>
        <p:sp>
          <p:nvSpPr>
            <p:cNvPr id="88" name="椭圆 87"/>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89" name="矩形 88"/>
            <p:cNvSpPr/>
            <p:nvPr/>
          </p:nvSpPr>
          <p:spPr>
            <a:xfrm>
              <a:off x="2334871" y="678467"/>
              <a:ext cx="692535" cy="692534"/>
            </a:xfrm>
            <a:prstGeom prst="rect">
              <a:avLst/>
            </a:prstGeom>
          </p:spPr>
          <p:txBody>
            <a:bodyPr wrap="none">
              <a:spAutoFit/>
            </a:bodyPr>
            <a:lstStyle/>
            <a:p>
              <a:r>
                <a:rPr lang="zh-CN" altLang="en-US" dirty="0" smtClean="0">
                  <a:solidFill>
                    <a:srgbClr val="0070C0">
                      <a:alpha val="99000"/>
                    </a:srgbClr>
                  </a:solidFill>
                  <a:latin typeface="微软雅黑" panose="020B0503020204020204" pitchFamily="34" charset="-122"/>
                  <a:ea typeface="微软雅黑" panose="020B0503020204020204" pitchFamily="34" charset="-122"/>
                </a:rPr>
                <a:t>添加</a:t>
              </a:r>
              <a:endParaRPr lang="en-US" altLang="zh-CN" dirty="0" smtClean="0">
                <a:solidFill>
                  <a:srgbClr val="0070C0">
                    <a:alpha val="99000"/>
                  </a:srgbClr>
                </a:solidFill>
                <a:latin typeface="微软雅黑" panose="020B0503020204020204" pitchFamily="34" charset="-122"/>
                <a:ea typeface="微软雅黑" panose="020B0503020204020204" pitchFamily="34" charset="-122"/>
              </a:endParaRPr>
            </a:p>
            <a:p>
              <a:r>
                <a:rPr lang="zh-CN" altLang="en-US" dirty="0" smtClean="0">
                  <a:solidFill>
                    <a:srgbClr val="0070C0">
                      <a:alpha val="99000"/>
                    </a:srgbClr>
                  </a:solidFill>
                  <a:latin typeface="微软雅黑" panose="020B0503020204020204" pitchFamily="34" charset="-122"/>
                  <a:ea typeface="微软雅黑" panose="020B0503020204020204" pitchFamily="34" charset="-122"/>
                </a:rPr>
                <a:t>标题</a:t>
              </a:r>
              <a:endParaRPr lang="zh-CN" altLang="en-US" dirty="0">
                <a:solidFill>
                  <a:srgbClr val="0070C0">
                    <a:alpha val="99000"/>
                  </a:srgbClr>
                </a:solidFill>
                <a:latin typeface="微软雅黑" panose="020B0503020204020204" pitchFamily="34" charset="-122"/>
                <a:ea typeface="微软雅黑" panose="020B0503020204020204" pitchFamily="34" charset="-122"/>
              </a:endParaRPr>
            </a:p>
          </p:txBody>
        </p:sp>
      </p:grpSp>
      <p:sp>
        <p:nvSpPr>
          <p:cNvPr id="68" name="矩形 67"/>
          <p:cNvSpPr/>
          <p:nvPr/>
        </p:nvSpPr>
        <p:spPr>
          <a:xfrm flipH="1">
            <a:off x="6216308" y="1631252"/>
            <a:ext cx="2039976" cy="954079"/>
          </a:xfrm>
          <a:prstGeom prst="rect">
            <a:avLst/>
          </a:prstGeom>
          <a:effectLst/>
        </p:spPr>
        <p:txBody>
          <a:bodyPr wrap="square" lIns="121893" tIns="60946" rIns="121893" bIns="60946">
            <a:spAutoFit/>
          </a:bodyPr>
          <a:lstStyle/>
          <a:p>
            <a:pPr>
              <a:lnSpc>
                <a:spcPct val="150000"/>
              </a:lnSpc>
            </a:pPr>
            <a:r>
              <a:rPr lang="zh-CN" altLang="en-US" sz="1200" dirty="0">
                <a:solidFill>
                  <a:schemeClr val="tx1">
                    <a:lumMod val="75000"/>
                    <a:lumOff val="25000"/>
                  </a:schemeClr>
                </a:solidFill>
              </a:rPr>
              <a:t>这里输入简单的文字概述这里输入简单</a:t>
            </a:r>
            <a:r>
              <a:rPr lang="zh-CN" altLang="en-US" sz="1200" dirty="0" smtClean="0">
                <a:solidFill>
                  <a:schemeClr val="tx1">
                    <a:lumMod val="75000"/>
                    <a:lumOff val="25000"/>
                  </a:schemeClr>
                </a:solidFill>
              </a:rPr>
              <a:t>文字概述简单</a:t>
            </a:r>
            <a:r>
              <a:rPr lang="zh-CN" altLang="en-US" sz="1200" dirty="0">
                <a:solidFill>
                  <a:schemeClr val="tx1">
                    <a:lumMod val="75000"/>
                    <a:lumOff val="25000"/>
                  </a:schemeClr>
                </a:solidFill>
              </a:rPr>
              <a:t>的文字</a:t>
            </a:r>
            <a:r>
              <a:rPr lang="zh-CN" altLang="en-US" sz="1200" dirty="0" smtClean="0">
                <a:solidFill>
                  <a:schemeClr val="tx1">
                    <a:lumMod val="75000"/>
                    <a:lumOff val="25000"/>
                  </a:schemeClr>
                </a:solidFill>
              </a:rPr>
              <a:t>概述</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9" name="矩形 68"/>
          <p:cNvSpPr/>
          <p:nvPr/>
        </p:nvSpPr>
        <p:spPr>
          <a:xfrm>
            <a:off x="6012161" y="1149066"/>
            <a:ext cx="1872208"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3" name="矩形 72"/>
          <p:cNvSpPr/>
          <p:nvPr/>
        </p:nvSpPr>
        <p:spPr>
          <a:xfrm flipH="1">
            <a:off x="3805101" y="3921927"/>
            <a:ext cx="2158801" cy="954079"/>
          </a:xfrm>
          <a:prstGeom prst="rect">
            <a:avLst/>
          </a:prstGeom>
          <a:effectLst/>
        </p:spPr>
        <p:txBody>
          <a:bodyPr wrap="square" lIns="121893" tIns="60946" rIns="121893" bIns="60946">
            <a:spAutoFit/>
          </a:bodyPr>
          <a:lstStyle/>
          <a:p>
            <a:pPr>
              <a:lnSpc>
                <a:spcPct val="150000"/>
              </a:lnSpc>
            </a:pPr>
            <a:r>
              <a:rPr lang="zh-CN" altLang="en-US" sz="1200" dirty="0">
                <a:solidFill>
                  <a:schemeClr val="tx1">
                    <a:lumMod val="75000"/>
                    <a:lumOff val="25000"/>
                  </a:schemeClr>
                </a:solidFill>
              </a:rPr>
              <a:t>这里输入简单的文字概述这里输入简单</a:t>
            </a:r>
            <a:r>
              <a:rPr lang="zh-CN" altLang="en-US" sz="1200" dirty="0" smtClean="0">
                <a:solidFill>
                  <a:schemeClr val="tx1">
                    <a:lumMod val="75000"/>
                    <a:lumOff val="25000"/>
                  </a:schemeClr>
                </a:solidFill>
              </a:rPr>
              <a:t>文字概述简单</a:t>
            </a:r>
            <a:r>
              <a:rPr lang="zh-CN" altLang="en-US" sz="1200" dirty="0">
                <a:solidFill>
                  <a:schemeClr val="tx1">
                    <a:lumMod val="75000"/>
                    <a:lumOff val="25000"/>
                  </a:schemeClr>
                </a:solidFill>
              </a:rPr>
              <a:t>的文字</a:t>
            </a:r>
            <a:r>
              <a:rPr lang="zh-CN" altLang="en-US" sz="1200" dirty="0" smtClean="0">
                <a:solidFill>
                  <a:schemeClr val="tx1">
                    <a:lumMod val="75000"/>
                    <a:lumOff val="25000"/>
                  </a:schemeClr>
                </a:solidFill>
              </a:rPr>
              <a:t>概述</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矩形 73"/>
          <p:cNvSpPr/>
          <p:nvPr/>
        </p:nvSpPr>
        <p:spPr>
          <a:xfrm>
            <a:off x="3799221" y="3594979"/>
            <a:ext cx="1780792"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9" name="矩形 78"/>
          <p:cNvSpPr/>
          <p:nvPr/>
        </p:nvSpPr>
        <p:spPr>
          <a:xfrm>
            <a:off x="827584" y="1137591"/>
            <a:ext cx="1872208"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2" name="圆角矩形 91"/>
          <p:cNvSpPr/>
          <p:nvPr/>
        </p:nvSpPr>
        <p:spPr>
          <a:xfrm>
            <a:off x="803834" y="1477361"/>
            <a:ext cx="2183991" cy="1242884"/>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78" name="矩形 77"/>
          <p:cNvSpPr/>
          <p:nvPr/>
        </p:nvSpPr>
        <p:spPr>
          <a:xfrm flipH="1">
            <a:off x="803834" y="1670608"/>
            <a:ext cx="2160240" cy="954079"/>
          </a:xfrm>
          <a:prstGeom prst="rect">
            <a:avLst/>
          </a:prstGeom>
          <a:effectLst/>
        </p:spPr>
        <p:txBody>
          <a:bodyPr wrap="square" lIns="121893" tIns="60946" rIns="121893" bIns="60946">
            <a:spAutoFit/>
          </a:bodyPr>
          <a:lstStyle/>
          <a:p>
            <a:pPr>
              <a:lnSpc>
                <a:spcPct val="150000"/>
              </a:lnSpc>
            </a:pPr>
            <a:r>
              <a:rPr lang="zh-CN" altLang="en-US" sz="1200" dirty="0">
                <a:solidFill>
                  <a:schemeClr val="tx1">
                    <a:lumMod val="75000"/>
                    <a:lumOff val="25000"/>
                  </a:schemeClr>
                </a:solidFill>
              </a:rPr>
              <a:t>这里输入简单的文字概述这里输入简单</a:t>
            </a:r>
            <a:r>
              <a:rPr lang="zh-CN" altLang="en-US" sz="1200" dirty="0" smtClean="0">
                <a:solidFill>
                  <a:schemeClr val="tx1">
                    <a:lumMod val="75000"/>
                    <a:lumOff val="25000"/>
                  </a:schemeClr>
                </a:solidFill>
              </a:rPr>
              <a:t>文字概述简单</a:t>
            </a:r>
            <a:r>
              <a:rPr lang="zh-CN" altLang="en-US" sz="1200" dirty="0">
                <a:solidFill>
                  <a:schemeClr val="tx1">
                    <a:lumMod val="75000"/>
                    <a:lumOff val="25000"/>
                  </a:schemeClr>
                </a:solidFill>
              </a:rPr>
              <a:t>的文字</a:t>
            </a:r>
            <a:r>
              <a:rPr lang="zh-CN" altLang="en-US" sz="1200" dirty="0" smtClean="0">
                <a:solidFill>
                  <a:schemeClr val="tx1">
                    <a:lumMod val="75000"/>
                    <a:lumOff val="25000"/>
                  </a:schemeClr>
                </a:solidFill>
              </a:rPr>
              <a:t>概述</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fade">
                                      <p:cBhvr>
                                        <p:cTn id="12" dur="350"/>
                                        <p:tgtEl>
                                          <p:spTgt spid="69"/>
                                        </p:tgtEl>
                                      </p:cBhvr>
                                    </p:animEffect>
                                  </p:childTnLst>
                                </p:cTn>
                              </p:par>
                              <p:par>
                                <p:cTn id="13" presetID="26" presetClass="emph" presetSubtype="0" fill="hold" grpId="1" nodeType="withEffect">
                                  <p:stCondLst>
                                    <p:cond delay="0"/>
                                  </p:stCondLst>
                                  <p:childTnLst>
                                    <p:animEffect transition="out" filter="fade">
                                      <p:cBhvr>
                                        <p:cTn id="14" dur="400" tmFilter="0, 0; .2, .5; .8, .5; 1, 0"/>
                                        <p:tgtEl>
                                          <p:spTgt spid="69"/>
                                        </p:tgtEl>
                                      </p:cBhvr>
                                    </p:animEffect>
                                    <p:animScale>
                                      <p:cBhvr>
                                        <p:cTn id="15" dur="200" autoRev="1" fill="hold"/>
                                        <p:tgtEl>
                                          <p:spTgt spid="69"/>
                                        </p:tgtEl>
                                      </p:cBhvr>
                                      <p:by x="105000" y="105000"/>
                                    </p:animScale>
                                  </p:childTnLst>
                                </p:cTn>
                              </p:par>
                            </p:childTnLst>
                          </p:cTn>
                        </p:par>
                        <p:par>
                          <p:cTn id="16" fill="hold">
                            <p:stCondLst>
                              <p:cond delay="1000"/>
                            </p:stCondLst>
                            <p:childTnLst>
                              <p:par>
                                <p:cTn id="17" presetID="3" presetClass="entr" presetSubtype="10" fill="hold" grpId="0" nodeType="afterEffect">
                                  <p:stCondLst>
                                    <p:cond delay="0"/>
                                  </p:stCondLst>
                                  <p:childTnLst>
                                    <p:set>
                                      <p:cBhvr>
                                        <p:cTn id="18" dur="1" fill="hold">
                                          <p:stCondLst>
                                            <p:cond delay="0"/>
                                          </p:stCondLst>
                                        </p:cTn>
                                        <p:tgtEl>
                                          <p:spTgt spid="90"/>
                                        </p:tgtEl>
                                        <p:attrNameLst>
                                          <p:attrName>style.visibility</p:attrName>
                                        </p:attrNameLst>
                                      </p:cBhvr>
                                      <p:to>
                                        <p:strVal val="visible"/>
                                      </p:to>
                                    </p:set>
                                    <p:animEffect transition="in" filter="blinds(horizontal)">
                                      <p:cBhvr>
                                        <p:cTn id="19" dur="500"/>
                                        <p:tgtEl>
                                          <p:spTgt spid="90"/>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fade">
                                      <p:cBhvr>
                                        <p:cTn id="23" dur="500"/>
                                        <p:tgtEl>
                                          <p:spTgt spid="68"/>
                                        </p:tgtEl>
                                      </p:cBhvr>
                                    </p:animEffect>
                                  </p:childTnLst>
                                </p:cTn>
                              </p:par>
                            </p:childTnLst>
                          </p:cTn>
                        </p:par>
                        <p:par>
                          <p:cTn id="24" fill="hold">
                            <p:stCondLst>
                              <p:cond delay="2000"/>
                            </p:stCondLst>
                            <p:childTnLst>
                              <p:par>
                                <p:cTn id="25" presetID="2" presetClass="entr" presetSubtype="12" fill="hold" nodeType="afterEffect">
                                  <p:stCondLst>
                                    <p:cond delay="0"/>
                                  </p:stCondLst>
                                  <p:childTnLst>
                                    <p:set>
                                      <p:cBhvr>
                                        <p:cTn id="26" dur="1" fill="hold">
                                          <p:stCondLst>
                                            <p:cond delay="0"/>
                                          </p:stCondLst>
                                        </p:cTn>
                                        <p:tgtEl>
                                          <p:spTgt spid="87"/>
                                        </p:tgtEl>
                                        <p:attrNameLst>
                                          <p:attrName>style.visibility</p:attrName>
                                        </p:attrNameLst>
                                      </p:cBhvr>
                                      <p:to>
                                        <p:strVal val="visible"/>
                                      </p:to>
                                    </p:set>
                                    <p:anim calcmode="lin" valueType="num">
                                      <p:cBhvr additive="base">
                                        <p:cTn id="27" dur="500" fill="hold"/>
                                        <p:tgtEl>
                                          <p:spTgt spid="87"/>
                                        </p:tgtEl>
                                        <p:attrNameLst>
                                          <p:attrName>ppt_x</p:attrName>
                                        </p:attrNameLst>
                                      </p:cBhvr>
                                      <p:tavLst>
                                        <p:tav tm="0">
                                          <p:val>
                                            <p:strVal val="0-#ppt_w/2"/>
                                          </p:val>
                                        </p:tav>
                                        <p:tav tm="100000">
                                          <p:val>
                                            <p:strVal val="#ppt_x"/>
                                          </p:val>
                                        </p:tav>
                                      </p:tavLst>
                                    </p:anim>
                                    <p:anim calcmode="lin" valueType="num">
                                      <p:cBhvr additive="base">
                                        <p:cTn id="28" dur="500" fill="hold"/>
                                        <p:tgtEl>
                                          <p:spTgt spid="8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350"/>
                                        <p:tgtEl>
                                          <p:spTgt spid="74"/>
                                        </p:tgtEl>
                                      </p:cBhvr>
                                    </p:animEffect>
                                  </p:childTnLst>
                                </p:cTn>
                              </p:par>
                              <p:par>
                                <p:cTn id="33" presetID="26" presetClass="emph" presetSubtype="0" fill="hold" grpId="1" nodeType="withEffect">
                                  <p:stCondLst>
                                    <p:cond delay="0"/>
                                  </p:stCondLst>
                                  <p:childTnLst>
                                    <p:animEffect transition="out" filter="fade">
                                      <p:cBhvr>
                                        <p:cTn id="34" dur="400" tmFilter="0, 0; .2, .5; .8, .5; 1, 0"/>
                                        <p:tgtEl>
                                          <p:spTgt spid="74"/>
                                        </p:tgtEl>
                                      </p:cBhvr>
                                    </p:animEffect>
                                    <p:animScale>
                                      <p:cBhvr>
                                        <p:cTn id="35" dur="200" autoRev="1" fill="hold"/>
                                        <p:tgtEl>
                                          <p:spTgt spid="74"/>
                                        </p:tgtEl>
                                      </p:cBhvr>
                                      <p:by x="105000" y="105000"/>
                                    </p:animScale>
                                  </p:childTnLst>
                                </p:cTn>
                              </p:par>
                            </p:childTnLst>
                          </p:cTn>
                        </p:par>
                        <p:par>
                          <p:cTn id="36" fill="hold">
                            <p:stCondLst>
                              <p:cond delay="3000"/>
                            </p:stCondLst>
                            <p:childTnLst>
                              <p:par>
                                <p:cTn id="37" presetID="3" presetClass="entr" presetSubtype="10" fill="hold" grpId="0" nodeType="after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blinds(horizontal)">
                                      <p:cBhvr>
                                        <p:cTn id="39" dur="500"/>
                                        <p:tgtEl>
                                          <p:spTgt spid="91"/>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73"/>
                                        </p:tgtEl>
                                        <p:attrNameLst>
                                          <p:attrName>style.visibility</p:attrName>
                                        </p:attrNameLst>
                                      </p:cBhvr>
                                      <p:to>
                                        <p:strVal val="visible"/>
                                      </p:to>
                                    </p:set>
                                    <p:animEffect transition="in" filter="fade">
                                      <p:cBhvr>
                                        <p:cTn id="43" dur="500"/>
                                        <p:tgtEl>
                                          <p:spTgt spid="73"/>
                                        </p:tgtEl>
                                      </p:cBhvr>
                                    </p:animEffect>
                                  </p:childTnLst>
                                </p:cTn>
                              </p:par>
                            </p:childTnLst>
                          </p:cTn>
                        </p:par>
                        <p:par>
                          <p:cTn id="44" fill="hold">
                            <p:stCondLst>
                              <p:cond delay="4000"/>
                            </p:stCondLst>
                            <p:childTnLst>
                              <p:par>
                                <p:cTn id="45" presetID="2" presetClass="entr" presetSubtype="12" fill="hold" nodeType="afterEffect">
                                  <p:stCondLst>
                                    <p:cond delay="0"/>
                                  </p:stCondLst>
                                  <p:childTnLst>
                                    <p:set>
                                      <p:cBhvr>
                                        <p:cTn id="46" dur="1" fill="hold">
                                          <p:stCondLst>
                                            <p:cond delay="0"/>
                                          </p:stCondLst>
                                        </p:cTn>
                                        <p:tgtEl>
                                          <p:spTgt spid="81"/>
                                        </p:tgtEl>
                                        <p:attrNameLst>
                                          <p:attrName>style.visibility</p:attrName>
                                        </p:attrNameLst>
                                      </p:cBhvr>
                                      <p:to>
                                        <p:strVal val="visible"/>
                                      </p:to>
                                    </p:set>
                                    <p:anim calcmode="lin" valueType="num">
                                      <p:cBhvr additive="base">
                                        <p:cTn id="47" dur="500" fill="hold"/>
                                        <p:tgtEl>
                                          <p:spTgt spid="81"/>
                                        </p:tgtEl>
                                        <p:attrNameLst>
                                          <p:attrName>ppt_x</p:attrName>
                                        </p:attrNameLst>
                                      </p:cBhvr>
                                      <p:tavLst>
                                        <p:tav tm="0">
                                          <p:val>
                                            <p:strVal val="0-#ppt_w/2"/>
                                          </p:val>
                                        </p:tav>
                                        <p:tav tm="100000">
                                          <p:val>
                                            <p:strVal val="#ppt_x"/>
                                          </p:val>
                                        </p:tav>
                                      </p:tavLst>
                                    </p:anim>
                                    <p:anim calcmode="lin" valueType="num">
                                      <p:cBhvr additive="base">
                                        <p:cTn id="48" dur="500" fill="hold"/>
                                        <p:tgtEl>
                                          <p:spTgt spid="81"/>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10" presetClass="entr" presetSubtype="0"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fade">
                                      <p:cBhvr>
                                        <p:cTn id="52" dur="350"/>
                                        <p:tgtEl>
                                          <p:spTgt spid="79"/>
                                        </p:tgtEl>
                                      </p:cBhvr>
                                    </p:animEffect>
                                  </p:childTnLst>
                                </p:cTn>
                              </p:par>
                              <p:par>
                                <p:cTn id="53" presetID="26" presetClass="emph" presetSubtype="0" fill="hold" grpId="1" nodeType="withEffect">
                                  <p:stCondLst>
                                    <p:cond delay="0"/>
                                  </p:stCondLst>
                                  <p:childTnLst>
                                    <p:animEffect transition="out" filter="fade">
                                      <p:cBhvr>
                                        <p:cTn id="54" dur="400" tmFilter="0, 0; .2, .5; .8, .5; 1, 0"/>
                                        <p:tgtEl>
                                          <p:spTgt spid="79"/>
                                        </p:tgtEl>
                                      </p:cBhvr>
                                    </p:animEffect>
                                    <p:animScale>
                                      <p:cBhvr>
                                        <p:cTn id="55" dur="200" autoRev="1" fill="hold"/>
                                        <p:tgtEl>
                                          <p:spTgt spid="79"/>
                                        </p:tgtEl>
                                      </p:cBhvr>
                                      <p:by x="105000" y="105000"/>
                                    </p:animScale>
                                  </p:childTnLst>
                                </p:cTn>
                              </p:par>
                            </p:childTnLst>
                          </p:cTn>
                        </p:par>
                        <p:par>
                          <p:cTn id="56" fill="hold">
                            <p:stCondLst>
                              <p:cond delay="5000"/>
                            </p:stCondLst>
                            <p:childTnLst>
                              <p:par>
                                <p:cTn id="57" presetID="3" presetClass="entr" presetSubtype="10" fill="hold" grpId="0" nodeType="afterEffect">
                                  <p:stCondLst>
                                    <p:cond delay="0"/>
                                  </p:stCondLst>
                                  <p:childTnLst>
                                    <p:set>
                                      <p:cBhvr>
                                        <p:cTn id="58" dur="1" fill="hold">
                                          <p:stCondLst>
                                            <p:cond delay="0"/>
                                          </p:stCondLst>
                                        </p:cTn>
                                        <p:tgtEl>
                                          <p:spTgt spid="92"/>
                                        </p:tgtEl>
                                        <p:attrNameLst>
                                          <p:attrName>style.visibility</p:attrName>
                                        </p:attrNameLst>
                                      </p:cBhvr>
                                      <p:to>
                                        <p:strVal val="visible"/>
                                      </p:to>
                                    </p:set>
                                    <p:animEffect transition="in" filter="blinds(horizontal)">
                                      <p:cBhvr>
                                        <p:cTn id="59" dur="500"/>
                                        <p:tgtEl>
                                          <p:spTgt spid="92"/>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78"/>
                                        </p:tgtEl>
                                        <p:attrNameLst>
                                          <p:attrName>style.visibility</p:attrName>
                                        </p:attrNameLst>
                                      </p:cBhvr>
                                      <p:to>
                                        <p:strVal val="visible"/>
                                      </p:to>
                                    </p:set>
                                    <p:animEffect transition="in" filter="fade">
                                      <p:cBhvr>
                                        <p:cTn id="6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0" grpId="0" animBg="1"/>
      <p:bldP spid="68" grpId="0"/>
      <p:bldP spid="69" grpId="0"/>
      <p:bldP spid="69" grpId="1"/>
      <p:bldP spid="73" grpId="0"/>
      <p:bldP spid="74" grpId="0"/>
      <p:bldP spid="74" grpId="1"/>
      <p:bldP spid="79" grpId="0"/>
      <p:bldP spid="79" grpId="1"/>
      <p:bldP spid="92" grpId="0" animBg="1"/>
      <p:bldP spid="7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 name="圆角矩形 47"/>
          <p:cNvSpPr/>
          <p:nvPr/>
        </p:nvSpPr>
        <p:spPr>
          <a:xfrm>
            <a:off x="2586613" y="3220674"/>
            <a:ext cx="4131458" cy="174228"/>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grpSp>
        <p:nvGrpSpPr>
          <p:cNvPr id="49" name="组合 48"/>
          <p:cNvGrpSpPr/>
          <p:nvPr/>
        </p:nvGrpSpPr>
        <p:grpSpPr>
          <a:xfrm>
            <a:off x="6578709" y="2661332"/>
            <a:ext cx="1576681" cy="1576682"/>
            <a:chOff x="1979712" y="339502"/>
            <a:chExt cx="1400175" cy="1400175"/>
          </a:xfrm>
        </p:grpSpPr>
        <p:sp>
          <p:nvSpPr>
            <p:cNvPr id="50" name="椭圆 49"/>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139700" dist="114300" dir="78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51" name="矩形 50"/>
            <p:cNvSpPr/>
            <p:nvPr/>
          </p:nvSpPr>
          <p:spPr>
            <a:xfrm>
              <a:off x="2324480" y="670605"/>
              <a:ext cx="710636" cy="737968"/>
            </a:xfrm>
            <a:prstGeom prst="rect">
              <a:avLst/>
            </a:prstGeom>
          </p:spPr>
          <p:txBody>
            <a:bodyPr wrap="none">
              <a:spAutoFit/>
            </a:bodyPr>
            <a:lstStyle/>
            <a:p>
              <a:r>
                <a:rPr lang="zh-CN" altLang="en-US" sz="2400" dirty="0" smtClean="0">
                  <a:solidFill>
                    <a:srgbClr val="0070C0">
                      <a:alpha val="99000"/>
                    </a:srgbClr>
                  </a:solidFill>
                  <a:latin typeface="微软雅黑" panose="020B0503020204020204" pitchFamily="34" charset="-122"/>
                  <a:ea typeface="微软雅黑" panose="020B0503020204020204" pitchFamily="34" charset="-122"/>
                </a:rPr>
                <a:t>添加</a:t>
              </a:r>
              <a:endParaRPr lang="en-US" altLang="zh-CN" sz="2400" dirty="0" smtClean="0">
                <a:solidFill>
                  <a:srgbClr val="0070C0">
                    <a:alpha val="99000"/>
                  </a:srgbClr>
                </a:solidFill>
                <a:latin typeface="微软雅黑" panose="020B0503020204020204" pitchFamily="34" charset="-122"/>
                <a:ea typeface="微软雅黑" panose="020B0503020204020204" pitchFamily="34" charset="-122"/>
              </a:endParaRPr>
            </a:p>
            <a:p>
              <a:r>
                <a:rPr lang="zh-CN" altLang="en-US" sz="2400" dirty="0" smtClean="0">
                  <a:solidFill>
                    <a:srgbClr val="0070C0">
                      <a:alpha val="99000"/>
                    </a:srgbClr>
                  </a:solidFill>
                  <a:latin typeface="微软雅黑" panose="020B0503020204020204" pitchFamily="34" charset="-122"/>
                  <a:ea typeface="微软雅黑" panose="020B0503020204020204" pitchFamily="34" charset="-122"/>
                </a:rPr>
                <a:t>标题</a:t>
              </a:r>
              <a:endParaRPr lang="zh-CN" altLang="en-US" sz="2400" dirty="0">
                <a:solidFill>
                  <a:srgbClr val="0070C0">
                    <a:alpha val="99000"/>
                  </a:srgbClr>
                </a:solidFill>
                <a:latin typeface="微软雅黑" panose="020B0503020204020204" pitchFamily="34" charset="-122"/>
                <a:ea typeface="微软雅黑" panose="020B0503020204020204" pitchFamily="34" charset="-122"/>
              </a:endParaRPr>
            </a:p>
          </p:txBody>
        </p:sp>
      </p:grpSp>
      <p:sp>
        <p:nvSpPr>
          <p:cNvPr id="47" name="圆角矩形 46"/>
          <p:cNvSpPr/>
          <p:nvPr/>
        </p:nvSpPr>
        <p:spPr>
          <a:xfrm>
            <a:off x="2586613" y="1613630"/>
            <a:ext cx="4131458" cy="174228"/>
          </a:xfrm>
          <a:prstGeom prst="roundRect">
            <a:avLst>
              <a:gd name="adj" fmla="val 7843"/>
            </a:avLst>
          </a:prstGeom>
          <a:gradFill>
            <a:gsLst>
              <a:gs pos="100000">
                <a:schemeClr val="bg1">
                  <a:lumMod val="95000"/>
                </a:schemeClr>
              </a:gs>
              <a:gs pos="0">
                <a:schemeClr val="bg1">
                  <a:lumMod val="85000"/>
                </a:schemeClr>
              </a:gs>
            </a:gsLst>
            <a:lin ang="2700000" scaled="1"/>
          </a:gradFill>
          <a:ln w="28575">
            <a:gradFill flip="none" rotWithShape="1">
              <a:gsLst>
                <a:gs pos="0">
                  <a:schemeClr val="bg1"/>
                </a:gs>
                <a:gs pos="100000">
                  <a:schemeClr val="bg1">
                    <a:lumMod val="85000"/>
                  </a:schemeClr>
                </a:gs>
              </a:gsLst>
              <a:lin ang="2700000" scaled="1"/>
              <a:tileRect/>
            </a:gradFill>
          </a:ln>
          <a:effectLst>
            <a:outerShdw blurRad="4826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grpSp>
        <p:nvGrpSpPr>
          <p:cNvPr id="44" name="组合 43"/>
          <p:cNvGrpSpPr/>
          <p:nvPr/>
        </p:nvGrpSpPr>
        <p:grpSpPr>
          <a:xfrm>
            <a:off x="1201510" y="1284143"/>
            <a:ext cx="1576681" cy="1576682"/>
            <a:chOff x="1979712" y="339502"/>
            <a:chExt cx="1400175" cy="1400175"/>
          </a:xfrm>
        </p:grpSpPr>
        <p:sp>
          <p:nvSpPr>
            <p:cNvPr id="45" name="椭圆 44"/>
            <p:cNvSpPr/>
            <p:nvPr/>
          </p:nvSpPr>
          <p:spPr>
            <a:xfrm>
              <a:off x="1979712" y="339502"/>
              <a:ext cx="1400175" cy="1400175"/>
            </a:xfrm>
            <a:prstGeom prst="ellipse">
              <a:avLst/>
            </a:prstGeom>
            <a:gradFill flip="none" rotWithShape="1">
              <a:gsLst>
                <a:gs pos="31000">
                  <a:schemeClr val="bg1">
                    <a:lumMod val="95000"/>
                  </a:schemeClr>
                </a:gs>
                <a:gs pos="100000">
                  <a:schemeClr val="bg1">
                    <a:lumMod val="85000"/>
                  </a:schemeClr>
                </a:gs>
              </a:gsLst>
              <a:path path="circle">
                <a:fillToRect l="100000" t="100000"/>
              </a:path>
              <a:tileRect r="-100000" b="-100000"/>
            </a:gradFill>
            <a:ln w="22225">
              <a:gradFill flip="none" rotWithShape="1">
                <a:gsLst>
                  <a:gs pos="0">
                    <a:schemeClr val="bg1"/>
                  </a:gs>
                  <a:gs pos="100000">
                    <a:schemeClr val="bg1">
                      <a:lumMod val="75000"/>
                    </a:schemeClr>
                  </a:gs>
                </a:gsLst>
                <a:lin ang="2700000" scaled="1"/>
                <a:tileRect/>
              </a:gradFill>
            </a:ln>
            <a:effectLst>
              <a:outerShdw blurRad="139700" dist="114300" dir="78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rgbClr val="0070C0">
                    <a:alpha val="99000"/>
                  </a:srgbClr>
                </a:solidFill>
              </a:endParaRPr>
            </a:p>
          </p:txBody>
        </p:sp>
        <p:sp>
          <p:nvSpPr>
            <p:cNvPr id="46" name="矩形 45"/>
            <p:cNvSpPr/>
            <p:nvPr/>
          </p:nvSpPr>
          <p:spPr>
            <a:xfrm>
              <a:off x="2324480" y="670605"/>
              <a:ext cx="710636" cy="737968"/>
            </a:xfrm>
            <a:prstGeom prst="rect">
              <a:avLst/>
            </a:prstGeom>
          </p:spPr>
          <p:txBody>
            <a:bodyPr wrap="none">
              <a:spAutoFit/>
            </a:bodyPr>
            <a:lstStyle/>
            <a:p>
              <a:r>
                <a:rPr lang="zh-CN" altLang="en-US" sz="2400" dirty="0" smtClean="0">
                  <a:solidFill>
                    <a:srgbClr val="0070C0">
                      <a:alpha val="99000"/>
                    </a:srgbClr>
                  </a:solidFill>
                  <a:latin typeface="微软雅黑" panose="020B0503020204020204" pitchFamily="34" charset="-122"/>
                  <a:ea typeface="微软雅黑" panose="020B0503020204020204" pitchFamily="34" charset="-122"/>
                </a:rPr>
                <a:t>添加</a:t>
              </a:r>
              <a:endParaRPr lang="en-US" altLang="zh-CN" sz="2400" dirty="0" smtClean="0">
                <a:solidFill>
                  <a:srgbClr val="0070C0">
                    <a:alpha val="99000"/>
                  </a:srgbClr>
                </a:solidFill>
                <a:latin typeface="微软雅黑" panose="020B0503020204020204" pitchFamily="34" charset="-122"/>
                <a:ea typeface="微软雅黑" panose="020B0503020204020204" pitchFamily="34" charset="-122"/>
              </a:endParaRPr>
            </a:p>
            <a:p>
              <a:r>
                <a:rPr lang="zh-CN" altLang="en-US" sz="2400" dirty="0" smtClean="0">
                  <a:solidFill>
                    <a:srgbClr val="0070C0">
                      <a:alpha val="99000"/>
                    </a:srgbClr>
                  </a:solidFill>
                  <a:latin typeface="微软雅黑" panose="020B0503020204020204" pitchFamily="34" charset="-122"/>
                  <a:ea typeface="微软雅黑" panose="020B0503020204020204" pitchFamily="34" charset="-122"/>
                </a:rPr>
                <a:t>标题</a:t>
              </a:r>
              <a:endParaRPr lang="zh-CN" altLang="en-US" sz="2400" dirty="0">
                <a:solidFill>
                  <a:srgbClr val="0070C0">
                    <a:alpha val="99000"/>
                  </a:srgbClr>
                </a:solidFill>
                <a:latin typeface="微软雅黑" panose="020B0503020204020204" pitchFamily="34" charset="-122"/>
                <a:ea typeface="微软雅黑" panose="020B0503020204020204" pitchFamily="34" charset="-122"/>
              </a:endParaRPr>
            </a:p>
          </p:txBody>
        </p:sp>
      </p:grpSp>
      <p:sp>
        <p:nvSpPr>
          <p:cNvPr id="41" name="TextBox 40"/>
          <p:cNvSpPr txBox="1"/>
          <p:nvPr/>
        </p:nvSpPr>
        <p:spPr>
          <a:xfrm>
            <a:off x="2875915" y="1877691"/>
            <a:ext cx="3712310" cy="1031552"/>
          </a:xfrm>
          <a:prstGeom prst="rect">
            <a:avLst/>
          </a:prstGeom>
          <a:noFill/>
        </p:spPr>
        <p:txBody>
          <a:bodyPr wrap="square" lIns="70601" tIns="35300" rIns="70601" bIns="35300" rtlCol="0">
            <a:spAutoFit/>
          </a:bodyPr>
          <a:lstStyle/>
          <a:p>
            <a:pPr>
              <a:lnSpc>
                <a:spcPct val="130000"/>
              </a:lnSpc>
            </a:pPr>
            <a:r>
              <a:rPr lang="zh-CN" altLang="en-US" sz="1200" dirty="0">
                <a:solidFill>
                  <a:sysClr val="windowText" lastClr="000000">
                    <a:alpha val="99000"/>
                  </a:sys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r>
              <a:rPr lang="zh-CN" altLang="en-US" sz="1200" dirty="0" smtClean="0">
                <a:solidFill>
                  <a:sysClr val="windowText" lastClr="000000">
                    <a:alpha val="99000"/>
                  </a:sysClr>
                </a:solidFill>
                <a:latin typeface="微软雅黑" panose="020B0503020204020204" pitchFamily="34" charset="-122"/>
                <a:ea typeface="微软雅黑" panose="020B0503020204020204" pitchFamily="34" charset="-122"/>
              </a:rPr>
              <a:t>。</a:t>
            </a:r>
            <a:endParaRPr lang="en-US" altLang="zh-CN" sz="1200" dirty="0">
              <a:solidFill>
                <a:sysClr val="windowText" lastClr="000000">
                  <a:alpha val="99000"/>
                </a:sysClr>
              </a:solidFill>
              <a:latin typeface="微软雅黑" panose="020B0503020204020204" pitchFamily="34" charset="-122"/>
              <a:ea typeface="微软雅黑" panose="020B0503020204020204" pitchFamily="34" charset="-122"/>
            </a:endParaRPr>
          </a:p>
        </p:txBody>
      </p:sp>
      <p:sp>
        <p:nvSpPr>
          <p:cNvPr id="43" name="TextBox 42"/>
          <p:cNvSpPr txBox="1"/>
          <p:nvPr/>
        </p:nvSpPr>
        <p:spPr>
          <a:xfrm>
            <a:off x="2874561" y="3484414"/>
            <a:ext cx="3655021" cy="1031552"/>
          </a:xfrm>
          <a:prstGeom prst="rect">
            <a:avLst/>
          </a:prstGeom>
          <a:noFill/>
        </p:spPr>
        <p:txBody>
          <a:bodyPr wrap="square" lIns="70601" tIns="35300" rIns="70601" bIns="35300" rtlCol="0">
            <a:spAutoFit/>
          </a:bodyPr>
          <a:lstStyle/>
          <a:p>
            <a:pPr>
              <a:lnSpc>
                <a:spcPct val="130000"/>
              </a:lnSpc>
            </a:pPr>
            <a:r>
              <a:rPr lang="zh-CN" altLang="en-US" sz="1200" dirty="0">
                <a:solidFill>
                  <a:sysClr val="windowText" lastClr="000000">
                    <a:alpha val="99000"/>
                  </a:sys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r>
              <a:rPr lang="zh-CN" altLang="en-US" sz="1200" dirty="0" smtClean="0">
                <a:solidFill>
                  <a:sysClr val="windowText" lastClr="000000">
                    <a:alpha val="99000"/>
                  </a:sysClr>
                </a:solidFill>
                <a:latin typeface="微软雅黑" panose="020B0503020204020204" pitchFamily="34" charset="-122"/>
                <a:ea typeface="微软雅黑" panose="020B0503020204020204" pitchFamily="34" charset="-122"/>
              </a:rPr>
              <a:t>。</a:t>
            </a:r>
            <a:endParaRPr lang="en-US" altLang="zh-CN" sz="1200" dirty="0">
              <a:solidFill>
                <a:sysClr val="windowText" lastClr="000000">
                  <a:alpha val="99000"/>
                </a:sys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par>
                                <p:cTn id="9" presetID="8" presetClass="emph" presetSubtype="0" fill="hold" nodeType="withEffect">
                                  <p:stCondLst>
                                    <p:cond delay="0"/>
                                  </p:stCondLst>
                                  <p:childTnLst>
                                    <p:animRot by="21600000">
                                      <p:cBhvr>
                                        <p:cTn id="10" dur="500" fill="hold"/>
                                        <p:tgtEl>
                                          <p:spTgt spid="44"/>
                                        </p:tgtEl>
                                        <p:attrNameLst>
                                          <p:attrName>r</p:attrName>
                                        </p:attrNameLst>
                                      </p:cBhvr>
                                    </p:animRo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wipe(left)">
                                      <p:cBhvr>
                                        <p:cTn id="14" dur="500"/>
                                        <p:tgtEl>
                                          <p:spTgt spid="47"/>
                                        </p:tgtEl>
                                      </p:cBhvr>
                                    </p:animEffect>
                                  </p:childTnLst>
                                </p:cTn>
                              </p:par>
                            </p:childTnLst>
                          </p:cTn>
                        </p:par>
                        <p:par>
                          <p:cTn id="15" fill="hold">
                            <p:stCondLst>
                              <p:cond delay="1000"/>
                            </p:stCondLst>
                            <p:childTnLst>
                              <p:par>
                                <p:cTn id="16" presetID="22" presetClass="entr" presetSubtype="8" fill="hold" grpId="0" nodeType="afterEffect">
                                  <p:stCondLst>
                                    <p:cond delay="0"/>
                                  </p:stCondLst>
                                  <p:iterate type="lt">
                                    <p:tmPct val="30000"/>
                                  </p:iterate>
                                  <p:childTnLst>
                                    <p:set>
                                      <p:cBhvr>
                                        <p:cTn id="17" dur="1" fill="hold">
                                          <p:stCondLst>
                                            <p:cond delay="0"/>
                                          </p:stCondLst>
                                        </p:cTn>
                                        <p:tgtEl>
                                          <p:spTgt spid="41"/>
                                        </p:tgtEl>
                                        <p:attrNameLst>
                                          <p:attrName>style.visibility</p:attrName>
                                        </p:attrNameLst>
                                      </p:cBhvr>
                                      <p:to>
                                        <p:strVal val="visible"/>
                                      </p:to>
                                    </p:set>
                                    <p:animEffect transition="in" filter="wipe(left)">
                                      <p:cBhvr>
                                        <p:cTn id="18" dur="100"/>
                                        <p:tgtEl>
                                          <p:spTgt spid="41"/>
                                        </p:tgtEl>
                                      </p:cBhvr>
                                    </p:animEffect>
                                  </p:childTnLst>
                                </p:cTn>
                              </p:par>
                            </p:childTnLst>
                          </p:cTn>
                        </p:par>
                        <p:par>
                          <p:cTn id="19" fill="hold">
                            <p:stCondLst>
                              <p:cond delay="3410"/>
                            </p:stCondLst>
                            <p:childTnLst>
                              <p:par>
                                <p:cTn id="20" presetID="2" presetClass="entr" presetSubtype="2"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additive="base">
                                        <p:cTn id="22" dur="500" fill="hold"/>
                                        <p:tgtEl>
                                          <p:spTgt spid="49"/>
                                        </p:tgtEl>
                                        <p:attrNameLst>
                                          <p:attrName>ppt_x</p:attrName>
                                        </p:attrNameLst>
                                      </p:cBhvr>
                                      <p:tavLst>
                                        <p:tav tm="0">
                                          <p:val>
                                            <p:strVal val="1+#ppt_w/2"/>
                                          </p:val>
                                        </p:tav>
                                        <p:tav tm="100000">
                                          <p:val>
                                            <p:strVal val="#ppt_x"/>
                                          </p:val>
                                        </p:tav>
                                      </p:tavLst>
                                    </p:anim>
                                    <p:anim calcmode="lin" valueType="num">
                                      <p:cBhvr additive="base">
                                        <p:cTn id="23" dur="500" fill="hold"/>
                                        <p:tgtEl>
                                          <p:spTgt spid="49"/>
                                        </p:tgtEl>
                                        <p:attrNameLst>
                                          <p:attrName>ppt_y</p:attrName>
                                        </p:attrNameLst>
                                      </p:cBhvr>
                                      <p:tavLst>
                                        <p:tav tm="0">
                                          <p:val>
                                            <p:strVal val="#ppt_y"/>
                                          </p:val>
                                        </p:tav>
                                        <p:tav tm="100000">
                                          <p:val>
                                            <p:strVal val="#ppt_y"/>
                                          </p:val>
                                        </p:tav>
                                      </p:tavLst>
                                    </p:anim>
                                  </p:childTnLst>
                                </p:cTn>
                              </p:par>
                              <p:par>
                                <p:cTn id="24" presetID="8" presetClass="emph" presetSubtype="0" fill="hold" nodeType="withEffect">
                                  <p:stCondLst>
                                    <p:cond delay="0"/>
                                  </p:stCondLst>
                                  <p:childTnLst>
                                    <p:animRot by="21600000">
                                      <p:cBhvr>
                                        <p:cTn id="25" dur="500" fill="hold"/>
                                        <p:tgtEl>
                                          <p:spTgt spid="49"/>
                                        </p:tgtEl>
                                        <p:attrNameLst>
                                          <p:attrName>r</p:attrName>
                                        </p:attrNameLst>
                                      </p:cBhvr>
                                    </p:animRot>
                                  </p:childTnLst>
                                </p:cTn>
                              </p:par>
                            </p:childTnLst>
                          </p:cTn>
                        </p:par>
                        <p:par>
                          <p:cTn id="26" fill="hold">
                            <p:stCondLst>
                              <p:cond delay="3910"/>
                            </p:stCondLst>
                            <p:childTnLst>
                              <p:par>
                                <p:cTn id="27" presetID="22" presetClass="entr" presetSubtype="2"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wipe(right)">
                                      <p:cBhvr>
                                        <p:cTn id="29" dur="500"/>
                                        <p:tgtEl>
                                          <p:spTgt spid="48"/>
                                        </p:tgtEl>
                                      </p:cBhvr>
                                    </p:animEffect>
                                  </p:childTnLst>
                                </p:cTn>
                              </p:par>
                            </p:childTnLst>
                          </p:cTn>
                        </p:par>
                        <p:par>
                          <p:cTn id="30" fill="hold">
                            <p:stCondLst>
                              <p:cond delay="4410"/>
                            </p:stCondLst>
                            <p:childTnLst>
                              <p:par>
                                <p:cTn id="31" presetID="22" presetClass="entr" presetSubtype="8" fill="hold" grpId="0" nodeType="afterEffect">
                                  <p:stCondLst>
                                    <p:cond delay="0"/>
                                  </p:stCondLst>
                                  <p:iterate type="lt">
                                    <p:tmPct val="30000"/>
                                  </p:iterate>
                                  <p:childTnLst>
                                    <p:set>
                                      <p:cBhvr>
                                        <p:cTn id="32" dur="1" fill="hold">
                                          <p:stCondLst>
                                            <p:cond delay="0"/>
                                          </p:stCondLst>
                                        </p:cTn>
                                        <p:tgtEl>
                                          <p:spTgt spid="43"/>
                                        </p:tgtEl>
                                        <p:attrNameLst>
                                          <p:attrName>style.visibility</p:attrName>
                                        </p:attrNameLst>
                                      </p:cBhvr>
                                      <p:to>
                                        <p:strVal val="visible"/>
                                      </p:to>
                                    </p:set>
                                    <p:animEffect transition="in" filter="wipe(left)">
                                      <p:cBhvr>
                                        <p:cTn id="33" dur="1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7" grpId="0" animBg="1"/>
      <p:bldP spid="41" grpId="0"/>
      <p:bldP spid="4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 name="圆角矩形 72"/>
          <p:cNvSpPr/>
          <p:nvPr/>
        </p:nvSpPr>
        <p:spPr>
          <a:xfrm>
            <a:off x="2876173" y="2953662"/>
            <a:ext cx="3832317" cy="72000"/>
          </a:xfrm>
          <a:prstGeom prst="roundRect">
            <a:avLst>
              <a:gd name="adj" fmla="val 7843"/>
            </a:avLst>
          </a:prstGeom>
          <a:gradFill>
            <a:gsLst>
              <a:gs pos="100000">
                <a:schemeClr val="bg1">
                  <a:lumMod val="95000"/>
                </a:schemeClr>
              </a:gs>
              <a:gs pos="0">
                <a:schemeClr val="bg1">
                  <a:lumMod val="85000"/>
                </a:schemeClr>
              </a:gs>
            </a:gsLst>
            <a:lin ang="2700000" scaled="1"/>
          </a:gradFill>
          <a:ln w="12700">
            <a:gradFill flip="none" rotWithShape="1">
              <a:gsLst>
                <a:gs pos="0">
                  <a:schemeClr val="bg1"/>
                </a:gs>
                <a:gs pos="100000">
                  <a:schemeClr val="bg1">
                    <a:lumMod val="85000"/>
                  </a:schemeClr>
                </a:gs>
              </a:gsLst>
              <a:lin ang="2700000" scaled="1"/>
              <a:tileRect/>
            </a:gradFill>
          </a:ln>
          <a:effectLst>
            <a:outerShdw blurRad="139700" dist="50800" dir="2700000" sx="97000" sy="97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E87071">
                  <a:alpha val="99000"/>
                </a:srgbClr>
              </a:solidFill>
            </a:endParaRPr>
          </a:p>
        </p:txBody>
      </p:sp>
      <p:sp>
        <p:nvSpPr>
          <p:cNvPr id="29" name="椭圆 28"/>
          <p:cNvSpPr/>
          <p:nvPr/>
        </p:nvSpPr>
        <p:spPr>
          <a:xfrm>
            <a:off x="3802635" y="508093"/>
            <a:ext cx="1699825" cy="1699826"/>
          </a:xfrm>
          <a:prstGeom prst="ellipse">
            <a:avLst/>
          </a:prstGeom>
          <a:gradFill>
            <a:gsLst>
              <a:gs pos="100000">
                <a:schemeClr val="bg1">
                  <a:lumMod val="95000"/>
                </a:schemeClr>
              </a:gs>
              <a:gs pos="0">
                <a:schemeClr val="bg1">
                  <a:lumMod val="75000"/>
                </a:schemeClr>
              </a:gs>
            </a:gsLst>
            <a:lin ang="2700000" scaled="1"/>
          </a:gradFill>
          <a:ln w="44450">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68000">
                    <a:srgbClr val="0070C0"/>
                  </a:gs>
                  <a:gs pos="0">
                    <a:srgbClr val="0070C0"/>
                  </a:gs>
                </a:gsLst>
                <a:lin ang="5400000" scaled="0"/>
              </a:gradFill>
            </a:endParaRPr>
          </a:p>
        </p:txBody>
      </p:sp>
      <p:sp>
        <p:nvSpPr>
          <p:cNvPr id="32" name="TextBox 31"/>
          <p:cNvSpPr txBox="1"/>
          <p:nvPr/>
        </p:nvSpPr>
        <p:spPr>
          <a:xfrm>
            <a:off x="4019686" y="621144"/>
            <a:ext cx="1357798" cy="1446550"/>
          </a:xfrm>
          <a:prstGeom prst="rect">
            <a:avLst/>
          </a:prstGeom>
          <a:noFill/>
        </p:spPr>
        <p:txBody>
          <a:bodyPr wrap="square" rtlCol="0">
            <a:spAutoFit/>
          </a:bodyPr>
          <a:lstStyle>
            <a:defPPr>
              <a:defRPr lang="zh-CN"/>
            </a:defPPr>
            <a:lvl1pPr>
              <a:defRPr sz="12000">
                <a:solidFill>
                  <a:schemeClr val="accent2"/>
                </a:solidFill>
                <a:latin typeface="Impact" panose="020B0806030902050204" pitchFamily="34" charset="0"/>
              </a:defRPr>
            </a:lvl1pPr>
          </a:lstStyle>
          <a:p>
            <a:r>
              <a:rPr lang="en-US" altLang="zh-CN" sz="8800" dirty="0" smtClean="0">
                <a:solidFill>
                  <a:srgbClr val="0070C0"/>
                </a:solidFill>
              </a:rPr>
              <a:t>02</a:t>
            </a:r>
            <a:endParaRPr lang="zh-CN" altLang="en-US" sz="8800" dirty="0">
              <a:solidFill>
                <a:srgbClr val="0070C0"/>
              </a:solidFill>
            </a:endParaRPr>
          </a:p>
        </p:txBody>
      </p:sp>
      <p:sp>
        <p:nvSpPr>
          <p:cNvPr id="33" name="TextBox 32"/>
          <p:cNvSpPr txBox="1"/>
          <p:nvPr/>
        </p:nvSpPr>
        <p:spPr>
          <a:xfrm>
            <a:off x="3577300" y="2408570"/>
            <a:ext cx="2339102" cy="523220"/>
          </a:xfrm>
          <a:prstGeom prst="rect">
            <a:avLst/>
          </a:prstGeom>
          <a:noFill/>
        </p:spPr>
        <p:txBody>
          <a:bodyPr wrap="none" rtlCol="0">
            <a:spAutoFit/>
          </a:bodyPr>
          <a:lstStyle/>
          <a:p>
            <a:r>
              <a:rPr lang="zh-CN" altLang="en-US" sz="2800" b="1"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工作完成情况</a:t>
            </a:r>
            <a:endParaRPr lang="zh-CN" altLang="en-US" sz="2800" b="1"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nvGrpSpPr>
          <p:cNvPr id="36" name="组合 35"/>
          <p:cNvGrpSpPr/>
          <p:nvPr/>
        </p:nvGrpSpPr>
        <p:grpSpPr>
          <a:xfrm>
            <a:off x="3641787" y="3128069"/>
            <a:ext cx="1154356" cy="307777"/>
            <a:chOff x="1694389" y="3210530"/>
            <a:chExt cx="1154356" cy="307777"/>
          </a:xfrm>
        </p:grpSpPr>
        <p:sp>
          <p:nvSpPr>
            <p:cNvPr id="41" name="矩形 40"/>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TextBox 45"/>
            <p:cNvSpPr txBox="1"/>
            <p:nvPr/>
          </p:nvSpPr>
          <p:spPr>
            <a:xfrm>
              <a:off x="1766397" y="3210530"/>
              <a:ext cx="1082348"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已完成项目</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47" name="组合 46"/>
          <p:cNvGrpSpPr/>
          <p:nvPr/>
        </p:nvGrpSpPr>
        <p:grpSpPr>
          <a:xfrm>
            <a:off x="5043232" y="3128069"/>
            <a:ext cx="1154356" cy="307777"/>
            <a:chOff x="1694389" y="3537387"/>
            <a:chExt cx="1154356" cy="307777"/>
          </a:xfrm>
        </p:grpSpPr>
        <p:sp>
          <p:nvSpPr>
            <p:cNvPr id="61" name="矩形 60"/>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TextBox 61"/>
            <p:cNvSpPr txBox="1"/>
            <p:nvPr/>
          </p:nvSpPr>
          <p:spPr>
            <a:xfrm>
              <a:off x="1766397" y="3537387"/>
              <a:ext cx="1082348"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未完成项目</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63" name="组合 62"/>
          <p:cNvGrpSpPr/>
          <p:nvPr/>
        </p:nvGrpSpPr>
        <p:grpSpPr>
          <a:xfrm>
            <a:off x="3641787" y="3488109"/>
            <a:ext cx="974819" cy="307777"/>
            <a:chOff x="1694389" y="3875941"/>
            <a:chExt cx="974819" cy="307777"/>
          </a:xfrm>
        </p:grpSpPr>
        <p:sp>
          <p:nvSpPr>
            <p:cNvPr id="66" name="矩形 65"/>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8" name="TextBox 67"/>
            <p:cNvSpPr txBox="1"/>
            <p:nvPr/>
          </p:nvSpPr>
          <p:spPr>
            <a:xfrm>
              <a:off x="1766397" y="3875941"/>
              <a:ext cx="902811"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目标客户</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grpSp>
        <p:nvGrpSpPr>
          <p:cNvPr id="69" name="组合 68"/>
          <p:cNvGrpSpPr/>
          <p:nvPr/>
        </p:nvGrpSpPr>
        <p:grpSpPr>
          <a:xfrm>
            <a:off x="5043232" y="3488109"/>
            <a:ext cx="974819" cy="307777"/>
            <a:chOff x="1694389" y="4211992"/>
            <a:chExt cx="974819" cy="307777"/>
          </a:xfrm>
        </p:grpSpPr>
        <p:sp>
          <p:nvSpPr>
            <p:cNvPr id="71" name="矩形 70"/>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2" name="TextBox 71"/>
            <p:cNvSpPr txBox="1"/>
            <p:nvPr/>
          </p:nvSpPr>
          <p:spPr>
            <a:xfrm>
              <a:off x="1766397" y="4211992"/>
              <a:ext cx="902811" cy="307777"/>
            </a:xfrm>
            <a:prstGeom prst="rect">
              <a:avLst/>
            </a:prstGeom>
            <a:noFill/>
          </p:spPr>
          <p:txBody>
            <a:bodyPr wrap="none" rtlCol="0">
              <a:spAutoFit/>
            </a:bodyPr>
            <a:lstStyle/>
            <a:p>
              <a:r>
                <a:rPr lang="zh-CN" altLang="en-US" sz="1400" dirty="0" smtClean="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rPr>
                <a:t>公司管理</a:t>
              </a:r>
              <a:endParaRPr lang="zh-CN" altLang="en-US" sz="1400" dirty="0">
                <a:solidFill>
                  <a:prstClr val="black">
                    <a:lumMod val="65000"/>
                    <a:lumOff val="35000"/>
                    <a:alpha val="91000"/>
                  </a:prstClr>
                </a:solidFill>
                <a:latin typeface="微软雅黑" panose="020B0503020204020204" pitchFamily="34" charset="-122"/>
                <a:ea typeface="微软雅黑" panose="020B0503020204020204" pitchFamily="34" charset="-122"/>
                <a:cs typeface="方正豪体简体" panose="03000509000000000000" pitchFamily="65" charset="-122"/>
              </a:endParaRPr>
            </a:p>
          </p:txBody>
        </p:sp>
      </p:grpSp>
      <p:sp>
        <p:nvSpPr>
          <p:cNvPr id="74" name="椭圆 73"/>
          <p:cNvSpPr>
            <a:spLocks noChangeAspect="1"/>
          </p:cNvSpPr>
          <p:nvPr/>
        </p:nvSpPr>
        <p:spPr>
          <a:xfrm>
            <a:off x="605489" y="4849584"/>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6" name="椭圆 75"/>
          <p:cNvSpPr>
            <a:spLocks noChangeAspect="1"/>
          </p:cNvSpPr>
          <p:nvPr/>
        </p:nvSpPr>
        <p:spPr>
          <a:xfrm>
            <a:off x="3108160" y="4386255"/>
            <a:ext cx="541997" cy="541997"/>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7" name="椭圆 76"/>
          <p:cNvSpPr>
            <a:spLocks noChangeAspect="1"/>
          </p:cNvSpPr>
          <p:nvPr/>
        </p:nvSpPr>
        <p:spPr>
          <a:xfrm>
            <a:off x="4850804" y="4702595"/>
            <a:ext cx="632419" cy="632419"/>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8" name="椭圆 77"/>
          <p:cNvSpPr>
            <a:spLocks noChangeAspect="1"/>
          </p:cNvSpPr>
          <p:nvPr/>
        </p:nvSpPr>
        <p:spPr>
          <a:xfrm>
            <a:off x="3335534" y="4702596"/>
            <a:ext cx="1083993" cy="1083993"/>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79" name="椭圆 78"/>
          <p:cNvSpPr>
            <a:spLocks noChangeAspect="1"/>
          </p:cNvSpPr>
          <p:nvPr/>
        </p:nvSpPr>
        <p:spPr>
          <a:xfrm>
            <a:off x="1358744" y="4349310"/>
            <a:ext cx="1098532" cy="1098532"/>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0" name="椭圆 79"/>
          <p:cNvSpPr>
            <a:spLocks noChangeAspect="1"/>
          </p:cNvSpPr>
          <p:nvPr/>
        </p:nvSpPr>
        <p:spPr>
          <a:xfrm>
            <a:off x="7394889" y="4011910"/>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1" name="椭圆 80"/>
          <p:cNvSpPr>
            <a:spLocks noChangeAspect="1"/>
          </p:cNvSpPr>
          <p:nvPr/>
        </p:nvSpPr>
        <p:spPr>
          <a:xfrm>
            <a:off x="6609416" y="4218749"/>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2" name="椭圆 81"/>
          <p:cNvSpPr>
            <a:spLocks noChangeAspect="1"/>
          </p:cNvSpPr>
          <p:nvPr/>
        </p:nvSpPr>
        <p:spPr>
          <a:xfrm>
            <a:off x="5968304" y="4860257"/>
            <a:ext cx="418580" cy="418580"/>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4" name="椭圆 83"/>
          <p:cNvSpPr>
            <a:spLocks noChangeAspect="1"/>
          </p:cNvSpPr>
          <p:nvPr/>
        </p:nvSpPr>
        <p:spPr>
          <a:xfrm>
            <a:off x="7740352" y="4022563"/>
            <a:ext cx="948494" cy="948494"/>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5" name="椭圆 84"/>
          <p:cNvSpPr>
            <a:spLocks noChangeAspect="1"/>
          </p:cNvSpPr>
          <p:nvPr/>
        </p:nvSpPr>
        <p:spPr>
          <a:xfrm>
            <a:off x="2627784" y="4212582"/>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
        <p:nvSpPr>
          <p:cNvPr id="86" name="椭圆 85"/>
          <p:cNvSpPr>
            <a:spLocks noChangeAspect="1"/>
          </p:cNvSpPr>
          <p:nvPr/>
        </p:nvSpPr>
        <p:spPr>
          <a:xfrm>
            <a:off x="5614240" y="4520525"/>
            <a:ext cx="273455" cy="273455"/>
          </a:xfrm>
          <a:prstGeom prst="ellipse">
            <a:avLst/>
          </a:prstGeom>
          <a:gradFill flip="none" rotWithShape="1">
            <a:gsLst>
              <a:gs pos="0">
                <a:schemeClr val="bg1">
                  <a:lumMod val="85000"/>
                </a:schemeClr>
              </a:gs>
              <a:gs pos="100000">
                <a:schemeClr val="bg1"/>
              </a:gs>
            </a:gsLst>
            <a:lin ang="2700000" scaled="1"/>
            <a:tileRect/>
          </a:gradFill>
          <a:ln w="38100">
            <a:no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22225">
                <a:solidFill>
                  <a:schemeClr val="bg1"/>
                </a:solidFill>
              </a:ln>
              <a:solidFill>
                <a:srgbClr val="0070C0"/>
              </a:solidFill>
              <a:effectLst>
                <a:innerShdw blurRad="63500" dist="50800" dir="13500000">
                  <a:prstClr val="black">
                    <a:alpha val="50000"/>
                  </a:prstClr>
                </a:innerShdw>
              </a:effectLst>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strVal val="4/3*#ppt_w"/>
                                          </p:val>
                                        </p:tav>
                                        <p:tav tm="100000">
                                          <p:val>
                                            <p:strVal val="#ppt_w"/>
                                          </p:val>
                                        </p:tav>
                                      </p:tavLst>
                                    </p:anim>
                                    <p:anim calcmode="lin" valueType="num">
                                      <p:cBhvr>
                                        <p:cTn id="8" dur="500" fill="hold"/>
                                        <p:tgtEl>
                                          <p:spTgt spid="29"/>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wipe(left)">
                                      <p:cBhvr>
                                        <p:cTn id="17" dur="500"/>
                                        <p:tgtEl>
                                          <p:spTgt spid="73"/>
                                        </p:tgtEl>
                                      </p:cBhvr>
                                    </p:animEffect>
                                  </p:childTnLst>
                                </p:cTn>
                              </p:par>
                            </p:childTnLst>
                          </p:cTn>
                        </p:par>
                        <p:par>
                          <p:cTn id="18" fill="hold">
                            <p:stCondLst>
                              <p:cond delay="500"/>
                            </p:stCondLst>
                            <p:childTnLst>
                              <p:par>
                                <p:cTn id="19" presetID="12" presetClass="entr" presetSubtype="1"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p:tgtEl>
                                          <p:spTgt spid="33"/>
                                        </p:tgtEl>
                                        <p:attrNameLst>
                                          <p:attrName>ppt_y</p:attrName>
                                        </p:attrNameLst>
                                      </p:cBhvr>
                                      <p:tavLst>
                                        <p:tav tm="0">
                                          <p:val>
                                            <p:strVal val="#ppt_y-#ppt_h*1.125000"/>
                                          </p:val>
                                        </p:tav>
                                        <p:tav tm="100000">
                                          <p:val>
                                            <p:strVal val="#ppt_y"/>
                                          </p:val>
                                        </p:tav>
                                      </p:tavLst>
                                    </p:anim>
                                    <p:animEffect transition="in" filter="wipe(down)">
                                      <p:cBhvr>
                                        <p:cTn id="22" dur="500"/>
                                        <p:tgtEl>
                                          <p:spTgt spid="33"/>
                                        </p:tgtEl>
                                      </p:cBhvr>
                                    </p:animEffect>
                                  </p:childTnLst>
                                </p:cTn>
                              </p:par>
                              <p:par>
                                <p:cTn id="23" presetID="42" presetClass="entr" presetSubtype="0" fill="hold" nodeType="withEffect">
                                  <p:stCondLst>
                                    <p:cond delay="2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40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anim calcmode="lin" valueType="num">
                                      <p:cBhvr>
                                        <p:cTn id="31" dur="500" fill="hold"/>
                                        <p:tgtEl>
                                          <p:spTgt spid="47"/>
                                        </p:tgtEl>
                                        <p:attrNameLst>
                                          <p:attrName>ppt_x</p:attrName>
                                        </p:attrNameLst>
                                      </p:cBhvr>
                                      <p:tavLst>
                                        <p:tav tm="0">
                                          <p:val>
                                            <p:strVal val="#ppt_x"/>
                                          </p:val>
                                        </p:tav>
                                        <p:tav tm="100000">
                                          <p:val>
                                            <p:strVal val="#ppt_x"/>
                                          </p:val>
                                        </p:tav>
                                      </p:tavLst>
                                    </p:anim>
                                    <p:anim calcmode="lin" valueType="num">
                                      <p:cBhvr>
                                        <p:cTn id="32" dur="500" fill="hold"/>
                                        <p:tgtEl>
                                          <p:spTgt spid="4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60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anim calcmode="lin" valueType="num">
                                      <p:cBhvr>
                                        <p:cTn id="36" dur="500" fill="hold"/>
                                        <p:tgtEl>
                                          <p:spTgt spid="63"/>
                                        </p:tgtEl>
                                        <p:attrNameLst>
                                          <p:attrName>ppt_x</p:attrName>
                                        </p:attrNameLst>
                                      </p:cBhvr>
                                      <p:tavLst>
                                        <p:tav tm="0">
                                          <p:val>
                                            <p:strVal val="#ppt_x"/>
                                          </p:val>
                                        </p:tav>
                                        <p:tav tm="100000">
                                          <p:val>
                                            <p:strVal val="#ppt_x"/>
                                          </p:val>
                                        </p:tav>
                                      </p:tavLst>
                                    </p:anim>
                                    <p:anim calcmode="lin" valueType="num">
                                      <p:cBhvr>
                                        <p:cTn id="37" dur="500" fill="hold"/>
                                        <p:tgtEl>
                                          <p:spTgt spid="63"/>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800"/>
                                  </p:stCondLst>
                                  <p:childTnLst>
                                    <p:set>
                                      <p:cBhvr>
                                        <p:cTn id="39" dur="1" fill="hold">
                                          <p:stCondLst>
                                            <p:cond delay="0"/>
                                          </p:stCondLst>
                                        </p:cTn>
                                        <p:tgtEl>
                                          <p:spTgt spid="69"/>
                                        </p:tgtEl>
                                        <p:attrNameLst>
                                          <p:attrName>style.visibility</p:attrName>
                                        </p:attrNameLst>
                                      </p:cBhvr>
                                      <p:to>
                                        <p:strVal val="visible"/>
                                      </p:to>
                                    </p:set>
                                    <p:animEffect transition="in" filter="fade">
                                      <p:cBhvr>
                                        <p:cTn id="40" dur="500"/>
                                        <p:tgtEl>
                                          <p:spTgt spid="69"/>
                                        </p:tgtEl>
                                      </p:cBhvr>
                                    </p:animEffect>
                                    <p:anim calcmode="lin" valueType="num">
                                      <p:cBhvr>
                                        <p:cTn id="41" dur="500" fill="hold"/>
                                        <p:tgtEl>
                                          <p:spTgt spid="69"/>
                                        </p:tgtEl>
                                        <p:attrNameLst>
                                          <p:attrName>ppt_x</p:attrName>
                                        </p:attrNameLst>
                                      </p:cBhvr>
                                      <p:tavLst>
                                        <p:tav tm="0">
                                          <p:val>
                                            <p:strVal val="#ppt_x"/>
                                          </p:val>
                                        </p:tav>
                                        <p:tav tm="100000">
                                          <p:val>
                                            <p:strVal val="#ppt_x"/>
                                          </p:val>
                                        </p:tav>
                                      </p:tavLst>
                                    </p:anim>
                                    <p:anim calcmode="lin" valueType="num">
                                      <p:cBhvr>
                                        <p:cTn id="42" dur="500" fill="hold"/>
                                        <p:tgtEl>
                                          <p:spTgt spid="69"/>
                                        </p:tgtEl>
                                        <p:attrNameLst>
                                          <p:attrName>ppt_y</p:attrName>
                                        </p:attrNameLst>
                                      </p:cBhvr>
                                      <p:tavLst>
                                        <p:tav tm="0">
                                          <p:val>
                                            <p:strVal val="#ppt_y+.1"/>
                                          </p:val>
                                        </p:tav>
                                        <p:tav tm="100000">
                                          <p:val>
                                            <p:strVal val="#ppt_y"/>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74"/>
                                        </p:tgtEl>
                                        <p:attrNameLst>
                                          <p:attrName>style.visibility</p:attrName>
                                        </p:attrNameLst>
                                      </p:cBhvr>
                                      <p:to>
                                        <p:strVal val="visible"/>
                                      </p:to>
                                    </p:set>
                                    <p:anim calcmode="lin" valueType="num">
                                      <p:cBhvr>
                                        <p:cTn id="45" dur="1000" fill="hold"/>
                                        <p:tgtEl>
                                          <p:spTgt spid="74"/>
                                        </p:tgtEl>
                                        <p:attrNameLst>
                                          <p:attrName>ppt_w</p:attrName>
                                        </p:attrNameLst>
                                      </p:cBhvr>
                                      <p:tavLst>
                                        <p:tav tm="0">
                                          <p:val>
                                            <p:fltVal val="0"/>
                                          </p:val>
                                        </p:tav>
                                        <p:tav tm="100000">
                                          <p:val>
                                            <p:strVal val="#ppt_w"/>
                                          </p:val>
                                        </p:tav>
                                      </p:tavLst>
                                    </p:anim>
                                    <p:anim calcmode="lin" valueType="num">
                                      <p:cBhvr>
                                        <p:cTn id="46" dur="1000" fill="hold"/>
                                        <p:tgtEl>
                                          <p:spTgt spid="74"/>
                                        </p:tgtEl>
                                        <p:attrNameLst>
                                          <p:attrName>ppt_h</p:attrName>
                                        </p:attrNameLst>
                                      </p:cBhvr>
                                      <p:tavLst>
                                        <p:tav tm="0">
                                          <p:val>
                                            <p:fltVal val="0"/>
                                          </p:val>
                                        </p:tav>
                                        <p:tav tm="100000">
                                          <p:val>
                                            <p:strVal val="#ppt_h"/>
                                          </p:val>
                                        </p:tav>
                                      </p:tavLst>
                                    </p:anim>
                                    <p:anim calcmode="lin" valueType="num">
                                      <p:cBhvr>
                                        <p:cTn id="47" dur="1000" fill="hold"/>
                                        <p:tgtEl>
                                          <p:spTgt spid="7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74"/>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500"/>
                                  </p:stCondLst>
                                  <p:childTnLst>
                                    <p:set>
                                      <p:cBhvr>
                                        <p:cTn id="50" dur="1" fill="hold">
                                          <p:stCondLst>
                                            <p:cond delay="0"/>
                                          </p:stCondLst>
                                        </p:cTn>
                                        <p:tgtEl>
                                          <p:spTgt spid="76"/>
                                        </p:tgtEl>
                                        <p:attrNameLst>
                                          <p:attrName>style.visibility</p:attrName>
                                        </p:attrNameLst>
                                      </p:cBhvr>
                                      <p:to>
                                        <p:strVal val="visible"/>
                                      </p:to>
                                    </p:set>
                                    <p:anim calcmode="lin" valueType="num">
                                      <p:cBhvr>
                                        <p:cTn id="51" dur="1000" fill="hold"/>
                                        <p:tgtEl>
                                          <p:spTgt spid="76"/>
                                        </p:tgtEl>
                                        <p:attrNameLst>
                                          <p:attrName>ppt_w</p:attrName>
                                        </p:attrNameLst>
                                      </p:cBhvr>
                                      <p:tavLst>
                                        <p:tav tm="0">
                                          <p:val>
                                            <p:fltVal val="0"/>
                                          </p:val>
                                        </p:tav>
                                        <p:tav tm="100000">
                                          <p:val>
                                            <p:strVal val="#ppt_w"/>
                                          </p:val>
                                        </p:tav>
                                      </p:tavLst>
                                    </p:anim>
                                    <p:anim calcmode="lin" valueType="num">
                                      <p:cBhvr>
                                        <p:cTn id="52" dur="1000" fill="hold"/>
                                        <p:tgtEl>
                                          <p:spTgt spid="76"/>
                                        </p:tgtEl>
                                        <p:attrNameLst>
                                          <p:attrName>ppt_h</p:attrName>
                                        </p:attrNameLst>
                                      </p:cBhvr>
                                      <p:tavLst>
                                        <p:tav tm="0">
                                          <p:val>
                                            <p:fltVal val="0"/>
                                          </p:val>
                                        </p:tav>
                                        <p:tav tm="100000">
                                          <p:val>
                                            <p:strVal val="#ppt_h"/>
                                          </p:val>
                                        </p:tav>
                                      </p:tavLst>
                                    </p:anim>
                                    <p:anim calcmode="lin" valueType="num">
                                      <p:cBhvr>
                                        <p:cTn id="53" dur="1000" fill="hold"/>
                                        <p:tgtEl>
                                          <p:spTgt spid="76"/>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76"/>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750"/>
                                  </p:stCondLst>
                                  <p:childTnLst>
                                    <p:set>
                                      <p:cBhvr>
                                        <p:cTn id="56" dur="1" fill="hold">
                                          <p:stCondLst>
                                            <p:cond delay="0"/>
                                          </p:stCondLst>
                                        </p:cTn>
                                        <p:tgtEl>
                                          <p:spTgt spid="77"/>
                                        </p:tgtEl>
                                        <p:attrNameLst>
                                          <p:attrName>style.visibility</p:attrName>
                                        </p:attrNameLst>
                                      </p:cBhvr>
                                      <p:to>
                                        <p:strVal val="visible"/>
                                      </p:to>
                                    </p:set>
                                    <p:anim calcmode="lin" valueType="num">
                                      <p:cBhvr>
                                        <p:cTn id="57" dur="1000" fill="hold"/>
                                        <p:tgtEl>
                                          <p:spTgt spid="77"/>
                                        </p:tgtEl>
                                        <p:attrNameLst>
                                          <p:attrName>ppt_w</p:attrName>
                                        </p:attrNameLst>
                                      </p:cBhvr>
                                      <p:tavLst>
                                        <p:tav tm="0">
                                          <p:val>
                                            <p:fltVal val="0"/>
                                          </p:val>
                                        </p:tav>
                                        <p:tav tm="100000">
                                          <p:val>
                                            <p:strVal val="#ppt_w"/>
                                          </p:val>
                                        </p:tav>
                                      </p:tavLst>
                                    </p:anim>
                                    <p:anim calcmode="lin" valueType="num">
                                      <p:cBhvr>
                                        <p:cTn id="58" dur="1000" fill="hold"/>
                                        <p:tgtEl>
                                          <p:spTgt spid="77"/>
                                        </p:tgtEl>
                                        <p:attrNameLst>
                                          <p:attrName>ppt_h</p:attrName>
                                        </p:attrNameLst>
                                      </p:cBhvr>
                                      <p:tavLst>
                                        <p:tav tm="0">
                                          <p:val>
                                            <p:fltVal val="0"/>
                                          </p:val>
                                        </p:tav>
                                        <p:tav tm="100000">
                                          <p:val>
                                            <p:strVal val="#ppt_h"/>
                                          </p:val>
                                        </p:tav>
                                      </p:tavLst>
                                    </p:anim>
                                    <p:anim calcmode="lin" valueType="num">
                                      <p:cBhvr>
                                        <p:cTn id="59" dur="1000" fill="hold"/>
                                        <p:tgtEl>
                                          <p:spTgt spid="77"/>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77"/>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grpId="0" nodeType="withEffect">
                                  <p:stCondLst>
                                    <p:cond delay="100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79"/>
                                        </p:tgtEl>
                                        <p:attrNameLst>
                                          <p:attrName>ppt_y</p:attrName>
                                        </p:attrNameLst>
                                      </p:cBhvr>
                                      <p:tavLst>
                                        <p:tav tm="0" fmla="#ppt_y+(sin(-2*pi*(1-$))*-#ppt_x+cos(-2*pi*(1-$))*(1-#ppt_y))*(1-$)">
                                          <p:val>
                                            <p:fltVal val="0"/>
                                          </p:val>
                                        </p:tav>
                                        <p:tav tm="100000">
                                          <p:val>
                                            <p:fltVal val="1"/>
                                          </p:val>
                                        </p:tav>
                                      </p:tavLst>
                                    </p:anim>
                                  </p:childTnLst>
                                </p:cTn>
                              </p:par>
                              <p:par>
                                <p:cTn id="67" presetID="15" presetClass="entr" presetSubtype="0" fill="hold" grpId="0" nodeType="withEffect">
                                  <p:stCondLst>
                                    <p:cond delay="1250"/>
                                  </p:stCondLst>
                                  <p:childTnLst>
                                    <p:set>
                                      <p:cBhvr>
                                        <p:cTn id="68" dur="1" fill="hold">
                                          <p:stCondLst>
                                            <p:cond delay="0"/>
                                          </p:stCondLst>
                                        </p:cTn>
                                        <p:tgtEl>
                                          <p:spTgt spid="78"/>
                                        </p:tgtEl>
                                        <p:attrNameLst>
                                          <p:attrName>style.visibility</p:attrName>
                                        </p:attrNameLst>
                                      </p:cBhvr>
                                      <p:to>
                                        <p:strVal val="visible"/>
                                      </p:to>
                                    </p:set>
                                    <p:anim calcmode="lin" valueType="num">
                                      <p:cBhvr>
                                        <p:cTn id="69" dur="1000" fill="hold"/>
                                        <p:tgtEl>
                                          <p:spTgt spid="78"/>
                                        </p:tgtEl>
                                        <p:attrNameLst>
                                          <p:attrName>ppt_w</p:attrName>
                                        </p:attrNameLst>
                                      </p:cBhvr>
                                      <p:tavLst>
                                        <p:tav tm="0">
                                          <p:val>
                                            <p:fltVal val="0"/>
                                          </p:val>
                                        </p:tav>
                                        <p:tav tm="100000">
                                          <p:val>
                                            <p:strVal val="#ppt_w"/>
                                          </p:val>
                                        </p:tav>
                                      </p:tavLst>
                                    </p:anim>
                                    <p:anim calcmode="lin" valueType="num">
                                      <p:cBhvr>
                                        <p:cTn id="70" dur="1000" fill="hold"/>
                                        <p:tgtEl>
                                          <p:spTgt spid="78"/>
                                        </p:tgtEl>
                                        <p:attrNameLst>
                                          <p:attrName>ppt_h</p:attrName>
                                        </p:attrNameLst>
                                      </p:cBhvr>
                                      <p:tavLst>
                                        <p:tav tm="0">
                                          <p:val>
                                            <p:fltVal val="0"/>
                                          </p:val>
                                        </p:tav>
                                        <p:tav tm="100000">
                                          <p:val>
                                            <p:strVal val="#ppt_h"/>
                                          </p:val>
                                        </p:tav>
                                      </p:tavLst>
                                    </p:anim>
                                    <p:anim calcmode="lin" valueType="num">
                                      <p:cBhvr>
                                        <p:cTn id="71" dur="1000" fill="hold"/>
                                        <p:tgtEl>
                                          <p:spTgt spid="78"/>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78"/>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grpId="0" nodeType="withEffect">
                                  <p:stCondLst>
                                    <p:cond delay="0"/>
                                  </p:stCondLst>
                                  <p:childTnLst>
                                    <p:set>
                                      <p:cBhvr>
                                        <p:cTn id="74" dur="1" fill="hold">
                                          <p:stCondLst>
                                            <p:cond delay="0"/>
                                          </p:stCondLst>
                                        </p:cTn>
                                        <p:tgtEl>
                                          <p:spTgt spid="80"/>
                                        </p:tgtEl>
                                        <p:attrNameLst>
                                          <p:attrName>style.visibility</p:attrName>
                                        </p:attrNameLst>
                                      </p:cBhvr>
                                      <p:to>
                                        <p:strVal val="visible"/>
                                      </p:to>
                                    </p:set>
                                    <p:anim calcmode="lin" valueType="num">
                                      <p:cBhvr>
                                        <p:cTn id="75" dur="1000" fill="hold"/>
                                        <p:tgtEl>
                                          <p:spTgt spid="80"/>
                                        </p:tgtEl>
                                        <p:attrNameLst>
                                          <p:attrName>ppt_w</p:attrName>
                                        </p:attrNameLst>
                                      </p:cBhvr>
                                      <p:tavLst>
                                        <p:tav tm="0">
                                          <p:val>
                                            <p:fltVal val="0"/>
                                          </p:val>
                                        </p:tav>
                                        <p:tav tm="100000">
                                          <p:val>
                                            <p:strVal val="#ppt_w"/>
                                          </p:val>
                                        </p:tav>
                                      </p:tavLst>
                                    </p:anim>
                                    <p:anim calcmode="lin" valueType="num">
                                      <p:cBhvr>
                                        <p:cTn id="76" dur="1000" fill="hold"/>
                                        <p:tgtEl>
                                          <p:spTgt spid="80"/>
                                        </p:tgtEl>
                                        <p:attrNameLst>
                                          <p:attrName>ppt_h</p:attrName>
                                        </p:attrNameLst>
                                      </p:cBhvr>
                                      <p:tavLst>
                                        <p:tav tm="0">
                                          <p:val>
                                            <p:fltVal val="0"/>
                                          </p:val>
                                        </p:tav>
                                        <p:tav tm="100000">
                                          <p:val>
                                            <p:strVal val="#ppt_h"/>
                                          </p:val>
                                        </p:tav>
                                      </p:tavLst>
                                    </p:anim>
                                    <p:anim calcmode="lin" valueType="num">
                                      <p:cBhvr>
                                        <p:cTn id="77" dur="1000" fill="hold"/>
                                        <p:tgtEl>
                                          <p:spTgt spid="80"/>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80"/>
                                        </p:tgtEl>
                                        <p:attrNameLst>
                                          <p:attrName>ppt_y</p:attrName>
                                        </p:attrNameLst>
                                      </p:cBhvr>
                                      <p:tavLst>
                                        <p:tav tm="0" fmla="#ppt_y+(sin(-2*pi*(1-$))*-#ppt_x+cos(-2*pi*(1-$))*(1-#ppt_y))*(1-$)">
                                          <p:val>
                                            <p:fltVal val="0"/>
                                          </p:val>
                                        </p:tav>
                                        <p:tav tm="100000">
                                          <p:val>
                                            <p:fltVal val="1"/>
                                          </p:val>
                                        </p:tav>
                                      </p:tavLst>
                                    </p:anim>
                                  </p:childTnLst>
                                </p:cTn>
                              </p:par>
                              <p:par>
                                <p:cTn id="79" presetID="15" presetClass="entr" presetSubtype="0" fill="hold" grpId="0" nodeType="withEffect">
                                  <p:stCondLst>
                                    <p:cond delay="250"/>
                                  </p:stCondLst>
                                  <p:childTnLst>
                                    <p:set>
                                      <p:cBhvr>
                                        <p:cTn id="80" dur="1" fill="hold">
                                          <p:stCondLst>
                                            <p:cond delay="0"/>
                                          </p:stCondLst>
                                        </p:cTn>
                                        <p:tgtEl>
                                          <p:spTgt spid="81"/>
                                        </p:tgtEl>
                                        <p:attrNameLst>
                                          <p:attrName>style.visibility</p:attrName>
                                        </p:attrNameLst>
                                      </p:cBhvr>
                                      <p:to>
                                        <p:strVal val="visible"/>
                                      </p:to>
                                    </p:set>
                                    <p:anim calcmode="lin" valueType="num">
                                      <p:cBhvr>
                                        <p:cTn id="81" dur="1000" fill="hold"/>
                                        <p:tgtEl>
                                          <p:spTgt spid="81"/>
                                        </p:tgtEl>
                                        <p:attrNameLst>
                                          <p:attrName>ppt_w</p:attrName>
                                        </p:attrNameLst>
                                      </p:cBhvr>
                                      <p:tavLst>
                                        <p:tav tm="0">
                                          <p:val>
                                            <p:fltVal val="0"/>
                                          </p:val>
                                        </p:tav>
                                        <p:tav tm="100000">
                                          <p:val>
                                            <p:strVal val="#ppt_w"/>
                                          </p:val>
                                        </p:tav>
                                      </p:tavLst>
                                    </p:anim>
                                    <p:anim calcmode="lin" valueType="num">
                                      <p:cBhvr>
                                        <p:cTn id="82" dur="1000" fill="hold"/>
                                        <p:tgtEl>
                                          <p:spTgt spid="81"/>
                                        </p:tgtEl>
                                        <p:attrNameLst>
                                          <p:attrName>ppt_h</p:attrName>
                                        </p:attrNameLst>
                                      </p:cBhvr>
                                      <p:tavLst>
                                        <p:tav tm="0">
                                          <p:val>
                                            <p:fltVal val="0"/>
                                          </p:val>
                                        </p:tav>
                                        <p:tav tm="100000">
                                          <p:val>
                                            <p:strVal val="#ppt_h"/>
                                          </p:val>
                                        </p:tav>
                                      </p:tavLst>
                                    </p:anim>
                                    <p:anim calcmode="lin" valueType="num">
                                      <p:cBhvr>
                                        <p:cTn id="83" dur="1000" fill="hold"/>
                                        <p:tgtEl>
                                          <p:spTgt spid="81"/>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81"/>
                                        </p:tgtEl>
                                        <p:attrNameLst>
                                          <p:attrName>ppt_y</p:attrName>
                                        </p:attrNameLst>
                                      </p:cBhvr>
                                      <p:tavLst>
                                        <p:tav tm="0" fmla="#ppt_y+(sin(-2*pi*(1-$))*-#ppt_x+cos(-2*pi*(1-$))*(1-#ppt_y))*(1-$)">
                                          <p:val>
                                            <p:fltVal val="0"/>
                                          </p:val>
                                        </p:tav>
                                        <p:tav tm="100000">
                                          <p:val>
                                            <p:fltVal val="1"/>
                                          </p:val>
                                        </p:tav>
                                      </p:tavLst>
                                    </p:anim>
                                  </p:childTnLst>
                                </p:cTn>
                              </p:par>
                              <p:par>
                                <p:cTn id="85" presetID="15" presetClass="entr" presetSubtype="0" fill="hold" grpId="0" nodeType="withEffect">
                                  <p:stCondLst>
                                    <p:cond delay="500"/>
                                  </p:stCondLst>
                                  <p:childTnLst>
                                    <p:set>
                                      <p:cBhvr>
                                        <p:cTn id="86" dur="1" fill="hold">
                                          <p:stCondLst>
                                            <p:cond delay="0"/>
                                          </p:stCondLst>
                                        </p:cTn>
                                        <p:tgtEl>
                                          <p:spTgt spid="82"/>
                                        </p:tgtEl>
                                        <p:attrNameLst>
                                          <p:attrName>style.visibility</p:attrName>
                                        </p:attrNameLst>
                                      </p:cBhvr>
                                      <p:to>
                                        <p:strVal val="visible"/>
                                      </p:to>
                                    </p:set>
                                    <p:anim calcmode="lin" valueType="num">
                                      <p:cBhvr>
                                        <p:cTn id="87" dur="1000" fill="hold"/>
                                        <p:tgtEl>
                                          <p:spTgt spid="82"/>
                                        </p:tgtEl>
                                        <p:attrNameLst>
                                          <p:attrName>ppt_w</p:attrName>
                                        </p:attrNameLst>
                                      </p:cBhvr>
                                      <p:tavLst>
                                        <p:tav tm="0">
                                          <p:val>
                                            <p:fltVal val="0"/>
                                          </p:val>
                                        </p:tav>
                                        <p:tav tm="100000">
                                          <p:val>
                                            <p:strVal val="#ppt_w"/>
                                          </p:val>
                                        </p:tav>
                                      </p:tavLst>
                                    </p:anim>
                                    <p:anim calcmode="lin" valueType="num">
                                      <p:cBhvr>
                                        <p:cTn id="88" dur="1000" fill="hold"/>
                                        <p:tgtEl>
                                          <p:spTgt spid="82"/>
                                        </p:tgtEl>
                                        <p:attrNameLst>
                                          <p:attrName>ppt_h</p:attrName>
                                        </p:attrNameLst>
                                      </p:cBhvr>
                                      <p:tavLst>
                                        <p:tav tm="0">
                                          <p:val>
                                            <p:fltVal val="0"/>
                                          </p:val>
                                        </p:tav>
                                        <p:tav tm="100000">
                                          <p:val>
                                            <p:strVal val="#ppt_h"/>
                                          </p:val>
                                        </p:tav>
                                      </p:tavLst>
                                    </p:anim>
                                    <p:anim calcmode="lin" valueType="num">
                                      <p:cBhvr>
                                        <p:cTn id="89"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82"/>
                                        </p:tgtEl>
                                        <p:attrNameLst>
                                          <p:attrName>ppt_y</p:attrName>
                                        </p:attrNameLst>
                                      </p:cBhvr>
                                      <p:tavLst>
                                        <p:tav tm="0" fmla="#ppt_y+(sin(-2*pi*(1-$))*-#ppt_x+cos(-2*pi*(1-$))*(1-#ppt_y))*(1-$)">
                                          <p:val>
                                            <p:fltVal val="0"/>
                                          </p:val>
                                        </p:tav>
                                        <p:tav tm="100000">
                                          <p:val>
                                            <p:fltVal val="1"/>
                                          </p:val>
                                        </p:tav>
                                      </p:tavLst>
                                    </p:anim>
                                  </p:childTnLst>
                                </p:cTn>
                              </p:par>
                              <p:par>
                                <p:cTn id="91" presetID="15" presetClass="entr" presetSubtype="0" fill="hold" grpId="0" nodeType="withEffect">
                                  <p:stCondLst>
                                    <p:cond delay="1000"/>
                                  </p:stCondLst>
                                  <p:childTnLst>
                                    <p:set>
                                      <p:cBhvr>
                                        <p:cTn id="92" dur="1" fill="hold">
                                          <p:stCondLst>
                                            <p:cond delay="0"/>
                                          </p:stCondLst>
                                        </p:cTn>
                                        <p:tgtEl>
                                          <p:spTgt spid="84"/>
                                        </p:tgtEl>
                                        <p:attrNameLst>
                                          <p:attrName>style.visibility</p:attrName>
                                        </p:attrNameLst>
                                      </p:cBhvr>
                                      <p:to>
                                        <p:strVal val="visible"/>
                                      </p:to>
                                    </p:set>
                                    <p:anim calcmode="lin" valueType="num">
                                      <p:cBhvr>
                                        <p:cTn id="93" dur="1000" fill="hold"/>
                                        <p:tgtEl>
                                          <p:spTgt spid="84"/>
                                        </p:tgtEl>
                                        <p:attrNameLst>
                                          <p:attrName>ppt_w</p:attrName>
                                        </p:attrNameLst>
                                      </p:cBhvr>
                                      <p:tavLst>
                                        <p:tav tm="0">
                                          <p:val>
                                            <p:fltVal val="0"/>
                                          </p:val>
                                        </p:tav>
                                        <p:tav tm="100000">
                                          <p:val>
                                            <p:strVal val="#ppt_w"/>
                                          </p:val>
                                        </p:tav>
                                      </p:tavLst>
                                    </p:anim>
                                    <p:anim calcmode="lin" valueType="num">
                                      <p:cBhvr>
                                        <p:cTn id="94" dur="1000" fill="hold"/>
                                        <p:tgtEl>
                                          <p:spTgt spid="84"/>
                                        </p:tgtEl>
                                        <p:attrNameLst>
                                          <p:attrName>ppt_h</p:attrName>
                                        </p:attrNameLst>
                                      </p:cBhvr>
                                      <p:tavLst>
                                        <p:tav tm="0">
                                          <p:val>
                                            <p:fltVal val="0"/>
                                          </p:val>
                                        </p:tav>
                                        <p:tav tm="100000">
                                          <p:val>
                                            <p:strVal val="#ppt_h"/>
                                          </p:val>
                                        </p:tav>
                                      </p:tavLst>
                                    </p:anim>
                                    <p:anim calcmode="lin" valueType="num">
                                      <p:cBhvr>
                                        <p:cTn id="95" dur="1000" fill="hold"/>
                                        <p:tgtEl>
                                          <p:spTgt spid="84"/>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84"/>
                                        </p:tgtEl>
                                        <p:attrNameLst>
                                          <p:attrName>ppt_y</p:attrName>
                                        </p:attrNameLst>
                                      </p:cBhvr>
                                      <p:tavLst>
                                        <p:tav tm="0" fmla="#ppt_y+(sin(-2*pi*(1-$))*-#ppt_x+cos(-2*pi*(1-$))*(1-#ppt_y))*(1-$)">
                                          <p:val>
                                            <p:fltVal val="0"/>
                                          </p:val>
                                        </p:tav>
                                        <p:tav tm="100000">
                                          <p:val>
                                            <p:fltVal val="1"/>
                                          </p:val>
                                        </p:tav>
                                      </p:tavLst>
                                    </p:anim>
                                  </p:childTnLst>
                                </p:cTn>
                              </p:par>
                              <p:par>
                                <p:cTn id="97" presetID="15" presetClass="entr" presetSubtype="0"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p:cTn id="99" dur="1000" fill="hold"/>
                                        <p:tgtEl>
                                          <p:spTgt spid="85"/>
                                        </p:tgtEl>
                                        <p:attrNameLst>
                                          <p:attrName>ppt_w</p:attrName>
                                        </p:attrNameLst>
                                      </p:cBhvr>
                                      <p:tavLst>
                                        <p:tav tm="0">
                                          <p:val>
                                            <p:fltVal val="0"/>
                                          </p:val>
                                        </p:tav>
                                        <p:tav tm="100000">
                                          <p:val>
                                            <p:strVal val="#ppt_w"/>
                                          </p:val>
                                        </p:tav>
                                      </p:tavLst>
                                    </p:anim>
                                    <p:anim calcmode="lin" valueType="num">
                                      <p:cBhvr>
                                        <p:cTn id="100" dur="1000" fill="hold"/>
                                        <p:tgtEl>
                                          <p:spTgt spid="85"/>
                                        </p:tgtEl>
                                        <p:attrNameLst>
                                          <p:attrName>ppt_h</p:attrName>
                                        </p:attrNameLst>
                                      </p:cBhvr>
                                      <p:tavLst>
                                        <p:tav tm="0">
                                          <p:val>
                                            <p:fltVal val="0"/>
                                          </p:val>
                                        </p:tav>
                                        <p:tav tm="100000">
                                          <p:val>
                                            <p:strVal val="#ppt_h"/>
                                          </p:val>
                                        </p:tav>
                                      </p:tavLst>
                                    </p:anim>
                                    <p:anim calcmode="lin" valueType="num">
                                      <p:cBhvr>
                                        <p:cTn id="101" dur="1000" fill="hold"/>
                                        <p:tgtEl>
                                          <p:spTgt spid="85"/>
                                        </p:tgtEl>
                                        <p:attrNameLst>
                                          <p:attrName>ppt_x</p:attrName>
                                        </p:attrNameLst>
                                      </p:cBhvr>
                                      <p:tavLst>
                                        <p:tav tm="0" fmla="#ppt_x+(cos(-2*pi*(1-$))*-#ppt_x-sin(-2*pi*(1-$))*(1-#ppt_y))*(1-$)">
                                          <p:val>
                                            <p:fltVal val="0"/>
                                          </p:val>
                                        </p:tav>
                                        <p:tav tm="100000">
                                          <p:val>
                                            <p:fltVal val="1"/>
                                          </p:val>
                                        </p:tav>
                                      </p:tavLst>
                                    </p:anim>
                                    <p:anim calcmode="lin" valueType="num">
                                      <p:cBhvr>
                                        <p:cTn id="102" dur="1000" fill="hold"/>
                                        <p:tgtEl>
                                          <p:spTgt spid="85"/>
                                        </p:tgtEl>
                                        <p:attrNameLst>
                                          <p:attrName>ppt_y</p:attrName>
                                        </p:attrNameLst>
                                      </p:cBhvr>
                                      <p:tavLst>
                                        <p:tav tm="0" fmla="#ppt_y+(sin(-2*pi*(1-$))*-#ppt_x+cos(-2*pi*(1-$))*(1-#ppt_y))*(1-$)">
                                          <p:val>
                                            <p:fltVal val="0"/>
                                          </p:val>
                                        </p:tav>
                                        <p:tav tm="100000">
                                          <p:val>
                                            <p:fltVal val="1"/>
                                          </p:val>
                                        </p:tav>
                                      </p:tavLst>
                                    </p:anim>
                                  </p:childTnLst>
                                </p:cTn>
                              </p:par>
                              <p:par>
                                <p:cTn id="103" presetID="15" presetClass="entr" presetSubtype="0" fill="hold" grpId="0" nodeType="withEffect">
                                  <p:stCondLst>
                                    <p:cond delay="0"/>
                                  </p:stCondLst>
                                  <p:childTnLst>
                                    <p:set>
                                      <p:cBhvr>
                                        <p:cTn id="104" dur="1" fill="hold">
                                          <p:stCondLst>
                                            <p:cond delay="0"/>
                                          </p:stCondLst>
                                        </p:cTn>
                                        <p:tgtEl>
                                          <p:spTgt spid="86"/>
                                        </p:tgtEl>
                                        <p:attrNameLst>
                                          <p:attrName>style.visibility</p:attrName>
                                        </p:attrNameLst>
                                      </p:cBhvr>
                                      <p:to>
                                        <p:strVal val="visible"/>
                                      </p:to>
                                    </p:set>
                                    <p:anim calcmode="lin" valueType="num">
                                      <p:cBhvr>
                                        <p:cTn id="105" dur="1000" fill="hold"/>
                                        <p:tgtEl>
                                          <p:spTgt spid="86"/>
                                        </p:tgtEl>
                                        <p:attrNameLst>
                                          <p:attrName>ppt_w</p:attrName>
                                        </p:attrNameLst>
                                      </p:cBhvr>
                                      <p:tavLst>
                                        <p:tav tm="0">
                                          <p:val>
                                            <p:fltVal val="0"/>
                                          </p:val>
                                        </p:tav>
                                        <p:tav tm="100000">
                                          <p:val>
                                            <p:strVal val="#ppt_w"/>
                                          </p:val>
                                        </p:tav>
                                      </p:tavLst>
                                    </p:anim>
                                    <p:anim calcmode="lin" valueType="num">
                                      <p:cBhvr>
                                        <p:cTn id="106" dur="1000" fill="hold"/>
                                        <p:tgtEl>
                                          <p:spTgt spid="86"/>
                                        </p:tgtEl>
                                        <p:attrNameLst>
                                          <p:attrName>ppt_h</p:attrName>
                                        </p:attrNameLst>
                                      </p:cBhvr>
                                      <p:tavLst>
                                        <p:tav tm="0">
                                          <p:val>
                                            <p:fltVal val="0"/>
                                          </p:val>
                                        </p:tav>
                                        <p:tav tm="100000">
                                          <p:val>
                                            <p:strVal val="#ppt_h"/>
                                          </p:val>
                                        </p:tav>
                                      </p:tavLst>
                                    </p:anim>
                                    <p:anim calcmode="lin" valueType="num">
                                      <p:cBhvr>
                                        <p:cTn id="107" dur="1000" fill="hold"/>
                                        <p:tgtEl>
                                          <p:spTgt spid="86"/>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86"/>
                                        </p:tgtEl>
                                        <p:attrNameLst>
                                          <p:attrName>ppt_y</p:attrName>
                                        </p:attrNameLst>
                                      </p:cBhvr>
                                      <p:tavLst>
                                        <p:tav tm="0" fmla="#ppt_y+(sin(-2*pi*(1-$))*-#ppt_x+cos(-2*pi*(1-$))*(1-#ppt_y))*(1-$)">
                                          <p:val>
                                            <p:fltVal val="0"/>
                                          </p:val>
                                        </p:tav>
                                        <p:tav tm="100000">
                                          <p:val>
                                            <p:fltVal val="1"/>
                                          </p:val>
                                        </p:tav>
                                      </p:tavLst>
                                    </p:anim>
                                  </p:childTnLst>
                                </p:cTn>
                              </p:par>
                              <p:par>
                                <p:cTn id="109" presetID="27" presetClass="emph" presetSubtype="0" fill="remove" grpId="1" nodeType="withEffect">
                                  <p:stCondLst>
                                    <p:cond delay="2750"/>
                                  </p:stCondLst>
                                  <p:childTnLst>
                                    <p:animClr clrSpc="rgb" dir="cw">
                                      <p:cBhvr override="childStyle">
                                        <p:cTn id="110" dur="375" autoRev="1" fill="remove"/>
                                        <p:tgtEl>
                                          <p:spTgt spid="77"/>
                                        </p:tgtEl>
                                        <p:attrNameLst>
                                          <p:attrName>style.color</p:attrName>
                                        </p:attrNameLst>
                                      </p:cBhvr>
                                      <p:to>
                                        <a:schemeClr val="bg1"/>
                                      </p:to>
                                    </p:animClr>
                                    <p:animClr clrSpc="rgb" dir="cw">
                                      <p:cBhvr>
                                        <p:cTn id="111" dur="375" autoRev="1" fill="remove"/>
                                        <p:tgtEl>
                                          <p:spTgt spid="77"/>
                                        </p:tgtEl>
                                        <p:attrNameLst>
                                          <p:attrName>fillcolor</p:attrName>
                                        </p:attrNameLst>
                                      </p:cBhvr>
                                      <p:to>
                                        <a:schemeClr val="bg1"/>
                                      </p:to>
                                    </p:animClr>
                                    <p:set>
                                      <p:cBhvr>
                                        <p:cTn id="112" dur="375" autoRev="1" fill="remove"/>
                                        <p:tgtEl>
                                          <p:spTgt spid="77"/>
                                        </p:tgtEl>
                                        <p:attrNameLst>
                                          <p:attrName>fill.type</p:attrName>
                                        </p:attrNameLst>
                                      </p:cBhvr>
                                      <p:to>
                                        <p:strVal val="solid"/>
                                      </p:to>
                                    </p:set>
                                    <p:set>
                                      <p:cBhvr>
                                        <p:cTn id="113" dur="375" autoRev="1" fill="remove"/>
                                        <p:tgtEl>
                                          <p:spTgt spid="77"/>
                                        </p:tgtEl>
                                        <p:attrNameLst>
                                          <p:attrName>fill.on</p:attrName>
                                        </p:attrNameLst>
                                      </p:cBhvr>
                                      <p:to>
                                        <p:strVal val="true"/>
                                      </p:to>
                                    </p:set>
                                  </p:childTnLst>
                                </p:cTn>
                              </p:par>
                              <p:par>
                                <p:cTn id="114" presetID="27" presetClass="emph" presetSubtype="0" fill="remove" grpId="1" nodeType="withEffect">
                                  <p:stCondLst>
                                    <p:cond delay="2500"/>
                                  </p:stCondLst>
                                  <p:childTnLst>
                                    <p:animClr clrSpc="rgb" dir="cw">
                                      <p:cBhvr override="childStyle">
                                        <p:cTn id="115" dur="375" autoRev="1" fill="remove"/>
                                        <p:tgtEl>
                                          <p:spTgt spid="79"/>
                                        </p:tgtEl>
                                        <p:attrNameLst>
                                          <p:attrName>style.color</p:attrName>
                                        </p:attrNameLst>
                                      </p:cBhvr>
                                      <p:to>
                                        <a:schemeClr val="bg1"/>
                                      </p:to>
                                    </p:animClr>
                                    <p:animClr clrSpc="rgb" dir="cw">
                                      <p:cBhvr>
                                        <p:cTn id="116" dur="375" autoRev="1" fill="remove"/>
                                        <p:tgtEl>
                                          <p:spTgt spid="79"/>
                                        </p:tgtEl>
                                        <p:attrNameLst>
                                          <p:attrName>fillcolor</p:attrName>
                                        </p:attrNameLst>
                                      </p:cBhvr>
                                      <p:to>
                                        <a:schemeClr val="bg1"/>
                                      </p:to>
                                    </p:animClr>
                                    <p:set>
                                      <p:cBhvr>
                                        <p:cTn id="117" dur="375" autoRev="1" fill="remove"/>
                                        <p:tgtEl>
                                          <p:spTgt spid="79"/>
                                        </p:tgtEl>
                                        <p:attrNameLst>
                                          <p:attrName>fill.type</p:attrName>
                                        </p:attrNameLst>
                                      </p:cBhvr>
                                      <p:to>
                                        <p:strVal val="solid"/>
                                      </p:to>
                                    </p:set>
                                    <p:set>
                                      <p:cBhvr>
                                        <p:cTn id="118" dur="375" autoRev="1" fill="remove"/>
                                        <p:tgtEl>
                                          <p:spTgt spid="79"/>
                                        </p:tgtEl>
                                        <p:attrNameLst>
                                          <p:attrName>fill.on</p:attrName>
                                        </p:attrNameLst>
                                      </p:cBhvr>
                                      <p:to>
                                        <p:strVal val="true"/>
                                      </p:to>
                                    </p:set>
                                  </p:childTnLst>
                                </p:cTn>
                              </p:par>
                              <p:par>
                                <p:cTn id="119" presetID="27" presetClass="emph" presetSubtype="0" fill="remove" grpId="1" nodeType="withEffect">
                                  <p:stCondLst>
                                    <p:cond delay="2250"/>
                                  </p:stCondLst>
                                  <p:childTnLst>
                                    <p:animClr clrSpc="rgb" dir="cw">
                                      <p:cBhvr override="childStyle">
                                        <p:cTn id="120" dur="375" autoRev="1" fill="remove"/>
                                        <p:tgtEl>
                                          <p:spTgt spid="78"/>
                                        </p:tgtEl>
                                        <p:attrNameLst>
                                          <p:attrName>style.color</p:attrName>
                                        </p:attrNameLst>
                                      </p:cBhvr>
                                      <p:to>
                                        <a:schemeClr val="bg1"/>
                                      </p:to>
                                    </p:animClr>
                                    <p:animClr clrSpc="rgb" dir="cw">
                                      <p:cBhvr>
                                        <p:cTn id="121" dur="375" autoRev="1" fill="remove"/>
                                        <p:tgtEl>
                                          <p:spTgt spid="78"/>
                                        </p:tgtEl>
                                        <p:attrNameLst>
                                          <p:attrName>fillcolor</p:attrName>
                                        </p:attrNameLst>
                                      </p:cBhvr>
                                      <p:to>
                                        <a:schemeClr val="bg1"/>
                                      </p:to>
                                    </p:animClr>
                                    <p:set>
                                      <p:cBhvr>
                                        <p:cTn id="122" dur="375" autoRev="1" fill="remove"/>
                                        <p:tgtEl>
                                          <p:spTgt spid="78"/>
                                        </p:tgtEl>
                                        <p:attrNameLst>
                                          <p:attrName>fill.type</p:attrName>
                                        </p:attrNameLst>
                                      </p:cBhvr>
                                      <p:to>
                                        <p:strVal val="solid"/>
                                      </p:to>
                                    </p:set>
                                    <p:set>
                                      <p:cBhvr>
                                        <p:cTn id="123" dur="375" autoRev="1" fill="remove"/>
                                        <p:tgtEl>
                                          <p:spTgt spid="78"/>
                                        </p:tgtEl>
                                        <p:attrNameLst>
                                          <p:attrName>fill.on</p:attrName>
                                        </p:attrNameLst>
                                      </p:cBhvr>
                                      <p:to>
                                        <p:strVal val="true"/>
                                      </p:to>
                                    </p:set>
                                  </p:childTnLst>
                                </p:cTn>
                              </p:par>
                              <p:par>
                                <p:cTn id="124" presetID="27" presetClass="emph" presetSubtype="0" fill="remove" grpId="1" nodeType="withEffect">
                                  <p:stCondLst>
                                    <p:cond delay="2750"/>
                                  </p:stCondLst>
                                  <p:childTnLst>
                                    <p:animClr clrSpc="rgb" dir="cw">
                                      <p:cBhvr override="childStyle">
                                        <p:cTn id="125" dur="375" autoRev="1" fill="remove"/>
                                        <p:tgtEl>
                                          <p:spTgt spid="81"/>
                                        </p:tgtEl>
                                        <p:attrNameLst>
                                          <p:attrName>style.color</p:attrName>
                                        </p:attrNameLst>
                                      </p:cBhvr>
                                      <p:to>
                                        <a:schemeClr val="bg1"/>
                                      </p:to>
                                    </p:animClr>
                                    <p:animClr clrSpc="rgb" dir="cw">
                                      <p:cBhvr>
                                        <p:cTn id="126" dur="375" autoRev="1" fill="remove"/>
                                        <p:tgtEl>
                                          <p:spTgt spid="81"/>
                                        </p:tgtEl>
                                        <p:attrNameLst>
                                          <p:attrName>fillcolor</p:attrName>
                                        </p:attrNameLst>
                                      </p:cBhvr>
                                      <p:to>
                                        <a:schemeClr val="bg1"/>
                                      </p:to>
                                    </p:animClr>
                                    <p:set>
                                      <p:cBhvr>
                                        <p:cTn id="127" dur="375" autoRev="1" fill="remove"/>
                                        <p:tgtEl>
                                          <p:spTgt spid="81"/>
                                        </p:tgtEl>
                                        <p:attrNameLst>
                                          <p:attrName>fill.type</p:attrName>
                                        </p:attrNameLst>
                                      </p:cBhvr>
                                      <p:to>
                                        <p:strVal val="solid"/>
                                      </p:to>
                                    </p:set>
                                    <p:set>
                                      <p:cBhvr>
                                        <p:cTn id="128" dur="375" autoRev="1" fill="remove"/>
                                        <p:tgtEl>
                                          <p:spTgt spid="81"/>
                                        </p:tgtEl>
                                        <p:attrNameLst>
                                          <p:attrName>fill.on</p:attrName>
                                        </p:attrNameLst>
                                      </p:cBhvr>
                                      <p:to>
                                        <p:strVal val="true"/>
                                      </p:to>
                                    </p:set>
                                  </p:childTnLst>
                                </p:cTn>
                              </p:par>
                              <p:par>
                                <p:cTn id="129" presetID="27" presetClass="emph" presetSubtype="0" fill="remove" grpId="1" nodeType="withEffect">
                                  <p:stCondLst>
                                    <p:cond delay="2500"/>
                                  </p:stCondLst>
                                  <p:childTnLst>
                                    <p:animClr clrSpc="rgb" dir="cw">
                                      <p:cBhvr override="childStyle">
                                        <p:cTn id="130" dur="375" autoRev="1" fill="remove"/>
                                        <p:tgtEl>
                                          <p:spTgt spid="84"/>
                                        </p:tgtEl>
                                        <p:attrNameLst>
                                          <p:attrName>style.color</p:attrName>
                                        </p:attrNameLst>
                                      </p:cBhvr>
                                      <p:to>
                                        <a:schemeClr val="bg1"/>
                                      </p:to>
                                    </p:animClr>
                                    <p:animClr clrSpc="rgb" dir="cw">
                                      <p:cBhvr>
                                        <p:cTn id="131" dur="375" autoRev="1" fill="remove"/>
                                        <p:tgtEl>
                                          <p:spTgt spid="84"/>
                                        </p:tgtEl>
                                        <p:attrNameLst>
                                          <p:attrName>fillcolor</p:attrName>
                                        </p:attrNameLst>
                                      </p:cBhvr>
                                      <p:to>
                                        <a:schemeClr val="bg1"/>
                                      </p:to>
                                    </p:animClr>
                                    <p:set>
                                      <p:cBhvr>
                                        <p:cTn id="132" dur="375" autoRev="1" fill="remove"/>
                                        <p:tgtEl>
                                          <p:spTgt spid="84"/>
                                        </p:tgtEl>
                                        <p:attrNameLst>
                                          <p:attrName>fill.type</p:attrName>
                                        </p:attrNameLst>
                                      </p:cBhvr>
                                      <p:to>
                                        <p:strVal val="solid"/>
                                      </p:to>
                                    </p:set>
                                    <p:set>
                                      <p:cBhvr>
                                        <p:cTn id="133" dur="375" autoRev="1" fill="remove"/>
                                        <p:tgtEl>
                                          <p:spTgt spid="8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29" grpId="0" animBg="1"/>
      <p:bldP spid="32" grpId="0"/>
      <p:bldP spid="33" grpId="0"/>
      <p:bldP spid="74" grpId="0" animBg="1"/>
      <p:bldP spid="76" grpId="0" animBg="1"/>
      <p:bldP spid="77" grpId="0" animBg="1"/>
      <p:bldP spid="77" grpId="1" animBg="1"/>
      <p:bldP spid="78" grpId="0" animBg="1"/>
      <p:bldP spid="78" grpId="1" animBg="1"/>
      <p:bldP spid="79" grpId="0" animBg="1"/>
      <p:bldP spid="79" grpId="1" animBg="1"/>
      <p:bldP spid="80" grpId="0" animBg="1"/>
      <p:bldP spid="81" grpId="0" animBg="1"/>
      <p:bldP spid="81" grpId="1" animBg="1"/>
      <p:bldP spid="82" grpId="0" animBg="1"/>
      <p:bldP spid="84" grpId="0" animBg="1"/>
      <p:bldP spid="84" grpId="1" animBg="1"/>
      <p:bldP spid="85" grpId="0" animBg="1"/>
      <p:bldP spid="86" grpId="0" animBg="1"/>
    </p:bldLst>
  </p:timing>
</p:sld>
</file>

<file path=ppt/tags/tag1.xml><?xml version="1.0" encoding="utf-8"?>
<p:tagLst xmlns:p="http://schemas.openxmlformats.org/presentationml/2006/main">
  <p:tag name="ISPRING_SCORM_RATE_SLIDES" val="1"/>
  <p:tag name="ISPRING_SCORM_RATE_QUIZZES" val="0"/>
  <p:tag name="ISPRING_SCORM_PASSING_SCORE" val="100.0000000000"/>
  <p:tag name="ISPRING_RESOURCE_PATHS_HASH_2" val="c5d343523f52765324eed2365aeb52ca9d3941f"/>
  <p:tag name="GENSWF_OUTPUT_FILE_NAME" val="4567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3425</Words>
  <Application>WPS 演示</Application>
  <PresentationFormat>全屏显示(16:9)</PresentationFormat>
  <Paragraphs>530</Paragraphs>
  <Slides>26</Slides>
  <Notes>26</Notes>
  <HiddenSlides>0</HiddenSlides>
  <MMClips>2</MMClips>
  <ScaleCrop>false</ScaleCrop>
  <HeadingPairs>
    <vt:vector size="6" baseType="variant">
      <vt:variant>
        <vt:lpstr>已用的字体</vt:lpstr>
      </vt:variant>
      <vt:variant>
        <vt:i4>24</vt:i4>
      </vt:variant>
      <vt:variant>
        <vt:lpstr>主题</vt:lpstr>
      </vt:variant>
      <vt:variant>
        <vt:i4>1</vt:i4>
      </vt:variant>
      <vt:variant>
        <vt:lpstr>幻灯片标题</vt:lpstr>
      </vt:variant>
      <vt:variant>
        <vt:i4>26</vt:i4>
      </vt:variant>
    </vt:vector>
  </HeadingPairs>
  <TitlesOfParts>
    <vt:vector size="51" baseType="lpstr">
      <vt:lpstr>Arial</vt:lpstr>
      <vt:lpstr>宋体</vt:lpstr>
      <vt:lpstr>Wingdings</vt:lpstr>
      <vt:lpstr>Impact</vt:lpstr>
      <vt:lpstr>微软雅黑</vt:lpstr>
      <vt:lpstr>Calibri</vt:lpstr>
      <vt:lpstr>方正豪体简体</vt:lpstr>
      <vt:lpstr>时尚中黑简体</vt:lpstr>
      <vt:lpstr>黑体</vt:lpstr>
      <vt:lpstr>Arial Unicode MS</vt:lpstr>
      <vt:lpstr>华文黑体</vt:lpstr>
      <vt:lpstr>Akzidenz-Grotesk BQ Condensed</vt:lpstr>
      <vt:lpstr>方正正中黑简体</vt:lpstr>
      <vt:lpstr>Calibri</vt:lpstr>
      <vt:lpstr>方正大黑简体</vt:lpstr>
      <vt:lpstr>Gill Sans</vt:lpstr>
      <vt:lpstr>Lato Regular</vt:lpstr>
      <vt:lpstr>Arial Unicode MS</vt:lpstr>
      <vt:lpstr>Batang</vt:lpstr>
      <vt:lpstr>Kozuka Gothic Pro H</vt:lpstr>
      <vt:lpstr>方正中等线简体</vt:lpstr>
      <vt:lpstr>Segoe Print</vt:lpstr>
      <vt:lpstr>Constantia</vt:lpstr>
      <vt:lpstr>Yu Gothic UI Semibold</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一颗苹果</cp:lastModifiedBy>
  <cp:revision>35</cp:revision>
  <dcterms:created xsi:type="dcterms:W3CDTF">2015-03-31T06:38:00Z</dcterms:created>
  <dcterms:modified xsi:type="dcterms:W3CDTF">2021-09-22T01:45:16Z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48799549AB364F5DB8C3F0D1EABD00D7</vt:lpwstr>
  </property>
  <property fmtid="{D5CDD505-2E9C-101B-9397-08002B2CF9AE}" pid="3" name="KSOProductBuildVer">
    <vt:lpwstr>2052-11.1.0.10700</vt:lpwstr>
  </property>
</Properties>
</file>