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77" r:id="rId7"/>
    <p:sldId id="278" r:id="rId8"/>
    <p:sldId id="279" r:id="rId9"/>
    <p:sldId id="292" r:id="rId10"/>
    <p:sldId id="262" r:id="rId11"/>
    <p:sldId id="259" r:id="rId12"/>
    <p:sldId id="286" r:id="rId13"/>
    <p:sldId id="263" r:id="rId14"/>
    <p:sldId id="290" r:id="rId15"/>
    <p:sldId id="291" r:id="rId16"/>
    <p:sldId id="285" r:id="rId17"/>
    <p:sldId id="260" r:id="rId18"/>
    <p:sldId id="265" r:id="rId19"/>
    <p:sldId id="266" r:id="rId20"/>
    <p:sldId id="287" r:id="rId21"/>
    <p:sldId id="288" r:id="rId22"/>
    <p:sldId id="289" r:id="rId23"/>
    <p:sldId id="261" r:id="rId24"/>
    <p:sldId id="268" r:id="rId25"/>
    <p:sldId id="273" r:id="rId26"/>
    <p:sldId id="275" r:id="rId27"/>
    <p:sldId id="276" r:id="rId28"/>
    <p:sldId id="293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55E"/>
    <a:srgbClr val="3398D9"/>
    <a:srgbClr val="33B142"/>
    <a:srgbClr val="EE7218"/>
    <a:srgbClr val="3CB44A"/>
    <a:srgbClr val="E0191D"/>
    <a:srgbClr val="E6A23B"/>
    <a:srgbClr val="166EB4"/>
    <a:srgbClr val="DC5E7F"/>
    <a:srgbClr val="263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69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6" Type="http://schemas.microsoft.com/office/2011/relationships/chartColorStyle" Target="colors1.xml"/><Relationship Id="rId5" Type="http://schemas.microsoft.com/office/2011/relationships/chartStyle" Target="style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009560"/>
        <c:axId val="420009952"/>
      </c:barChart>
      <c:catAx>
        <c:axId val="420009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</a:p>
        </c:txPr>
        <c:crossAx val="420009952"/>
        <c:crosses val="autoZero"/>
        <c:auto val="1"/>
        <c:lblAlgn val="ctr"/>
        <c:lblOffset val="100"/>
        <c:noMultiLvlLbl val="0"/>
      </c:catAx>
      <c:valAx>
        <c:axId val="4200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</a:p>
        </c:txPr>
        <c:crossAx val="42000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ea"/>
          <a:ea typeface="+mn-ea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7C41-E60F-4F41-8FB4-C9785E9FA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6" Type="http://schemas.openxmlformats.org/officeDocument/2006/relationships/notesSlide" Target="../notesSlides/notesSlide1.xml"/><Relationship Id="rId45" Type="http://schemas.openxmlformats.org/officeDocument/2006/relationships/slideLayout" Target="../slideLayouts/slideLayout7.xml"/><Relationship Id="rId44" Type="http://schemas.openxmlformats.org/officeDocument/2006/relationships/tags" Target="../tags/tag38.xml"/><Relationship Id="rId43" Type="http://schemas.openxmlformats.org/officeDocument/2006/relationships/tags" Target="../tags/tag37.xml"/><Relationship Id="rId42" Type="http://schemas.openxmlformats.org/officeDocument/2006/relationships/tags" Target="../tags/tag36.xml"/><Relationship Id="rId41" Type="http://schemas.openxmlformats.org/officeDocument/2006/relationships/tags" Target="../tags/tag35.xml"/><Relationship Id="rId40" Type="http://schemas.openxmlformats.org/officeDocument/2006/relationships/tags" Target="../tags/tag34.xml"/><Relationship Id="rId4" Type="http://schemas.openxmlformats.org/officeDocument/2006/relationships/tags" Target="../tags/tag4.xml"/><Relationship Id="rId39" Type="http://schemas.openxmlformats.org/officeDocument/2006/relationships/tags" Target="../tags/tag33.xml"/><Relationship Id="rId38" Type="http://schemas.openxmlformats.org/officeDocument/2006/relationships/tags" Target="../tags/tag32.xml"/><Relationship Id="rId37" Type="http://schemas.openxmlformats.org/officeDocument/2006/relationships/image" Target="../media/image6.jpeg"/><Relationship Id="rId36" Type="http://schemas.openxmlformats.org/officeDocument/2006/relationships/tags" Target="../tags/tag31.xml"/><Relationship Id="rId35" Type="http://schemas.openxmlformats.org/officeDocument/2006/relationships/image" Target="../media/image5.jpeg"/><Relationship Id="rId34" Type="http://schemas.openxmlformats.org/officeDocument/2006/relationships/tags" Target="../tags/tag30.xml"/><Relationship Id="rId33" Type="http://schemas.openxmlformats.org/officeDocument/2006/relationships/image" Target="../media/image4.jpeg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tags" Target="../tags/tag3.xml"/><Relationship Id="rId29" Type="http://schemas.openxmlformats.org/officeDocument/2006/relationships/image" Target="../media/image3.jpeg"/><Relationship Id="rId28" Type="http://schemas.openxmlformats.org/officeDocument/2006/relationships/tags" Target="../tags/tag26.xml"/><Relationship Id="rId27" Type="http://schemas.openxmlformats.org/officeDocument/2006/relationships/image" Target="../media/image2.jpeg"/><Relationship Id="rId26" Type="http://schemas.openxmlformats.org/officeDocument/2006/relationships/tags" Target="../tags/tag25.xml"/><Relationship Id="rId25" Type="http://schemas.openxmlformats.org/officeDocument/2006/relationships/image" Target="../media/image1.jpeg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2" Type="http://schemas.openxmlformats.org/officeDocument/2006/relationships/notesSlide" Target="../notesSlides/notesSlide12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79.xml"/><Relationship Id="rId2" Type="http://schemas.openxmlformats.org/officeDocument/2006/relationships/tags" Target="../tags/tag62.xml"/><Relationship Id="rId19" Type="http://schemas.openxmlformats.org/officeDocument/2006/relationships/tags" Target="../tags/tag78.xml"/><Relationship Id="rId18" Type="http://schemas.openxmlformats.org/officeDocument/2006/relationships/image" Target="../media/image25.jpeg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1" Type="http://schemas.openxmlformats.org/officeDocument/2006/relationships/notesSlide" Target="../notesSlides/notesSlide19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9" Type="http://schemas.openxmlformats.org/officeDocument/2006/relationships/image" Target="../media/image35.jpeg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39.emf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6" Type="http://schemas.openxmlformats.org/officeDocument/2006/relationships/notesSlide" Target="../notesSlides/notesSlide26.xml"/><Relationship Id="rId45" Type="http://schemas.openxmlformats.org/officeDocument/2006/relationships/slideLayout" Target="../slideLayouts/slideLayout7.xml"/><Relationship Id="rId44" Type="http://schemas.openxmlformats.org/officeDocument/2006/relationships/tags" Target="../tags/tag168.xml"/><Relationship Id="rId43" Type="http://schemas.openxmlformats.org/officeDocument/2006/relationships/tags" Target="../tags/tag167.xml"/><Relationship Id="rId42" Type="http://schemas.openxmlformats.org/officeDocument/2006/relationships/tags" Target="../tags/tag166.xml"/><Relationship Id="rId41" Type="http://schemas.openxmlformats.org/officeDocument/2006/relationships/tags" Target="../tags/tag165.xml"/><Relationship Id="rId40" Type="http://schemas.openxmlformats.org/officeDocument/2006/relationships/tags" Target="../tags/tag164.xml"/><Relationship Id="rId4" Type="http://schemas.openxmlformats.org/officeDocument/2006/relationships/tags" Target="../tags/tag134.xml"/><Relationship Id="rId39" Type="http://schemas.openxmlformats.org/officeDocument/2006/relationships/tags" Target="../tags/tag163.xml"/><Relationship Id="rId38" Type="http://schemas.openxmlformats.org/officeDocument/2006/relationships/tags" Target="../tags/tag162.xml"/><Relationship Id="rId37" Type="http://schemas.openxmlformats.org/officeDocument/2006/relationships/image" Target="../media/image6.jpeg"/><Relationship Id="rId36" Type="http://schemas.openxmlformats.org/officeDocument/2006/relationships/tags" Target="../tags/tag161.xml"/><Relationship Id="rId35" Type="http://schemas.openxmlformats.org/officeDocument/2006/relationships/image" Target="../media/image5.jpeg"/><Relationship Id="rId34" Type="http://schemas.openxmlformats.org/officeDocument/2006/relationships/tags" Target="../tags/tag160.xml"/><Relationship Id="rId33" Type="http://schemas.openxmlformats.org/officeDocument/2006/relationships/image" Target="../media/image4.jpeg"/><Relationship Id="rId32" Type="http://schemas.openxmlformats.org/officeDocument/2006/relationships/tags" Target="../tags/tag159.xml"/><Relationship Id="rId31" Type="http://schemas.openxmlformats.org/officeDocument/2006/relationships/tags" Target="../tags/tag158.xml"/><Relationship Id="rId30" Type="http://schemas.openxmlformats.org/officeDocument/2006/relationships/tags" Target="../tags/tag157.xml"/><Relationship Id="rId3" Type="http://schemas.openxmlformats.org/officeDocument/2006/relationships/tags" Target="../tags/tag133.xml"/><Relationship Id="rId29" Type="http://schemas.openxmlformats.org/officeDocument/2006/relationships/image" Target="../media/image3.jpeg"/><Relationship Id="rId28" Type="http://schemas.openxmlformats.org/officeDocument/2006/relationships/tags" Target="../tags/tag156.xml"/><Relationship Id="rId27" Type="http://schemas.openxmlformats.org/officeDocument/2006/relationships/image" Target="../media/image2.jpeg"/><Relationship Id="rId26" Type="http://schemas.openxmlformats.org/officeDocument/2006/relationships/tags" Target="../tags/tag155.xml"/><Relationship Id="rId25" Type="http://schemas.openxmlformats.org/officeDocument/2006/relationships/image" Target="../media/image1.jpeg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image" Target="../media/image9.jpe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20.jpeg"/><Relationship Id="rId7" Type="http://schemas.openxmlformats.org/officeDocument/2006/relationships/tags" Target="../tags/tag54.xml"/><Relationship Id="rId6" Type="http://schemas.openxmlformats.org/officeDocument/2006/relationships/image" Target="../media/image19.jpeg"/><Relationship Id="rId5" Type="http://schemas.openxmlformats.org/officeDocument/2006/relationships/tags" Target="../tags/tag53.xml"/><Relationship Id="rId4" Type="http://schemas.openxmlformats.org/officeDocument/2006/relationships/image" Target="../media/image18.jpeg"/><Relationship Id="rId3" Type="http://schemas.openxmlformats.org/officeDocument/2006/relationships/tags" Target="../tags/tag52.xml"/><Relationship Id="rId2" Type="http://schemas.openxmlformats.org/officeDocument/2006/relationships/image" Target="../media/image17.jpe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A_组合 19"/>
          <p:cNvGrpSpPr/>
          <p:nvPr>
            <p:custDataLst>
              <p:tags r:id="rId1"/>
            </p:custDataLst>
          </p:nvPr>
        </p:nvGrpSpPr>
        <p:grpSpPr>
          <a:xfrm>
            <a:off x="-1014213" y="-1014212"/>
            <a:ext cx="3036196" cy="3036196"/>
            <a:chOff x="-1014213" y="-1014212"/>
            <a:chExt cx="3036196" cy="3036196"/>
          </a:xfrm>
        </p:grpSpPr>
        <p:sp>
          <p:nvSpPr>
            <p:cNvPr id="7" name="PA_椭圆 6"/>
            <p:cNvSpPr/>
            <p:nvPr>
              <p:custDataLst>
                <p:tags r:id="rId2"/>
              </p:custDataLst>
            </p:nvPr>
          </p:nvSpPr>
          <p:spPr>
            <a:xfrm>
              <a:off x="-1014213" y="-1014212"/>
              <a:ext cx="3036196" cy="3036196"/>
            </a:xfrm>
            <a:prstGeom prst="ellipse">
              <a:avLst/>
            </a:prstGeom>
            <a:solidFill>
              <a:srgbClr val="3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PA_椭圆 5"/>
            <p:cNvSpPr/>
            <p:nvPr>
              <p:custDataLst>
                <p:tags r:id="rId3"/>
              </p:custDataLst>
            </p:nvPr>
          </p:nvSpPr>
          <p:spPr>
            <a:xfrm>
              <a:off x="-869323" y="-998113"/>
              <a:ext cx="2504942" cy="2504942"/>
            </a:xfrm>
            <a:prstGeom prst="ellipse">
              <a:avLst/>
            </a:prstGeom>
            <a:solidFill>
              <a:srgbClr val="EAF1C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PA_椭圆 4"/>
            <p:cNvSpPr/>
            <p:nvPr>
              <p:custDataLst>
                <p:tags r:id="rId4"/>
              </p:custDataLst>
            </p:nvPr>
          </p:nvSpPr>
          <p:spPr>
            <a:xfrm>
              <a:off x="-869324" y="-998113"/>
              <a:ext cx="2195848" cy="2195848"/>
            </a:xfrm>
            <a:prstGeom prst="ellipse">
              <a:avLst/>
            </a:prstGeom>
            <a:solidFill>
              <a:srgbClr val="7CB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PA_组合 28"/>
          <p:cNvGrpSpPr/>
          <p:nvPr>
            <p:custDataLst>
              <p:tags r:id="rId5"/>
            </p:custDataLst>
          </p:nvPr>
        </p:nvGrpSpPr>
        <p:grpSpPr>
          <a:xfrm>
            <a:off x="4803658" y="4844769"/>
            <a:ext cx="5810358" cy="5810358"/>
            <a:chOff x="4803658" y="4844769"/>
            <a:chExt cx="5810358" cy="5810358"/>
          </a:xfrm>
        </p:grpSpPr>
        <p:sp>
          <p:nvSpPr>
            <p:cNvPr id="11" name="PA_椭圆 10"/>
            <p:cNvSpPr/>
            <p:nvPr>
              <p:custDataLst>
                <p:tags r:id="rId6"/>
              </p:custDataLst>
            </p:nvPr>
          </p:nvSpPr>
          <p:spPr>
            <a:xfrm>
              <a:off x="4803658" y="4844769"/>
              <a:ext cx="5810358" cy="5810358"/>
            </a:xfrm>
            <a:prstGeom prst="ellipse">
              <a:avLst/>
            </a:prstGeom>
            <a:solidFill>
              <a:srgbClr val="3C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A_椭圆 11"/>
            <p:cNvSpPr/>
            <p:nvPr>
              <p:custDataLst>
                <p:tags r:id="rId7"/>
              </p:custDataLst>
            </p:nvPr>
          </p:nvSpPr>
          <p:spPr>
            <a:xfrm>
              <a:off x="5405169" y="5317491"/>
              <a:ext cx="4736126" cy="4736126"/>
            </a:xfrm>
            <a:prstGeom prst="ellipse">
              <a:avLst/>
            </a:prstGeom>
            <a:solidFill>
              <a:srgbClr val="D5FE82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PA_组合 3"/>
          <p:cNvGrpSpPr/>
          <p:nvPr>
            <p:custDataLst>
              <p:tags r:id="rId8"/>
            </p:custDataLst>
          </p:nvPr>
        </p:nvGrpSpPr>
        <p:grpSpPr>
          <a:xfrm>
            <a:off x="7572777" y="3943124"/>
            <a:ext cx="6151809" cy="6151809"/>
            <a:chOff x="7572777" y="3943124"/>
            <a:chExt cx="6151809" cy="6151809"/>
          </a:xfrm>
        </p:grpSpPr>
        <p:sp>
          <p:nvSpPr>
            <p:cNvPr id="13" name="PA_椭圆 12"/>
            <p:cNvSpPr/>
            <p:nvPr>
              <p:custDataLst>
                <p:tags r:id="rId9"/>
              </p:custDataLst>
            </p:nvPr>
          </p:nvSpPr>
          <p:spPr>
            <a:xfrm>
              <a:off x="7572777" y="3943124"/>
              <a:ext cx="6151809" cy="6151809"/>
            </a:xfrm>
            <a:prstGeom prst="ellipse">
              <a:avLst/>
            </a:prstGeom>
            <a:solidFill>
              <a:srgbClr val="E98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椭圆 13"/>
            <p:cNvSpPr/>
            <p:nvPr>
              <p:custDataLst>
                <p:tags r:id="rId10"/>
              </p:custDataLst>
            </p:nvPr>
          </p:nvSpPr>
          <p:spPr>
            <a:xfrm>
              <a:off x="8341358" y="4678483"/>
              <a:ext cx="4972446" cy="4972446"/>
            </a:xfrm>
            <a:prstGeom prst="ellipse">
              <a:avLst/>
            </a:prstGeom>
            <a:solidFill>
              <a:srgbClr val="F7C3CD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椭圆 14"/>
            <p:cNvSpPr/>
            <p:nvPr>
              <p:custDataLst>
                <p:tags r:id="rId11"/>
              </p:custDataLst>
            </p:nvPr>
          </p:nvSpPr>
          <p:spPr>
            <a:xfrm>
              <a:off x="9486364" y="5586118"/>
              <a:ext cx="3405578" cy="3405578"/>
            </a:xfrm>
            <a:prstGeom prst="ellipse">
              <a:avLst/>
            </a:prstGeom>
            <a:solidFill>
              <a:srgbClr val="EE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PA_组合 2"/>
          <p:cNvGrpSpPr/>
          <p:nvPr>
            <p:custDataLst>
              <p:tags r:id="rId12"/>
            </p:custDataLst>
          </p:nvPr>
        </p:nvGrpSpPr>
        <p:grpSpPr>
          <a:xfrm>
            <a:off x="9580494" y="-2528172"/>
            <a:ext cx="4473425" cy="4473425"/>
            <a:chOff x="9580494" y="-2528172"/>
            <a:chExt cx="4473425" cy="4473425"/>
          </a:xfrm>
        </p:grpSpPr>
        <p:sp>
          <p:nvSpPr>
            <p:cNvPr id="16" name="椭圆 15"/>
            <p:cNvSpPr/>
            <p:nvPr/>
          </p:nvSpPr>
          <p:spPr>
            <a:xfrm rot="21144932">
              <a:off x="9580494" y="-2528172"/>
              <a:ext cx="4473425" cy="4473425"/>
            </a:xfrm>
            <a:prstGeom prst="ellipse">
              <a:avLst/>
            </a:prstGeom>
            <a:solidFill>
              <a:srgbClr val="2F96D8"/>
            </a:solidFill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21144932">
              <a:off x="10230412" y="-2111941"/>
              <a:ext cx="3690694" cy="3690694"/>
            </a:xfrm>
            <a:prstGeom prst="ellipse">
              <a:avLst/>
            </a:prstGeom>
            <a:solidFill>
              <a:srgbClr val="54B0EF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1144932">
              <a:off x="10685820" y="-2023034"/>
              <a:ext cx="3235286" cy="3235286"/>
            </a:xfrm>
            <a:prstGeom prst="ellipse">
              <a:avLst/>
            </a:prstGeom>
            <a:solidFill>
              <a:srgbClr val="2F9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PA_组合 26"/>
          <p:cNvGrpSpPr/>
          <p:nvPr>
            <p:custDataLst>
              <p:tags r:id="rId13"/>
            </p:custDataLst>
          </p:nvPr>
        </p:nvGrpSpPr>
        <p:grpSpPr>
          <a:xfrm>
            <a:off x="-1725608" y="3580328"/>
            <a:ext cx="4304764" cy="4304764"/>
            <a:chOff x="-1725608" y="3580328"/>
            <a:chExt cx="4304764" cy="4304764"/>
          </a:xfrm>
        </p:grpSpPr>
        <p:sp>
          <p:nvSpPr>
            <p:cNvPr id="10" name="PA_椭圆 9"/>
            <p:cNvSpPr/>
            <p:nvPr>
              <p:custDataLst>
                <p:tags r:id="rId14"/>
              </p:custDataLst>
            </p:nvPr>
          </p:nvSpPr>
          <p:spPr>
            <a:xfrm>
              <a:off x="-1725608" y="3580328"/>
              <a:ext cx="4304764" cy="4304764"/>
            </a:xfrm>
            <a:prstGeom prst="ellipse">
              <a:avLst/>
            </a:prstGeom>
            <a:solidFill>
              <a:srgbClr val="EC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PA_椭圆 8"/>
            <p:cNvSpPr/>
            <p:nvPr>
              <p:custDataLst>
                <p:tags r:id="rId15"/>
              </p:custDataLst>
            </p:nvPr>
          </p:nvSpPr>
          <p:spPr>
            <a:xfrm>
              <a:off x="-1645278" y="4069724"/>
              <a:ext cx="3661894" cy="3661894"/>
            </a:xfrm>
            <a:prstGeom prst="ellipse">
              <a:avLst/>
            </a:prstGeom>
            <a:solidFill>
              <a:srgbClr val="FBA860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椭圆 7"/>
            <p:cNvSpPr/>
            <p:nvPr>
              <p:custDataLst>
                <p:tags r:id="rId16"/>
              </p:custDataLst>
            </p:nvPr>
          </p:nvSpPr>
          <p:spPr>
            <a:xfrm>
              <a:off x="-1457996" y="4660007"/>
              <a:ext cx="2915992" cy="2915992"/>
            </a:xfrm>
            <a:prstGeom prst="ellipse">
              <a:avLst/>
            </a:prstGeom>
            <a:solidFill>
              <a:srgbClr val="F68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椭圆 18"/>
            <p:cNvSpPr/>
            <p:nvPr>
              <p:custDataLst>
                <p:tags r:id="rId17"/>
              </p:custDataLst>
            </p:nvPr>
          </p:nvSpPr>
          <p:spPr>
            <a:xfrm>
              <a:off x="-416008" y="4389902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椭圆 22"/>
            <p:cNvSpPr/>
            <p:nvPr>
              <p:custDataLst>
                <p:tags r:id="rId18"/>
              </p:custDataLst>
            </p:nvPr>
          </p:nvSpPr>
          <p:spPr>
            <a:xfrm>
              <a:off x="-237891" y="4568019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PA_组合 25"/>
          <p:cNvGrpSpPr/>
          <p:nvPr>
            <p:custDataLst>
              <p:tags r:id="rId19"/>
            </p:custDataLst>
          </p:nvPr>
        </p:nvGrpSpPr>
        <p:grpSpPr>
          <a:xfrm>
            <a:off x="2799692" y="3765175"/>
            <a:ext cx="444015" cy="444015"/>
            <a:chOff x="2658322" y="3623805"/>
            <a:chExt cx="585386" cy="585386"/>
          </a:xfrm>
        </p:grpSpPr>
        <p:sp>
          <p:nvSpPr>
            <p:cNvPr id="24" name="椭圆 23"/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PA_组合 1"/>
          <p:cNvGrpSpPr/>
          <p:nvPr>
            <p:custDataLst>
              <p:tags r:id="rId20"/>
            </p:custDataLst>
          </p:nvPr>
        </p:nvGrpSpPr>
        <p:grpSpPr>
          <a:xfrm>
            <a:off x="9197300" y="3772828"/>
            <a:ext cx="983811" cy="983811"/>
            <a:chOff x="9197300" y="3772828"/>
            <a:chExt cx="983811" cy="983811"/>
          </a:xfrm>
        </p:grpSpPr>
        <p:sp>
          <p:nvSpPr>
            <p:cNvPr id="30" name="PA_椭圆 29"/>
            <p:cNvSpPr/>
            <p:nvPr>
              <p:custDataLst>
                <p:tags r:id="rId21"/>
              </p:custDataLst>
            </p:nvPr>
          </p:nvSpPr>
          <p:spPr>
            <a:xfrm>
              <a:off x="9197300" y="3772828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>
              <p:custDataLst>
                <p:tags r:id="rId22"/>
              </p:custDataLst>
            </p:nvPr>
          </p:nvSpPr>
          <p:spPr>
            <a:xfrm>
              <a:off x="9375417" y="3953496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33"/>
          <p:cNvGrpSpPr/>
          <p:nvPr>
            <p:custDataLst>
              <p:tags r:id="rId23"/>
            </p:custDataLst>
          </p:nvPr>
        </p:nvGrpSpPr>
        <p:grpSpPr>
          <a:xfrm>
            <a:off x="10305418" y="1395492"/>
            <a:ext cx="460160" cy="460160"/>
            <a:chOff x="10428573" y="1581905"/>
            <a:chExt cx="558231" cy="558231"/>
          </a:xfrm>
        </p:grpSpPr>
        <p:sp>
          <p:nvSpPr>
            <p:cNvPr id="32" name="椭圆 31"/>
            <p:cNvSpPr/>
            <p:nvPr/>
          </p:nvSpPr>
          <p:spPr>
            <a:xfrm>
              <a:off x="10428573" y="1581905"/>
              <a:ext cx="558231" cy="55823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529640" y="1682972"/>
              <a:ext cx="356097" cy="356097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6" name="PA_图片 3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8420">
            <a:off x="9584568" y="-646161"/>
            <a:ext cx="2486025" cy="4762500"/>
          </a:xfrm>
          <a:prstGeom prst="rect">
            <a:avLst/>
          </a:prstGeom>
        </p:spPr>
      </p:pic>
      <p:pic>
        <p:nvPicPr>
          <p:cNvPr id="37" name="PA_图片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02" y="2942102"/>
            <a:ext cx="3345247" cy="4584493"/>
          </a:xfrm>
          <a:prstGeom prst="rect">
            <a:avLst/>
          </a:prstGeom>
        </p:spPr>
      </p:pic>
      <p:pic>
        <p:nvPicPr>
          <p:cNvPr id="40" name="PA_图片 39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29" cstate="print">
            <a:clrChange>
              <a:clrFrom>
                <a:srgbClr val="EFF5D1"/>
              </a:clrFrom>
              <a:clrTo>
                <a:srgbClr val="EFF5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6992" y="120290"/>
            <a:ext cx="1839421" cy="2819768"/>
          </a:xfrm>
          <a:prstGeom prst="rect">
            <a:avLst/>
          </a:prstGeom>
        </p:spPr>
      </p:pic>
      <p:sp>
        <p:nvSpPr>
          <p:cNvPr id="42" name="PA_文本框 41"/>
          <p:cNvSpPr txBox="1"/>
          <p:nvPr>
            <p:custDataLst>
              <p:tags r:id="rId30"/>
            </p:custDataLst>
          </p:nvPr>
        </p:nvSpPr>
        <p:spPr>
          <a:xfrm>
            <a:off x="3003672" y="2084531"/>
            <a:ext cx="6577114" cy="769441"/>
          </a:xfrm>
          <a:prstGeom prst="rect">
            <a:avLst/>
          </a:prstGeom>
          <a:solidFill>
            <a:srgbClr val="F5D49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spc="600" dirty="0">
                <a:solidFill>
                  <a:srgbClr val="2F96D8"/>
                </a:solidFill>
                <a:latin typeface="+mj-ea"/>
                <a:ea typeface="+mj-ea"/>
              </a:rPr>
              <a:t>幼儿园家长会</a:t>
            </a:r>
            <a:r>
              <a:rPr lang="en-US" altLang="zh-CN" sz="4400" b="1" spc="600" dirty="0" err="1">
                <a:solidFill>
                  <a:srgbClr val="2F96D8"/>
                </a:solidFill>
                <a:latin typeface="+mj-ea"/>
                <a:ea typeface="+mj-ea"/>
              </a:rPr>
              <a:t>ppt</a:t>
            </a:r>
            <a:r>
              <a:rPr lang="zh-CN" altLang="en-US" sz="4400" b="1" spc="600" dirty="0">
                <a:solidFill>
                  <a:srgbClr val="2F96D8"/>
                </a:solidFill>
                <a:latin typeface="+mj-ea"/>
                <a:ea typeface="+mj-ea"/>
              </a:rPr>
              <a:t>模板</a:t>
            </a:r>
            <a:endParaRPr lang="zh-CN" altLang="en-US" sz="4400" b="1" spc="600" dirty="0">
              <a:solidFill>
                <a:srgbClr val="DD8C5B"/>
              </a:solidFill>
              <a:latin typeface="+mj-ea"/>
              <a:ea typeface="+mj-ea"/>
            </a:endParaRPr>
          </a:p>
        </p:txBody>
      </p:sp>
      <p:grpSp>
        <p:nvGrpSpPr>
          <p:cNvPr id="38" name="PA_组合 37"/>
          <p:cNvGrpSpPr/>
          <p:nvPr>
            <p:custDataLst>
              <p:tags r:id="rId31"/>
            </p:custDataLst>
          </p:nvPr>
        </p:nvGrpSpPr>
        <p:grpSpPr>
          <a:xfrm>
            <a:off x="4633895" y="3188244"/>
            <a:ext cx="5044118" cy="670945"/>
            <a:chOff x="3606193" y="2723722"/>
            <a:chExt cx="5044118" cy="670945"/>
          </a:xfrm>
        </p:grpSpPr>
        <p:pic>
          <p:nvPicPr>
            <p:cNvPr id="46" name="PA_图片 4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 rotWithShape="1"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06193" y="2723722"/>
              <a:ext cx="1727450" cy="670945"/>
            </a:xfrm>
            <a:prstGeom prst="rect">
              <a:avLst/>
            </a:prstGeom>
          </p:spPr>
        </p:pic>
        <p:pic>
          <p:nvPicPr>
            <p:cNvPr id="47" name="PA_图片 46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 rotWithShape="1"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91"/>
            <a:stretch>
              <a:fillRect/>
            </a:stretch>
          </p:blipFill>
          <p:spPr>
            <a:xfrm>
              <a:off x="5264527" y="2910947"/>
              <a:ext cx="1727450" cy="456826"/>
            </a:xfrm>
            <a:prstGeom prst="rect">
              <a:avLst/>
            </a:prstGeom>
          </p:spPr>
        </p:pic>
        <p:pic>
          <p:nvPicPr>
            <p:cNvPr id="48" name="PA_图片 47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 rotWithShape="1"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85"/>
            <a:stretch>
              <a:fillRect/>
            </a:stretch>
          </p:blipFill>
          <p:spPr>
            <a:xfrm>
              <a:off x="6922861" y="2764931"/>
              <a:ext cx="1727450" cy="602842"/>
            </a:xfrm>
            <a:prstGeom prst="rect">
              <a:avLst/>
            </a:prstGeom>
          </p:spPr>
        </p:pic>
      </p:grpSp>
      <p:grpSp>
        <p:nvGrpSpPr>
          <p:cNvPr id="35" name="PA_组合 34"/>
          <p:cNvGrpSpPr/>
          <p:nvPr>
            <p:custDataLst>
              <p:tags r:id="rId38"/>
            </p:custDataLst>
          </p:nvPr>
        </p:nvGrpSpPr>
        <p:grpSpPr>
          <a:xfrm>
            <a:off x="3826201" y="1240879"/>
            <a:ext cx="4750516" cy="670945"/>
            <a:chOff x="3673704" y="606961"/>
            <a:chExt cx="4750516" cy="670945"/>
          </a:xfrm>
        </p:grpSpPr>
        <p:pic>
          <p:nvPicPr>
            <p:cNvPr id="39" name="PA_图片 38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 rotWithShape="1"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3704" y="606961"/>
              <a:ext cx="1727450" cy="670945"/>
            </a:xfrm>
            <a:prstGeom prst="rect">
              <a:avLst/>
            </a:prstGeom>
          </p:spPr>
        </p:pic>
        <p:pic>
          <p:nvPicPr>
            <p:cNvPr id="43" name="PA_图片 42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 rotWithShape="1"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91"/>
            <a:stretch>
              <a:fillRect/>
            </a:stretch>
          </p:blipFill>
          <p:spPr>
            <a:xfrm>
              <a:off x="5167126" y="740131"/>
              <a:ext cx="1727450" cy="456826"/>
            </a:xfrm>
            <a:prstGeom prst="rect">
              <a:avLst/>
            </a:prstGeom>
          </p:spPr>
        </p:pic>
        <p:pic>
          <p:nvPicPr>
            <p:cNvPr id="49" name="PA_图片 48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 rotWithShape="1"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85"/>
            <a:stretch>
              <a:fillRect/>
            </a:stretch>
          </p:blipFill>
          <p:spPr>
            <a:xfrm>
              <a:off x="6696770" y="606961"/>
              <a:ext cx="1727450" cy="602842"/>
            </a:xfrm>
            <a:prstGeom prst="rect">
              <a:avLst/>
            </a:prstGeom>
          </p:spPr>
        </p:pic>
      </p:grpSp>
      <p:grpSp>
        <p:nvGrpSpPr>
          <p:cNvPr id="28" name="PA_组合 27"/>
          <p:cNvGrpSpPr/>
          <p:nvPr>
            <p:custDataLst>
              <p:tags r:id="rId42"/>
            </p:custDataLst>
          </p:nvPr>
        </p:nvGrpSpPr>
        <p:grpSpPr>
          <a:xfrm>
            <a:off x="389684" y="1583226"/>
            <a:ext cx="983811" cy="983811"/>
            <a:chOff x="389684" y="1583226"/>
            <a:chExt cx="983811" cy="983811"/>
          </a:xfrm>
        </p:grpSpPr>
        <p:sp>
          <p:nvSpPr>
            <p:cNvPr id="21" name="PA_椭圆 20"/>
            <p:cNvSpPr/>
            <p:nvPr>
              <p:custDataLst>
                <p:tags r:id="rId43"/>
              </p:custDataLst>
            </p:nvPr>
          </p:nvSpPr>
          <p:spPr>
            <a:xfrm>
              <a:off x="389684" y="158322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>
              <p:custDataLst>
                <p:tags r:id="rId44"/>
              </p:custDataLst>
            </p:nvPr>
          </p:nvSpPr>
          <p:spPr>
            <a:xfrm>
              <a:off x="567801" y="1762618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93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44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26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23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93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44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26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23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950" y="0"/>
            <a:ext cx="53530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073400"/>
            <a:ext cx="12192000" cy="640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8950" y="0"/>
            <a:ext cx="362857" cy="6885895"/>
          </a:xfrm>
          <a:prstGeom prst="rect">
            <a:avLst/>
          </a:prstGeom>
          <a:solidFill>
            <a:schemeClr val="accent3">
              <a:alpha val="50000"/>
            </a:schemeClr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938" y="2077694"/>
            <a:ext cx="44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l"/>
            <a:r>
              <a:rPr lang="zh-CN" altLang="en-US" sz="3600" dirty="0">
                <a:solidFill>
                  <a:srgbClr val="C14F34"/>
                </a:solidFill>
                <a:latin typeface="MYuppy-KR-Bold-DDC"/>
                <a:ea typeface="MYuppy-KR-Bold-DDC"/>
              </a:rPr>
              <a:t>请输入您的标题</a:t>
            </a:r>
            <a:endParaRPr lang="zh-CN" altLang="en-US" sz="3600" dirty="0">
              <a:solidFill>
                <a:srgbClr val="C14F34"/>
              </a:solidFill>
              <a:latin typeface="MYuppy-KR-Bold-DDC"/>
              <a:ea typeface="MYuppy-KR-Bold-DDC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088" y="2724025"/>
            <a:ext cx="28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09A2A"/>
                </a:solidFill>
              </a:rPr>
              <a:t>ADD YOUR TITLE HERE</a:t>
            </a:r>
            <a:endParaRPr lang="zh-CN" altLang="en-US" dirty="0">
              <a:solidFill>
                <a:srgbClr val="909A2A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4088" y="4016686"/>
            <a:ext cx="554513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请输入你的内容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797" y="2125087"/>
            <a:ext cx="492804" cy="551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39115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073400"/>
            <a:ext cx="12192000" cy="640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1151" y="0"/>
            <a:ext cx="362857" cy="6885895"/>
          </a:xfrm>
          <a:prstGeom prst="rect">
            <a:avLst/>
          </a:prstGeom>
          <a:solidFill>
            <a:schemeClr val="accent3">
              <a:alpha val="50000"/>
            </a:schemeClr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36856" y="665037"/>
            <a:ext cx="2180913" cy="3657600"/>
            <a:chOff x="812171" y="2464808"/>
            <a:chExt cx="2180913" cy="3657600"/>
          </a:xfrm>
        </p:grpSpPr>
        <p:sp>
          <p:nvSpPr>
            <p:cNvPr id="7" name="文本框 6"/>
            <p:cNvSpPr txBox="1"/>
            <p:nvPr/>
          </p:nvSpPr>
          <p:spPr>
            <a:xfrm>
              <a:off x="812171" y="2464808"/>
              <a:ext cx="828675" cy="3657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400">
                  <a:solidFill>
                    <a:schemeClr val="accent4">
                      <a:lumMod val="75000"/>
                    </a:schemeClr>
                  </a:solidFill>
                </a:rPr>
                <a:t>请输入你的内容</a:t>
              </a:r>
              <a:endPara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endPara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  <a:p>
              <a:endPara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4736" y="2655308"/>
              <a:ext cx="1169551" cy="2590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600">
                  <a:solidFill>
                    <a:srgbClr val="B4783C"/>
                  </a:solidFill>
                  <a:latin typeface="MYuppy-KR-Bold-DDC"/>
                  <a:ea typeface="MYuppy-KR-Bold-DDC"/>
                </a:rPr>
                <a:t>请在此输入</a:t>
              </a:r>
              <a:endParaRPr lang="en-US" altLang="zh-CN" sz="3200" spc="6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  <a:p>
              <a:r>
                <a:rPr lang="zh-CN" altLang="en-US" sz="3200" spc="600">
                  <a:solidFill>
                    <a:srgbClr val="B4783C"/>
                  </a:solidFill>
                  <a:latin typeface="MYuppy-KR-Bold-DDC"/>
                  <a:ea typeface="MYuppy-KR-Bold-DDC"/>
                </a:rPr>
                <a:t>您的标题</a:t>
              </a:r>
              <a:endParaRPr lang="zh-CN" altLang="en-US" sz="3200" spc="6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5939" y="2464808"/>
              <a:ext cx="1287145" cy="2781300"/>
            </a:xfrm>
            <a:prstGeom prst="rect">
              <a:avLst/>
            </a:prstGeom>
            <a:noFill/>
            <a:ln w="38100">
              <a:solidFill>
                <a:srgbClr val="9769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5775610" y="3482487"/>
            <a:ext cx="1397836" cy="1397836"/>
          </a:xfrm>
          <a:custGeom>
            <a:avLst/>
            <a:gdLst>
              <a:gd name="connsiteX0" fmla="*/ 698918 w 1397836"/>
              <a:gd name="connsiteY0" fmla="*/ 0 h 1397836"/>
              <a:gd name="connsiteX1" fmla="*/ 1397836 w 1397836"/>
              <a:gd name="connsiteY1" fmla="*/ 698918 h 1397836"/>
              <a:gd name="connsiteX2" fmla="*/ 698918 w 1397836"/>
              <a:gd name="connsiteY2" fmla="*/ 1397836 h 1397836"/>
              <a:gd name="connsiteX3" fmla="*/ 0 w 1397836"/>
              <a:gd name="connsiteY3" fmla="*/ 698918 h 1397836"/>
              <a:gd name="connsiteX4" fmla="*/ 698918 w 1397836"/>
              <a:gd name="connsiteY4" fmla="*/ 0 h 1397836"/>
              <a:gd name="connsiteX5" fmla="*/ 698917 w 1397836"/>
              <a:gd name="connsiteY5" fmla="*/ 311567 h 1397836"/>
              <a:gd name="connsiteX6" fmla="*/ 311567 w 1397836"/>
              <a:gd name="connsiteY6" fmla="*/ 698917 h 1397836"/>
              <a:gd name="connsiteX7" fmla="*/ 698917 w 1397836"/>
              <a:gd name="connsiteY7" fmla="*/ 1086267 h 1397836"/>
              <a:gd name="connsiteX8" fmla="*/ 1086267 w 1397836"/>
              <a:gd name="connsiteY8" fmla="*/ 698917 h 1397836"/>
              <a:gd name="connsiteX9" fmla="*/ 698917 w 1397836"/>
              <a:gd name="connsiteY9" fmla="*/ 311567 h 139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836" h="1397836">
                <a:moveTo>
                  <a:pt x="698918" y="0"/>
                </a:moveTo>
                <a:cubicBezTo>
                  <a:pt x="1084920" y="0"/>
                  <a:pt x="1397836" y="312916"/>
                  <a:pt x="1397836" y="698918"/>
                </a:cubicBezTo>
                <a:cubicBezTo>
                  <a:pt x="1397836" y="1084920"/>
                  <a:pt x="1084920" y="1397836"/>
                  <a:pt x="698918" y="1397836"/>
                </a:cubicBezTo>
                <a:cubicBezTo>
                  <a:pt x="312916" y="1397836"/>
                  <a:pt x="0" y="1084920"/>
                  <a:pt x="0" y="698918"/>
                </a:cubicBezTo>
                <a:cubicBezTo>
                  <a:pt x="0" y="312916"/>
                  <a:pt x="312916" y="0"/>
                  <a:pt x="698918" y="0"/>
                </a:cubicBezTo>
                <a:close/>
                <a:moveTo>
                  <a:pt x="698917" y="311567"/>
                </a:moveTo>
                <a:cubicBezTo>
                  <a:pt x="484990" y="311567"/>
                  <a:pt x="311567" y="484990"/>
                  <a:pt x="311567" y="698917"/>
                </a:cubicBezTo>
                <a:cubicBezTo>
                  <a:pt x="311567" y="912844"/>
                  <a:pt x="484990" y="1086267"/>
                  <a:pt x="698917" y="1086267"/>
                </a:cubicBezTo>
                <a:cubicBezTo>
                  <a:pt x="912844" y="1086267"/>
                  <a:pt x="1086267" y="912844"/>
                  <a:pt x="1086267" y="698917"/>
                </a:cubicBezTo>
                <a:cubicBezTo>
                  <a:pt x="1086267" y="484990"/>
                  <a:pt x="912844" y="311567"/>
                  <a:pt x="698917" y="3115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PA_文本框 95"/>
          <p:cNvSpPr txBox="1"/>
          <p:nvPr>
            <p:custDataLst>
              <p:tags r:id="rId2"/>
            </p:custDataLst>
          </p:nvPr>
        </p:nvSpPr>
        <p:spPr>
          <a:xfrm>
            <a:off x="6245928" y="3847640"/>
            <a:ext cx="5162902" cy="743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>
                <a:solidFill>
                  <a:srgbClr val="B4783C"/>
                </a:solidFill>
                <a:latin typeface="MYuppy-KR-Bold-DDC"/>
                <a:ea typeface="MYuppy-KR-Bold-DDC"/>
              </a:rPr>
              <a:t>您的标题</a:t>
            </a:r>
            <a:endParaRPr lang="en-US" altLang="zh-CN" sz="3200" spc="300">
              <a:solidFill>
                <a:srgbClr val="B4783C"/>
              </a:solidFill>
              <a:latin typeface="MYuppy-KR-Bold-DDC"/>
              <a:ea typeface="MYuppy-KR-Bold-DDC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96728" y="4590878"/>
            <a:ext cx="5521041" cy="1292675"/>
            <a:chOff x="774700" y="4830401"/>
            <a:chExt cx="5521041" cy="1292675"/>
          </a:xfrm>
        </p:grpSpPr>
        <p:sp>
          <p:nvSpPr>
            <p:cNvPr id="13" name="PA_文本框 95"/>
            <p:cNvSpPr txBox="1"/>
            <p:nvPr>
              <p:custDataLst>
                <p:tags r:id="rId3"/>
              </p:custDataLst>
            </p:nvPr>
          </p:nvSpPr>
          <p:spPr>
            <a:xfrm>
              <a:off x="774700" y="4830401"/>
              <a:ext cx="5162902" cy="41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YOUR TITLE</a:t>
              </a:r>
              <a:endPara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74700" y="5385841"/>
              <a:ext cx="5521041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altLang="zh-CN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87484" y="5813547"/>
            <a:ext cx="949344" cy="243511"/>
            <a:chOff x="3165456" y="6053070"/>
            <a:chExt cx="949344" cy="243511"/>
          </a:xfrm>
        </p:grpSpPr>
        <p:sp>
          <p:nvSpPr>
            <p:cNvPr id="16" name="任意多边形 15"/>
            <p:cNvSpPr/>
            <p:nvPr/>
          </p:nvSpPr>
          <p:spPr>
            <a:xfrm>
              <a:off x="3165456" y="6053070"/>
              <a:ext cx="796944" cy="91111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317856" y="6205470"/>
              <a:ext cx="796944" cy="91111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_椭圆 33"/>
          <p:cNvSpPr/>
          <p:nvPr>
            <p:custDataLst>
              <p:tags r:id="rId1"/>
            </p:custDataLst>
          </p:nvPr>
        </p:nvSpPr>
        <p:spPr>
          <a:xfrm>
            <a:off x="5305165" y="6315528"/>
            <a:ext cx="266701" cy="266701"/>
          </a:xfrm>
          <a:prstGeom prst="ellipse">
            <a:avLst/>
          </a:prstGeom>
          <a:solidFill>
            <a:srgbClr val="9D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PA_椭圆 34"/>
          <p:cNvSpPr/>
          <p:nvPr>
            <p:custDataLst>
              <p:tags r:id="rId2"/>
            </p:custDataLst>
          </p:nvPr>
        </p:nvSpPr>
        <p:spPr>
          <a:xfrm>
            <a:off x="3950079" y="1259689"/>
            <a:ext cx="266701" cy="266701"/>
          </a:xfrm>
          <a:prstGeom prst="ellipse">
            <a:avLst/>
          </a:prstGeom>
          <a:solidFill>
            <a:srgbClr val="CE3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PA_椭圆 35"/>
          <p:cNvSpPr/>
          <p:nvPr>
            <p:custDataLst>
              <p:tags r:id="rId3"/>
            </p:custDataLst>
          </p:nvPr>
        </p:nvSpPr>
        <p:spPr>
          <a:xfrm>
            <a:off x="4871706" y="1240639"/>
            <a:ext cx="266701" cy="266701"/>
          </a:xfrm>
          <a:prstGeom prst="ellipse">
            <a:avLst/>
          </a:prstGeom>
          <a:solidFill>
            <a:srgbClr val="F77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PA_椭圆 36"/>
          <p:cNvSpPr/>
          <p:nvPr>
            <p:custDataLst>
              <p:tags r:id="rId4"/>
            </p:custDataLst>
          </p:nvPr>
        </p:nvSpPr>
        <p:spPr>
          <a:xfrm>
            <a:off x="4260246" y="2639608"/>
            <a:ext cx="266701" cy="266701"/>
          </a:xfrm>
          <a:prstGeom prst="ellipse">
            <a:avLst/>
          </a:prstGeom>
          <a:solidFill>
            <a:srgbClr val="93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PA_等腰三角形 37"/>
          <p:cNvSpPr/>
          <p:nvPr>
            <p:custDataLst>
              <p:tags r:id="rId5"/>
            </p:custDataLst>
          </p:nvPr>
        </p:nvSpPr>
        <p:spPr>
          <a:xfrm>
            <a:off x="4871706" y="1867481"/>
            <a:ext cx="309373" cy="266701"/>
          </a:xfrm>
          <a:prstGeom prst="triangle">
            <a:avLst/>
          </a:prstGeom>
          <a:solidFill>
            <a:srgbClr val="FDE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PA_等腰三角形 40"/>
          <p:cNvSpPr/>
          <p:nvPr>
            <p:custDataLst>
              <p:tags r:id="rId6"/>
            </p:custDataLst>
          </p:nvPr>
        </p:nvSpPr>
        <p:spPr>
          <a:xfrm>
            <a:off x="4313962" y="153583"/>
            <a:ext cx="309373" cy="266701"/>
          </a:xfrm>
          <a:prstGeom prst="triangle">
            <a:avLst/>
          </a:prstGeom>
          <a:solidFill>
            <a:srgbClr val="FDE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PA_椭圆 24"/>
          <p:cNvSpPr/>
          <p:nvPr>
            <p:custDataLst>
              <p:tags r:id="rId7"/>
            </p:custDataLst>
          </p:nvPr>
        </p:nvSpPr>
        <p:spPr>
          <a:xfrm>
            <a:off x="566863" y="954635"/>
            <a:ext cx="266701" cy="266701"/>
          </a:xfrm>
          <a:prstGeom prst="ellipse">
            <a:avLst/>
          </a:prstGeom>
          <a:solidFill>
            <a:srgbClr val="CE3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PA_椭圆 25"/>
          <p:cNvSpPr/>
          <p:nvPr>
            <p:custDataLst>
              <p:tags r:id="rId8"/>
            </p:custDataLst>
          </p:nvPr>
        </p:nvSpPr>
        <p:spPr>
          <a:xfrm>
            <a:off x="1488490" y="935585"/>
            <a:ext cx="266701" cy="26670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PA_椭圆 26"/>
          <p:cNvSpPr/>
          <p:nvPr>
            <p:custDataLst>
              <p:tags r:id="rId9"/>
            </p:custDataLst>
          </p:nvPr>
        </p:nvSpPr>
        <p:spPr>
          <a:xfrm>
            <a:off x="877030" y="2334554"/>
            <a:ext cx="266701" cy="266701"/>
          </a:xfrm>
          <a:prstGeom prst="ellipse">
            <a:avLst/>
          </a:prstGeom>
          <a:solidFill>
            <a:srgbClr val="93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PA_等腰三角形 30"/>
          <p:cNvSpPr/>
          <p:nvPr>
            <p:custDataLst>
              <p:tags r:id="rId10"/>
            </p:custDataLst>
          </p:nvPr>
        </p:nvSpPr>
        <p:spPr>
          <a:xfrm>
            <a:off x="1488490" y="1562427"/>
            <a:ext cx="309373" cy="266701"/>
          </a:xfrm>
          <a:prstGeom prst="triangle">
            <a:avLst/>
          </a:prstGeom>
          <a:solidFill>
            <a:srgbClr val="FDE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PA_等腰三角形 38"/>
          <p:cNvSpPr/>
          <p:nvPr>
            <p:custDataLst>
              <p:tags r:id="rId11"/>
            </p:custDataLst>
          </p:nvPr>
        </p:nvSpPr>
        <p:spPr>
          <a:xfrm>
            <a:off x="2743931" y="2486954"/>
            <a:ext cx="309373" cy="266701"/>
          </a:xfrm>
          <a:prstGeom prst="triangle">
            <a:avLst/>
          </a:prstGeom>
          <a:solidFill>
            <a:srgbClr val="211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PA_等腰三角形 39"/>
          <p:cNvSpPr/>
          <p:nvPr>
            <p:custDataLst>
              <p:tags r:id="rId12"/>
            </p:custDataLst>
          </p:nvPr>
        </p:nvSpPr>
        <p:spPr>
          <a:xfrm>
            <a:off x="2496816" y="662917"/>
            <a:ext cx="309373" cy="266701"/>
          </a:xfrm>
          <a:prstGeom prst="triangle">
            <a:avLst/>
          </a:prstGeom>
          <a:solidFill>
            <a:srgbClr val="ACC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PA_5-Point Star 46"/>
          <p:cNvSpPr/>
          <p:nvPr>
            <p:custDataLst>
              <p:tags r:id="rId13"/>
            </p:custDataLst>
          </p:nvPr>
        </p:nvSpPr>
        <p:spPr>
          <a:xfrm>
            <a:off x="3783901" y="1717380"/>
            <a:ext cx="409434" cy="409434"/>
          </a:xfrm>
          <a:prstGeom prst="star5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PA_5-Point Star 51"/>
          <p:cNvSpPr/>
          <p:nvPr>
            <p:custDataLst>
              <p:tags r:id="rId14"/>
            </p:custDataLst>
          </p:nvPr>
        </p:nvSpPr>
        <p:spPr>
          <a:xfrm>
            <a:off x="135695" y="1660832"/>
            <a:ext cx="409434" cy="409434"/>
          </a:xfrm>
          <a:prstGeom prst="star5">
            <a:avLst/>
          </a:prstGeom>
          <a:solidFill>
            <a:srgbClr val="5C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4" name="PA_5-Point Star 73"/>
          <p:cNvSpPr/>
          <p:nvPr>
            <p:custDataLst>
              <p:tags r:id="rId15"/>
            </p:custDataLst>
          </p:nvPr>
        </p:nvSpPr>
        <p:spPr>
          <a:xfrm>
            <a:off x="3579184" y="5603344"/>
            <a:ext cx="409434" cy="409434"/>
          </a:xfrm>
          <a:prstGeom prst="star5">
            <a:avLst/>
          </a:prstGeom>
          <a:solidFill>
            <a:srgbClr val="D2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PA_5-Point Star 76"/>
          <p:cNvSpPr/>
          <p:nvPr>
            <p:custDataLst>
              <p:tags r:id="rId16"/>
            </p:custDataLst>
          </p:nvPr>
        </p:nvSpPr>
        <p:spPr>
          <a:xfrm>
            <a:off x="2675201" y="1371659"/>
            <a:ext cx="409434" cy="409434"/>
          </a:xfrm>
          <a:prstGeom prst="star5">
            <a:avLst/>
          </a:prstGeom>
          <a:solidFill>
            <a:srgbClr val="9D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PA_组合 19"/>
          <p:cNvGrpSpPr/>
          <p:nvPr>
            <p:custDataLst>
              <p:tags r:id="rId17"/>
            </p:custDataLst>
          </p:nvPr>
        </p:nvGrpSpPr>
        <p:grpSpPr>
          <a:xfrm>
            <a:off x="10021214" y="630833"/>
            <a:ext cx="3560114" cy="3560114"/>
            <a:chOff x="7543749" y="1141865"/>
            <a:chExt cx="6151809" cy="6151809"/>
          </a:xfrm>
        </p:grpSpPr>
        <p:sp>
          <p:nvSpPr>
            <p:cNvPr id="13" name="椭圆 12"/>
            <p:cNvSpPr/>
            <p:nvPr/>
          </p:nvSpPr>
          <p:spPr>
            <a:xfrm>
              <a:off x="7543749" y="1141865"/>
              <a:ext cx="6151809" cy="6151809"/>
            </a:xfrm>
            <a:prstGeom prst="ellipse">
              <a:avLst/>
            </a:prstGeom>
            <a:solidFill>
              <a:srgbClr val="E98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312330" y="1877224"/>
              <a:ext cx="4972446" cy="4972446"/>
            </a:xfrm>
            <a:prstGeom prst="ellipse">
              <a:avLst/>
            </a:prstGeom>
            <a:solidFill>
              <a:srgbClr val="F7C3CD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457336" y="2784859"/>
              <a:ext cx="3405578" cy="3405578"/>
            </a:xfrm>
            <a:prstGeom prst="ellipse">
              <a:avLst/>
            </a:prstGeom>
            <a:solidFill>
              <a:srgbClr val="EE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25" y="1557405"/>
            <a:ext cx="3154373" cy="3743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2301" y="1557405"/>
            <a:ext cx="3154373" cy="37431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2043" y="3662633"/>
            <a:ext cx="2590800" cy="835019"/>
            <a:chOff x="698499" y="3751533"/>
            <a:chExt cx="2590800" cy="835019"/>
          </a:xfrm>
        </p:grpSpPr>
        <p:sp>
          <p:nvSpPr>
            <p:cNvPr id="7" name="PA_文本框 95"/>
            <p:cNvSpPr txBox="1"/>
            <p:nvPr>
              <p:custDataLst>
                <p:tags r:id="rId19"/>
              </p:custDataLst>
            </p:nvPr>
          </p:nvSpPr>
          <p:spPr>
            <a:xfrm>
              <a:off x="698499" y="3751533"/>
              <a:ext cx="2590800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输入您的标题</a:t>
              </a:r>
              <a:endParaRPr lang="zh-CN" altLang="en-US" sz="16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04849" y="4279847"/>
              <a:ext cx="257810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</a:t>
              </a:r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29014" y="3656283"/>
            <a:ext cx="2590800" cy="835019"/>
            <a:chOff x="698499" y="3751533"/>
            <a:chExt cx="2590800" cy="835019"/>
          </a:xfrm>
        </p:grpSpPr>
        <p:sp>
          <p:nvSpPr>
            <p:cNvPr id="10" name="PA_文本框 95"/>
            <p:cNvSpPr txBox="1"/>
            <p:nvPr>
              <p:custDataLst>
                <p:tags r:id="rId20"/>
              </p:custDataLst>
            </p:nvPr>
          </p:nvSpPr>
          <p:spPr>
            <a:xfrm>
              <a:off x="698499" y="3751533"/>
              <a:ext cx="2590800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输入您的标题</a:t>
              </a:r>
              <a:endParaRPr lang="zh-CN" altLang="en-US" sz="16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04849" y="4279847"/>
              <a:ext cx="257810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sym typeface="+mn-ea"/>
                </a:rPr>
                <a:t>请输入你的内容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66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47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49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99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387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415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814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21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683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99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865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92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714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257300"/>
            <a:ext cx="51435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24142" y="1087608"/>
            <a:ext cx="2578100" cy="2243046"/>
            <a:chOff x="524142" y="1087608"/>
            <a:chExt cx="2578100" cy="2243046"/>
          </a:xfrm>
        </p:grpSpPr>
        <p:sp>
          <p:nvSpPr>
            <p:cNvPr id="6" name="PA_椭圆 23"/>
            <p:cNvSpPr/>
            <p:nvPr>
              <p:custDataLst>
                <p:tags r:id="rId2"/>
              </p:custDataLst>
            </p:nvPr>
          </p:nvSpPr>
          <p:spPr>
            <a:xfrm>
              <a:off x="1134009" y="1087608"/>
              <a:ext cx="1358366" cy="13583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prstClr val="white"/>
                  </a:solidFill>
                  <a:latin typeface="MYuppy-KR-Bold-DDC"/>
                  <a:ea typeface="MYuppy-KR-Bold-DDC"/>
                </a:rPr>
                <a:t>一</a:t>
              </a:r>
              <a:endParaRPr lang="zh-CN" altLang="en-US" sz="3200">
                <a:solidFill>
                  <a:prstClr val="white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24142" y="2593419"/>
              <a:ext cx="2578100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输入您的标题</a:t>
              </a:r>
              <a:endPara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ctr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sym typeface="+mn-ea"/>
                </a:rPr>
                <a:t>请输入你的内容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ctr"/>
              <a:endPara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20367" y="1087608"/>
            <a:ext cx="2578100" cy="2027780"/>
            <a:chOff x="8420367" y="1087608"/>
            <a:chExt cx="2578100" cy="2027780"/>
          </a:xfrm>
        </p:grpSpPr>
        <p:sp>
          <p:nvSpPr>
            <p:cNvPr id="9" name="PA_椭圆 23"/>
            <p:cNvSpPr/>
            <p:nvPr>
              <p:custDataLst>
                <p:tags r:id="rId3"/>
              </p:custDataLst>
            </p:nvPr>
          </p:nvSpPr>
          <p:spPr>
            <a:xfrm>
              <a:off x="9030234" y="1087608"/>
              <a:ext cx="1358366" cy="13583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prstClr val="white"/>
                  </a:solidFill>
                  <a:latin typeface="MYuppy-KR-Bold-DDC"/>
                  <a:ea typeface="MYuppy-KR-Bold-DDC"/>
                </a:rPr>
                <a:t>一</a:t>
              </a:r>
              <a:endParaRPr lang="zh-CN" altLang="en-US" sz="3200">
                <a:solidFill>
                  <a:prstClr val="white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420367" y="2593418"/>
              <a:ext cx="257810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输入您的标题</a:t>
              </a:r>
              <a:endPara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ctr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sym typeface="+mn-ea"/>
                </a:rPr>
                <a:t>请输入你的内容</a:t>
              </a:r>
              <a:endPara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11" name="PA_5-Point Star 43"/>
          <p:cNvSpPr/>
          <p:nvPr>
            <p:custDataLst>
              <p:tags r:id="rId4"/>
            </p:custDataLst>
          </p:nvPr>
        </p:nvSpPr>
        <p:spPr>
          <a:xfrm rot="1924322">
            <a:off x="4675774" y="1446890"/>
            <a:ext cx="409434" cy="409434"/>
          </a:xfrm>
          <a:prstGeom prst="star5">
            <a:avLst/>
          </a:prstGeom>
          <a:gradFill flip="none" rotWithShape="1">
            <a:gsLst>
              <a:gs pos="100000">
                <a:srgbClr val="93756D"/>
              </a:gs>
              <a:gs pos="0">
                <a:srgbClr val="93756D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880491" y="2045912"/>
            <a:ext cx="720492" cy="955040"/>
          </a:xfrm>
          <a:custGeom>
            <a:avLst/>
            <a:gdLst>
              <a:gd name="connsiteX0" fmla="*/ 304800 w 741700"/>
              <a:gd name="connsiteY0" fmla="*/ 929640 h 929640"/>
              <a:gd name="connsiteX1" fmla="*/ 403860 w 741700"/>
              <a:gd name="connsiteY1" fmla="*/ 289560 h 929640"/>
              <a:gd name="connsiteX2" fmla="*/ 739140 w 741700"/>
              <a:gd name="connsiteY2" fmla="*/ 396240 h 929640"/>
              <a:gd name="connsiteX3" fmla="*/ 205740 w 741700"/>
              <a:gd name="connsiteY3" fmla="*/ 525780 h 929640"/>
              <a:gd name="connsiteX4" fmla="*/ 0 w 741700"/>
              <a:gd name="connsiteY4" fmla="*/ 0 h 929640"/>
              <a:gd name="connsiteX0-1" fmla="*/ 304800 w 743769"/>
              <a:gd name="connsiteY0-2" fmla="*/ 929640 h 929640"/>
              <a:gd name="connsiteX1-3" fmla="*/ 403860 w 743769"/>
              <a:gd name="connsiteY1-4" fmla="*/ 289560 h 929640"/>
              <a:gd name="connsiteX2-5" fmla="*/ 739140 w 743769"/>
              <a:gd name="connsiteY2-6" fmla="*/ 396240 h 929640"/>
              <a:gd name="connsiteX3-7" fmla="*/ 205740 w 743769"/>
              <a:gd name="connsiteY3-8" fmla="*/ 525780 h 929640"/>
              <a:gd name="connsiteX4-9" fmla="*/ 0 w 743769"/>
              <a:gd name="connsiteY4-10" fmla="*/ 0 h 929640"/>
              <a:gd name="connsiteX0-11" fmla="*/ 304800 w 743769"/>
              <a:gd name="connsiteY0-12" fmla="*/ 929640 h 929640"/>
              <a:gd name="connsiteX1-13" fmla="*/ 403860 w 743769"/>
              <a:gd name="connsiteY1-14" fmla="*/ 289560 h 929640"/>
              <a:gd name="connsiteX2-15" fmla="*/ 739140 w 743769"/>
              <a:gd name="connsiteY2-16" fmla="*/ 396240 h 929640"/>
              <a:gd name="connsiteX3-17" fmla="*/ 205740 w 743769"/>
              <a:gd name="connsiteY3-18" fmla="*/ 525780 h 929640"/>
              <a:gd name="connsiteX4-19" fmla="*/ 0 w 743769"/>
              <a:gd name="connsiteY4-20" fmla="*/ 0 h 929640"/>
              <a:gd name="connsiteX0-21" fmla="*/ 304800 w 745656"/>
              <a:gd name="connsiteY0-22" fmla="*/ 929640 h 929640"/>
              <a:gd name="connsiteX1-23" fmla="*/ 403860 w 745656"/>
              <a:gd name="connsiteY1-24" fmla="*/ 289560 h 929640"/>
              <a:gd name="connsiteX2-25" fmla="*/ 739140 w 745656"/>
              <a:gd name="connsiteY2-26" fmla="*/ 396240 h 929640"/>
              <a:gd name="connsiteX3-27" fmla="*/ 104140 w 745656"/>
              <a:gd name="connsiteY3-28" fmla="*/ 411480 h 929640"/>
              <a:gd name="connsiteX4-29" fmla="*/ 0 w 745656"/>
              <a:gd name="connsiteY4-30" fmla="*/ 0 h 929640"/>
              <a:gd name="connsiteX0-31" fmla="*/ 304800 w 745656"/>
              <a:gd name="connsiteY0-32" fmla="*/ 929640 h 929640"/>
              <a:gd name="connsiteX1-33" fmla="*/ 403860 w 745656"/>
              <a:gd name="connsiteY1-34" fmla="*/ 289560 h 929640"/>
              <a:gd name="connsiteX2-35" fmla="*/ 739140 w 745656"/>
              <a:gd name="connsiteY2-36" fmla="*/ 396240 h 929640"/>
              <a:gd name="connsiteX3-37" fmla="*/ 104140 w 745656"/>
              <a:gd name="connsiteY3-38" fmla="*/ 411480 h 929640"/>
              <a:gd name="connsiteX4-39" fmla="*/ 0 w 745656"/>
              <a:gd name="connsiteY4-40" fmla="*/ 0 h 929640"/>
              <a:gd name="connsiteX0-41" fmla="*/ 412750 w 853606"/>
              <a:gd name="connsiteY0-42" fmla="*/ 955040 h 955040"/>
              <a:gd name="connsiteX1-43" fmla="*/ 511810 w 853606"/>
              <a:gd name="connsiteY1-44" fmla="*/ 314960 h 955040"/>
              <a:gd name="connsiteX2-45" fmla="*/ 847090 w 853606"/>
              <a:gd name="connsiteY2-46" fmla="*/ 421640 h 955040"/>
              <a:gd name="connsiteX3-47" fmla="*/ 212090 w 853606"/>
              <a:gd name="connsiteY3-48" fmla="*/ 436880 h 955040"/>
              <a:gd name="connsiteX4-49" fmla="*/ 0 w 853606"/>
              <a:gd name="connsiteY4-50" fmla="*/ 0 h 955040"/>
              <a:gd name="connsiteX0-51" fmla="*/ 412750 w 853606"/>
              <a:gd name="connsiteY0-52" fmla="*/ 955040 h 955040"/>
              <a:gd name="connsiteX1-53" fmla="*/ 511810 w 853606"/>
              <a:gd name="connsiteY1-54" fmla="*/ 314960 h 955040"/>
              <a:gd name="connsiteX2-55" fmla="*/ 847090 w 853606"/>
              <a:gd name="connsiteY2-56" fmla="*/ 421640 h 955040"/>
              <a:gd name="connsiteX3-57" fmla="*/ 212090 w 853606"/>
              <a:gd name="connsiteY3-58" fmla="*/ 436880 h 955040"/>
              <a:gd name="connsiteX4-59" fmla="*/ 0 w 853606"/>
              <a:gd name="connsiteY4-60" fmla="*/ 0 h 955040"/>
              <a:gd name="connsiteX0-61" fmla="*/ 412750 w 849119"/>
              <a:gd name="connsiteY0-62" fmla="*/ 955040 h 955040"/>
              <a:gd name="connsiteX1-63" fmla="*/ 511810 w 849119"/>
              <a:gd name="connsiteY1-64" fmla="*/ 314960 h 955040"/>
              <a:gd name="connsiteX2-65" fmla="*/ 847090 w 849119"/>
              <a:gd name="connsiteY2-66" fmla="*/ 421640 h 955040"/>
              <a:gd name="connsiteX3-67" fmla="*/ 212090 w 849119"/>
              <a:gd name="connsiteY3-68" fmla="*/ 436880 h 955040"/>
              <a:gd name="connsiteX4-69" fmla="*/ 0 w 849119"/>
              <a:gd name="connsiteY4-70" fmla="*/ 0 h 955040"/>
              <a:gd name="connsiteX0-71" fmla="*/ 412750 w 853238"/>
              <a:gd name="connsiteY0-72" fmla="*/ 955040 h 955040"/>
              <a:gd name="connsiteX1-73" fmla="*/ 505460 w 853238"/>
              <a:gd name="connsiteY1-74" fmla="*/ 276860 h 955040"/>
              <a:gd name="connsiteX2-75" fmla="*/ 847090 w 853238"/>
              <a:gd name="connsiteY2-76" fmla="*/ 421640 h 955040"/>
              <a:gd name="connsiteX3-77" fmla="*/ 212090 w 853238"/>
              <a:gd name="connsiteY3-78" fmla="*/ 436880 h 955040"/>
              <a:gd name="connsiteX4-79" fmla="*/ 0 w 853238"/>
              <a:gd name="connsiteY4-80" fmla="*/ 0 h 955040"/>
              <a:gd name="connsiteX0-81" fmla="*/ 412750 w 853793"/>
              <a:gd name="connsiteY0-82" fmla="*/ 955040 h 955040"/>
              <a:gd name="connsiteX1-83" fmla="*/ 505460 w 853793"/>
              <a:gd name="connsiteY1-84" fmla="*/ 276860 h 955040"/>
              <a:gd name="connsiteX2-85" fmla="*/ 847090 w 853793"/>
              <a:gd name="connsiteY2-86" fmla="*/ 421640 h 955040"/>
              <a:gd name="connsiteX3-87" fmla="*/ 212090 w 853793"/>
              <a:gd name="connsiteY3-88" fmla="*/ 436880 h 955040"/>
              <a:gd name="connsiteX4-89" fmla="*/ 0 w 853793"/>
              <a:gd name="connsiteY4-90" fmla="*/ 0 h 955040"/>
              <a:gd name="connsiteX0-91" fmla="*/ 412750 w 696465"/>
              <a:gd name="connsiteY0-92" fmla="*/ 955040 h 955040"/>
              <a:gd name="connsiteX1-93" fmla="*/ 505460 w 696465"/>
              <a:gd name="connsiteY1-94" fmla="*/ 276860 h 955040"/>
              <a:gd name="connsiteX2-95" fmla="*/ 688340 w 696465"/>
              <a:gd name="connsiteY2-96" fmla="*/ 535940 h 955040"/>
              <a:gd name="connsiteX3-97" fmla="*/ 212090 w 696465"/>
              <a:gd name="connsiteY3-98" fmla="*/ 436880 h 955040"/>
              <a:gd name="connsiteX4-99" fmla="*/ 0 w 696465"/>
              <a:gd name="connsiteY4-100" fmla="*/ 0 h 955040"/>
              <a:gd name="connsiteX0-101" fmla="*/ 412750 w 712614"/>
              <a:gd name="connsiteY0-102" fmla="*/ 955040 h 955040"/>
              <a:gd name="connsiteX1-103" fmla="*/ 505460 w 712614"/>
              <a:gd name="connsiteY1-104" fmla="*/ 276860 h 955040"/>
              <a:gd name="connsiteX2-105" fmla="*/ 688340 w 712614"/>
              <a:gd name="connsiteY2-106" fmla="*/ 535940 h 955040"/>
              <a:gd name="connsiteX3-107" fmla="*/ 212090 w 712614"/>
              <a:gd name="connsiteY3-108" fmla="*/ 436880 h 955040"/>
              <a:gd name="connsiteX4-109" fmla="*/ 0 w 712614"/>
              <a:gd name="connsiteY4-110" fmla="*/ 0 h 955040"/>
              <a:gd name="connsiteX0-111" fmla="*/ 412750 w 716890"/>
              <a:gd name="connsiteY0-112" fmla="*/ 955040 h 955040"/>
              <a:gd name="connsiteX1-113" fmla="*/ 505460 w 716890"/>
              <a:gd name="connsiteY1-114" fmla="*/ 276860 h 955040"/>
              <a:gd name="connsiteX2-115" fmla="*/ 688340 w 716890"/>
              <a:gd name="connsiteY2-116" fmla="*/ 535940 h 955040"/>
              <a:gd name="connsiteX3-117" fmla="*/ 212090 w 716890"/>
              <a:gd name="connsiteY3-118" fmla="*/ 436880 h 955040"/>
              <a:gd name="connsiteX4-119" fmla="*/ 0 w 716890"/>
              <a:gd name="connsiteY4-120" fmla="*/ 0 h 955040"/>
              <a:gd name="connsiteX0-121" fmla="*/ 412750 w 716890"/>
              <a:gd name="connsiteY0-122" fmla="*/ 955040 h 955040"/>
              <a:gd name="connsiteX1-123" fmla="*/ 505460 w 716890"/>
              <a:gd name="connsiteY1-124" fmla="*/ 276860 h 955040"/>
              <a:gd name="connsiteX2-125" fmla="*/ 688340 w 716890"/>
              <a:gd name="connsiteY2-126" fmla="*/ 535940 h 955040"/>
              <a:gd name="connsiteX3-127" fmla="*/ 212090 w 716890"/>
              <a:gd name="connsiteY3-128" fmla="*/ 436880 h 955040"/>
              <a:gd name="connsiteX4-129" fmla="*/ 0 w 716890"/>
              <a:gd name="connsiteY4-130" fmla="*/ 0 h 955040"/>
              <a:gd name="connsiteX0-131" fmla="*/ 416352 w 720492"/>
              <a:gd name="connsiteY0-132" fmla="*/ 955040 h 955040"/>
              <a:gd name="connsiteX1-133" fmla="*/ 509062 w 720492"/>
              <a:gd name="connsiteY1-134" fmla="*/ 276860 h 955040"/>
              <a:gd name="connsiteX2-135" fmla="*/ 691942 w 720492"/>
              <a:gd name="connsiteY2-136" fmla="*/ 535940 h 955040"/>
              <a:gd name="connsiteX3-137" fmla="*/ 215692 w 720492"/>
              <a:gd name="connsiteY3-138" fmla="*/ 436880 h 955040"/>
              <a:gd name="connsiteX4-139" fmla="*/ 3602 w 720492"/>
              <a:gd name="connsiteY4-140" fmla="*/ 0 h 955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0492" h="955040">
                <a:moveTo>
                  <a:pt x="416352" y="955040"/>
                </a:moveTo>
                <a:cubicBezTo>
                  <a:pt x="429687" y="679450"/>
                  <a:pt x="412330" y="346710"/>
                  <a:pt x="509062" y="276860"/>
                </a:cubicBezTo>
                <a:cubicBezTo>
                  <a:pt x="605794" y="207010"/>
                  <a:pt x="791637" y="439420"/>
                  <a:pt x="691942" y="535940"/>
                </a:cubicBezTo>
                <a:cubicBezTo>
                  <a:pt x="592247" y="632460"/>
                  <a:pt x="412965" y="589703"/>
                  <a:pt x="215692" y="436880"/>
                </a:cubicBezTo>
                <a:cubicBezTo>
                  <a:pt x="18419" y="284057"/>
                  <a:pt x="-12273" y="134620"/>
                  <a:pt x="3602" y="0"/>
                </a:cubicBezTo>
              </a:path>
            </a:pathLst>
          </a:cu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7759" y="312057"/>
            <a:ext cx="610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6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3200">
                <a:solidFill>
                  <a:schemeClr val="accent3"/>
                </a:solidFill>
              </a:rPr>
              <a:t>请输入您的标题</a:t>
            </a:r>
            <a:endParaRPr lang="zh-CN" altLang="en-US" sz="3200" dirty="0">
              <a:solidFill>
                <a:schemeClr val="accent3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5481" y="919897"/>
            <a:ext cx="48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CN" sz="1400" b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/>
                <a:ea typeface="微软雅黑 Light"/>
              </a:rPr>
              <a:t>ADD YOUR TITLE</a:t>
            </a:r>
            <a:endParaRPr lang="zh-CN" altLang="en-US" sz="1400" b="0">
              <a:solidFill>
                <a:prstClr val="black">
                  <a:lumMod val="50000"/>
                  <a:lumOff val="50000"/>
                </a:prstClr>
              </a:solidFill>
              <a:latin typeface="微软雅黑 Light"/>
              <a:ea typeface="微软雅黑 Light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137187" y="1683849"/>
          <a:ext cx="10073269" cy="324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矩形 4"/>
          <p:cNvSpPr/>
          <p:nvPr/>
        </p:nvSpPr>
        <p:spPr>
          <a:xfrm>
            <a:off x="1999797" y="5204717"/>
            <a:ext cx="819240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prstClr val="black">
                    <a:lumMod val="75000"/>
                    <a:lumOff val="25000"/>
                  </a:prstClr>
                </a:solidFill>
              </a:rPr>
              <a:t>请输入你的内容</a:t>
            </a:r>
            <a:endParaRPr lang="en-US" altLang="zh-CN" sz="140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altLang="zh-CN" sz="140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713495" y="-1202736"/>
            <a:ext cx="4868709" cy="4868709"/>
            <a:chOff x="-4370049" y="3131902"/>
            <a:chExt cx="3036196" cy="3036196"/>
          </a:xfrm>
        </p:grpSpPr>
        <p:sp>
          <p:nvSpPr>
            <p:cNvPr id="33" name="椭圆 32"/>
            <p:cNvSpPr/>
            <p:nvPr/>
          </p:nvSpPr>
          <p:spPr>
            <a:xfrm>
              <a:off x="-4370049" y="3131902"/>
              <a:ext cx="3036196" cy="3036196"/>
            </a:xfrm>
            <a:prstGeom prst="ellipse">
              <a:avLst/>
            </a:prstGeom>
            <a:solidFill>
              <a:srgbClr val="3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4225159" y="3148001"/>
              <a:ext cx="2504942" cy="2504942"/>
            </a:xfrm>
            <a:prstGeom prst="ellipse">
              <a:avLst/>
            </a:prstGeom>
            <a:solidFill>
              <a:srgbClr val="EAF1C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-4147572" y="3195386"/>
              <a:ext cx="2195848" cy="2195848"/>
            </a:xfrm>
            <a:prstGeom prst="ellipse">
              <a:avLst/>
            </a:prstGeom>
            <a:solidFill>
              <a:srgbClr val="7CB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609162" y="1230972"/>
            <a:ext cx="983811" cy="983811"/>
            <a:chOff x="-445036" y="1588643"/>
            <a:chExt cx="983811" cy="983811"/>
          </a:xfrm>
        </p:grpSpPr>
        <p:sp>
          <p:nvSpPr>
            <p:cNvPr id="19" name="椭圆 18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-253928" y="1718332"/>
              <a:ext cx="627575" cy="62757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4941" y="6039474"/>
            <a:ext cx="588901" cy="634498"/>
            <a:chOff x="1269150" y="5674116"/>
            <a:chExt cx="983811" cy="983811"/>
          </a:xfrm>
        </p:grpSpPr>
        <p:sp>
          <p:nvSpPr>
            <p:cNvPr id="49" name="椭圆 4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13705" y="339896"/>
            <a:ext cx="588901" cy="634498"/>
            <a:chOff x="1269150" y="5674116"/>
            <a:chExt cx="983811" cy="983811"/>
          </a:xfrm>
        </p:grpSpPr>
        <p:sp>
          <p:nvSpPr>
            <p:cNvPr id="52" name="椭圆 51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53532" y="2614202"/>
            <a:ext cx="588901" cy="634498"/>
            <a:chOff x="1269150" y="5674116"/>
            <a:chExt cx="983811" cy="983811"/>
          </a:xfrm>
        </p:grpSpPr>
        <p:sp>
          <p:nvSpPr>
            <p:cNvPr id="55" name="椭圆 54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74630" y="2043510"/>
            <a:ext cx="5810358" cy="5810358"/>
            <a:chOff x="4774630" y="2043510"/>
            <a:chExt cx="5810358" cy="5810358"/>
          </a:xfrm>
        </p:grpSpPr>
        <p:sp>
          <p:nvSpPr>
            <p:cNvPr id="11" name="椭圆 10"/>
            <p:cNvSpPr/>
            <p:nvPr/>
          </p:nvSpPr>
          <p:spPr>
            <a:xfrm>
              <a:off x="4774630" y="2043510"/>
              <a:ext cx="5810358" cy="5810358"/>
            </a:xfrm>
            <a:prstGeom prst="ellipse">
              <a:avLst/>
            </a:prstGeom>
            <a:solidFill>
              <a:srgbClr val="3C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575194" y="2918128"/>
              <a:ext cx="4736126" cy="4736126"/>
            </a:xfrm>
            <a:prstGeom prst="ellipse">
              <a:avLst/>
            </a:prstGeom>
            <a:solidFill>
              <a:srgbClr val="D5FE82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301273" y="3607027"/>
              <a:ext cx="3815081" cy="3815081"/>
            </a:xfrm>
            <a:prstGeom prst="ellipse">
              <a:avLst/>
            </a:prstGeom>
            <a:solidFill>
              <a:srgbClr val="92D050"/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449629" y="707331"/>
            <a:ext cx="382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请输入您的标题</a:t>
            </a:r>
            <a:endParaRPr lang="en-US" altLang="zh-CN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zh-CN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YOUR TITLE HERE</a:t>
            </a:r>
            <a:endParaRPr lang="zh-CN" altLang="en-US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725100" y="339896"/>
            <a:ext cx="476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PART</a:t>
            </a:r>
            <a:endParaRPr lang="zh-CN" altLang="en-US" sz="5400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268013" y="1391762"/>
            <a:ext cx="983811" cy="983811"/>
            <a:chOff x="-445036" y="1588643"/>
            <a:chExt cx="983811" cy="983811"/>
          </a:xfrm>
        </p:grpSpPr>
        <p:sp>
          <p:nvSpPr>
            <p:cNvPr id="61" name="椭圆 60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511262" y="1493529"/>
            <a:ext cx="45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59390" y="3806522"/>
            <a:ext cx="0" cy="221406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rot="9401071">
            <a:off x="8761997" y="2766268"/>
            <a:ext cx="4819788" cy="4819788"/>
            <a:chOff x="-1671581" y="-498242"/>
            <a:chExt cx="4304764" cy="4304764"/>
          </a:xfrm>
        </p:grpSpPr>
        <p:sp>
          <p:nvSpPr>
            <p:cNvPr id="38" name="椭圆 37"/>
            <p:cNvSpPr/>
            <p:nvPr/>
          </p:nvSpPr>
          <p:spPr>
            <a:xfrm>
              <a:off x="-1671581" y="-498242"/>
              <a:ext cx="4304764" cy="4304764"/>
            </a:xfrm>
            <a:prstGeom prst="ellipse">
              <a:avLst/>
            </a:prstGeom>
            <a:solidFill>
              <a:srgbClr val="EC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-1560878" y="-395308"/>
              <a:ext cx="3661894" cy="3661894"/>
            </a:xfrm>
            <a:prstGeom prst="ellipse">
              <a:avLst/>
            </a:prstGeom>
            <a:solidFill>
              <a:srgbClr val="FBA860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1401186" y="-249425"/>
              <a:ext cx="2915992" cy="2915992"/>
            </a:xfrm>
            <a:prstGeom prst="ellipse">
              <a:avLst/>
            </a:prstGeom>
            <a:solidFill>
              <a:srgbClr val="F68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clrChange>
              <a:clrFrom>
                <a:srgbClr val="ECEFDE"/>
              </a:clrFrom>
              <a:clrTo>
                <a:srgbClr val="ECE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00" y="178027"/>
            <a:ext cx="2430191" cy="68580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483401" y="1313944"/>
            <a:ext cx="37545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accent2">
                    <a:lumMod val="75000"/>
                  </a:schemeClr>
                </a:solidFill>
              </a:rPr>
              <a:t>请输入你的内容</a:t>
            </a:r>
            <a:endParaRPr lang="en-US" altLang="zh-CN" sz="14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3219450" y="228600"/>
            <a:ext cx="8629650" cy="2800350"/>
          </a:xfrm>
          <a:custGeom>
            <a:avLst/>
            <a:gdLst>
              <a:gd name="connsiteX0" fmla="*/ 0 w 8629650"/>
              <a:gd name="connsiteY0" fmla="*/ 1771650 h 2800350"/>
              <a:gd name="connsiteX1" fmla="*/ 0 w 8629650"/>
              <a:gd name="connsiteY1" fmla="*/ 2800350 h 2800350"/>
              <a:gd name="connsiteX2" fmla="*/ 8629650 w 8629650"/>
              <a:gd name="connsiteY2" fmla="*/ 2800350 h 2800350"/>
              <a:gd name="connsiteX3" fmla="*/ 8629650 w 8629650"/>
              <a:gd name="connsiteY3" fmla="*/ 0 h 2800350"/>
              <a:gd name="connsiteX4" fmla="*/ 0 w 8629650"/>
              <a:gd name="connsiteY4" fmla="*/ 0 h 2800350"/>
              <a:gd name="connsiteX5" fmla="*/ 0 w 8629650"/>
              <a:gd name="connsiteY5" fmla="*/ 60960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9650" h="2800350">
                <a:moveTo>
                  <a:pt x="0" y="1771650"/>
                </a:moveTo>
                <a:lnTo>
                  <a:pt x="0" y="2800350"/>
                </a:lnTo>
                <a:lnTo>
                  <a:pt x="8629650" y="2800350"/>
                </a:lnTo>
                <a:lnTo>
                  <a:pt x="8629650" y="0"/>
                </a:lnTo>
                <a:lnTo>
                  <a:pt x="0" y="0"/>
                </a:lnTo>
                <a:lnTo>
                  <a:pt x="0" y="609600"/>
                </a:lnTo>
              </a:path>
            </a:pathLst>
          </a:custGeom>
          <a:noFill/>
          <a:ln w="25400" cmpd="dbl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8" y="2563609"/>
            <a:ext cx="9778221" cy="4134790"/>
          </a:xfrm>
          <a:prstGeom prst="rect">
            <a:avLst/>
          </a:prstGeom>
        </p:spPr>
      </p:pic>
      <p:grpSp>
        <p:nvGrpSpPr>
          <p:cNvPr id="3" name="PA_组合 221"/>
          <p:cNvGrpSpPr/>
          <p:nvPr>
            <p:custDataLst>
              <p:tags r:id="rId2"/>
            </p:custDataLst>
          </p:nvPr>
        </p:nvGrpSpPr>
        <p:grpSpPr>
          <a:xfrm rot="1288332">
            <a:off x="1049484" y="861031"/>
            <a:ext cx="2597512" cy="781050"/>
            <a:chOff x="2204176" y="2565315"/>
            <a:chExt cx="781050" cy="7810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组合 3"/>
            <p:cNvGrpSpPr/>
            <p:nvPr/>
          </p:nvGrpSpPr>
          <p:grpSpPr>
            <a:xfrm rot="20746764">
              <a:off x="2204176" y="2565315"/>
              <a:ext cx="781050" cy="781050"/>
              <a:chOff x="1029390" y="2589065"/>
              <a:chExt cx="781050" cy="78105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029390" y="2589065"/>
                <a:ext cx="781050" cy="781050"/>
              </a:xfrm>
              <a:prstGeom prst="roundRect">
                <a:avLst/>
              </a:prstGeom>
              <a:solidFill>
                <a:srgbClr val="F6F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latin typeface="MYuppy-KR-Bold-DDC"/>
                  <a:ea typeface="MYuppy-KR-Bold-DDC"/>
                </a:endParaRPr>
              </a:p>
            </p:txBody>
          </p:sp>
          <p:sp>
            <p:nvSpPr>
              <p:cNvPr id="7" name="半闭框 6"/>
              <p:cNvSpPr/>
              <p:nvPr/>
            </p:nvSpPr>
            <p:spPr>
              <a:xfrm>
                <a:off x="1112555" y="2676732"/>
                <a:ext cx="129678" cy="152399"/>
              </a:xfrm>
              <a:prstGeom prst="halfFrame">
                <a:avLst/>
              </a:prstGeom>
              <a:solidFill>
                <a:srgbClr val="D5D3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black"/>
                  </a:solidFill>
                  <a:latin typeface="MYuppy-KR-Bold-DDC"/>
                  <a:ea typeface="MYuppy-KR-Bold-DDC"/>
                </a:endParaRPr>
              </a:p>
            </p:txBody>
          </p:sp>
          <p:sp>
            <p:nvSpPr>
              <p:cNvPr id="8" name="半闭框 7"/>
              <p:cNvSpPr/>
              <p:nvPr/>
            </p:nvSpPr>
            <p:spPr>
              <a:xfrm flipV="1">
                <a:off x="1112555" y="3126756"/>
                <a:ext cx="129678" cy="152399"/>
              </a:xfrm>
              <a:prstGeom prst="halfFrame">
                <a:avLst/>
              </a:prstGeom>
              <a:solidFill>
                <a:srgbClr val="D5D3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black"/>
                  </a:solidFill>
                  <a:latin typeface="MYuppy-KR-Bold-DDC"/>
                  <a:ea typeface="MYuppy-KR-Bold-DDC"/>
                </a:endParaRPr>
              </a:p>
            </p:txBody>
          </p:sp>
          <p:sp>
            <p:nvSpPr>
              <p:cNvPr id="9" name="半闭框 8"/>
              <p:cNvSpPr/>
              <p:nvPr/>
            </p:nvSpPr>
            <p:spPr>
              <a:xfrm flipH="1">
                <a:off x="1583840" y="2676732"/>
                <a:ext cx="129678" cy="152399"/>
              </a:xfrm>
              <a:prstGeom prst="halfFrame">
                <a:avLst/>
              </a:prstGeom>
              <a:solidFill>
                <a:srgbClr val="D5D3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black"/>
                  </a:solidFill>
                  <a:latin typeface="MYuppy-KR-Bold-DDC"/>
                  <a:ea typeface="MYuppy-KR-Bold-DDC"/>
                </a:endParaRPr>
              </a:p>
            </p:txBody>
          </p:sp>
          <p:sp>
            <p:nvSpPr>
              <p:cNvPr id="10" name="半闭框 9"/>
              <p:cNvSpPr/>
              <p:nvPr/>
            </p:nvSpPr>
            <p:spPr>
              <a:xfrm flipH="1" flipV="1">
                <a:off x="1583840" y="3126756"/>
                <a:ext cx="129678" cy="152399"/>
              </a:xfrm>
              <a:prstGeom prst="halfFrame">
                <a:avLst/>
              </a:prstGeom>
              <a:solidFill>
                <a:srgbClr val="D5D3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black"/>
                  </a:solidFill>
                  <a:latin typeface="MYuppy-KR-Bold-DDC"/>
                  <a:ea typeface="MYuppy-KR-Bold-DDC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 rot="20703118">
              <a:off x="2301404" y="2737634"/>
              <a:ext cx="570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>
                  <a:solidFill>
                    <a:srgbClr val="B51821"/>
                  </a:solidFill>
                  <a:latin typeface="MYuppy-KR-Bold-DDC"/>
                  <a:ea typeface="MYuppy-KR-Bold-DDC"/>
                </a:rPr>
                <a:t>您的标题</a:t>
              </a:r>
              <a:endParaRPr lang="zh-CN" altLang="en-US" sz="2000" b="1" spc="300" dirty="0">
                <a:solidFill>
                  <a:srgbClr val="B51821"/>
                </a:solidFill>
                <a:latin typeface="MYuppy-KR-Bold-DDC"/>
                <a:ea typeface="MYuppy-KR-Bold-DDC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71752" y="470199"/>
            <a:ext cx="7257068" cy="1939105"/>
            <a:chOff x="4394200" y="4678001"/>
            <a:chExt cx="7257068" cy="1939105"/>
          </a:xfrm>
        </p:grpSpPr>
        <p:sp>
          <p:nvSpPr>
            <p:cNvPr id="13" name="PA_文本框 95"/>
            <p:cNvSpPr txBox="1"/>
            <p:nvPr>
              <p:custDataLst>
                <p:tags r:id="rId3"/>
              </p:custDataLst>
            </p:nvPr>
          </p:nvSpPr>
          <p:spPr>
            <a:xfrm>
              <a:off x="4394200" y="4678001"/>
              <a:ext cx="5162902" cy="41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输入您的标题</a:t>
              </a:r>
              <a:endParaRPr lang="zh-CN" altLang="en-US" sz="16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94200" y="5233441"/>
              <a:ext cx="7257068" cy="138366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altLang="zh-CN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r>
                <a:rPr lang="en-US" altLang="zh-CN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10784916" y="96819"/>
            <a:ext cx="1274508" cy="1274508"/>
          </a:xfrm>
          <a:prstGeom prst="ellipse">
            <a:avLst/>
          </a:prstGeom>
          <a:solidFill>
            <a:srgbClr val="6FD1AB"/>
          </a:solidFill>
          <a:ln w="25400" cmpd="dbl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PA_组合 1"/>
          <p:cNvGrpSpPr/>
          <p:nvPr>
            <p:custDataLst>
              <p:tags r:id="rId4"/>
            </p:custDataLst>
          </p:nvPr>
        </p:nvGrpSpPr>
        <p:grpSpPr>
          <a:xfrm>
            <a:off x="604028" y="4039528"/>
            <a:ext cx="983811" cy="983811"/>
            <a:chOff x="9197300" y="3772828"/>
            <a:chExt cx="983811" cy="983811"/>
          </a:xfrm>
        </p:grpSpPr>
        <p:sp>
          <p:nvSpPr>
            <p:cNvPr id="17" name="PA_椭圆 29"/>
            <p:cNvSpPr/>
            <p:nvPr>
              <p:custDataLst>
                <p:tags r:id="rId5"/>
              </p:custDataLst>
            </p:nvPr>
          </p:nvSpPr>
          <p:spPr>
            <a:xfrm>
              <a:off x="9197300" y="3772828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>
              <p:custDataLst>
                <p:tags r:id="rId6"/>
              </p:custDataLst>
            </p:nvPr>
          </p:nvSpPr>
          <p:spPr>
            <a:xfrm>
              <a:off x="9375417" y="3953496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PA_组合 1"/>
          <p:cNvGrpSpPr/>
          <p:nvPr>
            <p:custDataLst>
              <p:tags r:id="rId7"/>
            </p:custDataLst>
          </p:nvPr>
        </p:nvGrpSpPr>
        <p:grpSpPr>
          <a:xfrm>
            <a:off x="10930264" y="242167"/>
            <a:ext cx="983811" cy="983811"/>
            <a:chOff x="9197300" y="3772828"/>
            <a:chExt cx="983811" cy="983811"/>
          </a:xfrm>
        </p:grpSpPr>
        <p:sp>
          <p:nvSpPr>
            <p:cNvPr id="20" name="PA_椭圆 29"/>
            <p:cNvSpPr/>
            <p:nvPr>
              <p:custDataLst>
                <p:tags r:id="rId8"/>
              </p:custDataLst>
            </p:nvPr>
          </p:nvSpPr>
          <p:spPr>
            <a:xfrm>
              <a:off x="9197300" y="3772828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>
              <p:custDataLst>
                <p:tags r:id="rId9"/>
              </p:custDataLst>
            </p:nvPr>
          </p:nvSpPr>
          <p:spPr>
            <a:xfrm>
              <a:off x="9375417" y="3953496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551600"/>
            <a:ext cx="4675717" cy="330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3118">
            <a:off x="7842010" y="1093014"/>
            <a:ext cx="189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rgbClr val="B51821"/>
                </a:solidFill>
                <a:latin typeface="MYuppy-KR-Bold-DDC"/>
                <a:ea typeface="MYuppy-KR-Bold-DDC"/>
              </a:rPr>
              <a:t>您的标题</a:t>
            </a:r>
            <a:endParaRPr lang="zh-CN" altLang="en-US" sz="2000" b="1" spc="300" dirty="0">
              <a:solidFill>
                <a:srgbClr val="B51821"/>
              </a:solidFill>
              <a:latin typeface="MYuppy-KR-Bold-DDC"/>
              <a:ea typeface="MYuppy-KR-Bold-DDC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905946" y="1455483"/>
            <a:ext cx="5162902" cy="760547"/>
            <a:chOff x="4394200" y="4561889"/>
            <a:chExt cx="5162902" cy="760547"/>
          </a:xfrm>
        </p:grpSpPr>
        <p:sp>
          <p:nvSpPr>
            <p:cNvPr id="5" name="PA_文本框 95"/>
            <p:cNvSpPr txBox="1"/>
            <p:nvPr>
              <p:custDataLst>
                <p:tags r:id="rId2"/>
              </p:custDataLst>
            </p:nvPr>
          </p:nvSpPr>
          <p:spPr>
            <a:xfrm>
              <a:off x="4394200" y="4561889"/>
              <a:ext cx="5162902" cy="41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YOUR TITLE</a:t>
              </a:r>
              <a:endPara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94200" y="5015731"/>
              <a:ext cx="343258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altLang="zh-CN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527801" y="-26988"/>
            <a:ext cx="5275263" cy="3575050"/>
          </a:xfrm>
          <a:custGeom>
            <a:avLst/>
            <a:gdLst>
              <a:gd name="T0" fmla="*/ 236 w 1404"/>
              <a:gd name="T1" fmla="*/ 756 h 950"/>
              <a:gd name="T2" fmla="*/ 283 w 1404"/>
              <a:gd name="T3" fmla="*/ 857 h 950"/>
              <a:gd name="T4" fmla="*/ 501 w 1404"/>
              <a:gd name="T5" fmla="*/ 940 h 950"/>
              <a:gd name="T6" fmla="*/ 1018 w 1404"/>
              <a:gd name="T7" fmla="*/ 839 h 950"/>
              <a:gd name="T8" fmla="*/ 622 w 1404"/>
              <a:gd name="T9" fmla="*/ 180 h 950"/>
              <a:gd name="T10" fmla="*/ 146 w 1404"/>
              <a:gd name="T11" fmla="*/ 419 h 950"/>
              <a:gd name="T12" fmla="*/ 18 w 1404"/>
              <a:gd name="T13" fmla="*/ 651 h 950"/>
              <a:gd name="T14" fmla="*/ 185 w 1404"/>
              <a:gd name="T15" fmla="*/ 700 h 950"/>
              <a:gd name="T16" fmla="*/ 172 w 1404"/>
              <a:gd name="T17" fmla="*/ 694 h 950"/>
              <a:gd name="T18" fmla="*/ 110 w 1404"/>
              <a:gd name="T19" fmla="*/ 650 h 950"/>
              <a:gd name="T20" fmla="*/ 92 w 1404"/>
              <a:gd name="T21" fmla="*/ 627 h 950"/>
              <a:gd name="T22" fmla="*/ 59 w 1404"/>
              <a:gd name="T23" fmla="*/ 578 h 950"/>
              <a:gd name="T24" fmla="*/ 63 w 1404"/>
              <a:gd name="T25" fmla="*/ 715 h 950"/>
              <a:gd name="T26" fmla="*/ 150 w 1404"/>
              <a:gd name="T27" fmla="*/ 720 h 950"/>
              <a:gd name="T28" fmla="*/ 201 w 1404"/>
              <a:gd name="T29" fmla="*/ 753 h 950"/>
              <a:gd name="T30" fmla="*/ 267 w 1404"/>
              <a:gd name="T31" fmla="*/ 746 h 950"/>
              <a:gd name="T32" fmla="*/ 241 w 1404"/>
              <a:gd name="T33" fmla="*/ 743 h 950"/>
              <a:gd name="T34" fmla="*/ 259 w 1404"/>
              <a:gd name="T35" fmla="*/ 771 h 950"/>
              <a:gd name="T36" fmla="*/ 289 w 1404"/>
              <a:gd name="T37" fmla="*/ 790 h 950"/>
              <a:gd name="T38" fmla="*/ 278 w 1404"/>
              <a:gd name="T39" fmla="*/ 840 h 950"/>
              <a:gd name="T40" fmla="*/ 291 w 1404"/>
              <a:gd name="T41" fmla="*/ 821 h 950"/>
              <a:gd name="T42" fmla="*/ 305 w 1404"/>
              <a:gd name="T43" fmla="*/ 865 h 950"/>
              <a:gd name="T44" fmla="*/ 352 w 1404"/>
              <a:gd name="T45" fmla="*/ 846 h 950"/>
              <a:gd name="T46" fmla="*/ 386 w 1404"/>
              <a:gd name="T47" fmla="*/ 884 h 950"/>
              <a:gd name="T48" fmla="*/ 347 w 1404"/>
              <a:gd name="T49" fmla="*/ 888 h 950"/>
              <a:gd name="T50" fmla="*/ 405 w 1404"/>
              <a:gd name="T51" fmla="*/ 897 h 950"/>
              <a:gd name="T52" fmla="*/ 436 w 1404"/>
              <a:gd name="T53" fmla="*/ 898 h 950"/>
              <a:gd name="T54" fmla="*/ 493 w 1404"/>
              <a:gd name="T55" fmla="*/ 893 h 950"/>
              <a:gd name="T56" fmla="*/ 534 w 1404"/>
              <a:gd name="T57" fmla="*/ 898 h 950"/>
              <a:gd name="T58" fmla="*/ 514 w 1404"/>
              <a:gd name="T59" fmla="*/ 928 h 950"/>
              <a:gd name="T60" fmla="*/ 553 w 1404"/>
              <a:gd name="T61" fmla="*/ 921 h 950"/>
              <a:gd name="T62" fmla="*/ 605 w 1404"/>
              <a:gd name="T63" fmla="*/ 922 h 950"/>
              <a:gd name="T64" fmla="*/ 621 w 1404"/>
              <a:gd name="T65" fmla="*/ 916 h 950"/>
              <a:gd name="T66" fmla="*/ 690 w 1404"/>
              <a:gd name="T67" fmla="*/ 917 h 950"/>
              <a:gd name="T68" fmla="*/ 721 w 1404"/>
              <a:gd name="T69" fmla="*/ 906 h 950"/>
              <a:gd name="T70" fmla="*/ 732 w 1404"/>
              <a:gd name="T71" fmla="*/ 905 h 950"/>
              <a:gd name="T72" fmla="*/ 832 w 1404"/>
              <a:gd name="T73" fmla="*/ 847 h 950"/>
              <a:gd name="T74" fmla="*/ 898 w 1404"/>
              <a:gd name="T75" fmla="*/ 799 h 950"/>
              <a:gd name="T76" fmla="*/ 924 w 1404"/>
              <a:gd name="T77" fmla="*/ 793 h 950"/>
              <a:gd name="T78" fmla="*/ 949 w 1404"/>
              <a:gd name="T79" fmla="*/ 792 h 950"/>
              <a:gd name="T80" fmla="*/ 1003 w 1404"/>
              <a:gd name="T81" fmla="*/ 825 h 950"/>
              <a:gd name="T82" fmla="*/ 1046 w 1404"/>
              <a:gd name="T83" fmla="*/ 814 h 950"/>
              <a:gd name="T84" fmla="*/ 1023 w 1404"/>
              <a:gd name="T85" fmla="*/ 827 h 950"/>
              <a:gd name="T86" fmla="*/ 1082 w 1404"/>
              <a:gd name="T87" fmla="*/ 850 h 950"/>
              <a:gd name="T88" fmla="*/ 1147 w 1404"/>
              <a:gd name="T89" fmla="*/ 844 h 950"/>
              <a:gd name="T90" fmla="*/ 1163 w 1404"/>
              <a:gd name="T91" fmla="*/ 845 h 950"/>
              <a:gd name="T92" fmla="*/ 1222 w 1404"/>
              <a:gd name="T93" fmla="*/ 822 h 950"/>
              <a:gd name="T94" fmla="*/ 697 w 1404"/>
              <a:gd name="T95" fmla="*/ 122 h 950"/>
              <a:gd name="T96" fmla="*/ 684 w 1404"/>
              <a:gd name="T97" fmla="*/ 176 h 950"/>
              <a:gd name="T98" fmla="*/ 659 w 1404"/>
              <a:gd name="T99" fmla="*/ 210 h 950"/>
              <a:gd name="T100" fmla="*/ 666 w 1404"/>
              <a:gd name="T101" fmla="*/ 177 h 950"/>
              <a:gd name="T102" fmla="*/ 623 w 1404"/>
              <a:gd name="T103" fmla="*/ 205 h 950"/>
              <a:gd name="T104" fmla="*/ 202 w 1404"/>
              <a:gd name="T105" fmla="*/ 377 h 950"/>
              <a:gd name="T106" fmla="*/ 245 w 1404"/>
              <a:gd name="T107" fmla="*/ 317 h 950"/>
              <a:gd name="T108" fmla="*/ 203 w 1404"/>
              <a:gd name="T109" fmla="*/ 321 h 950"/>
              <a:gd name="T110" fmla="*/ 273 w 1404"/>
              <a:gd name="T111" fmla="*/ 390 h 950"/>
              <a:gd name="T112" fmla="*/ 868 w 1404"/>
              <a:gd name="T113" fmla="*/ 51 h 950"/>
              <a:gd name="T114" fmla="*/ 1003 w 1404"/>
              <a:gd name="T115" fmla="*/ 765 h 950"/>
              <a:gd name="T116" fmla="*/ 1300 w 1404"/>
              <a:gd name="T117" fmla="*/ 503 h 950"/>
              <a:gd name="T118" fmla="*/ 59 w 1404"/>
              <a:gd name="T119" fmla="*/ 485 h 950"/>
              <a:gd name="T120" fmla="*/ 10 w 1404"/>
              <a:gd name="T121" fmla="*/ 582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4" h="950">
                <a:moveTo>
                  <a:pt x="5" y="635"/>
                </a:moveTo>
                <a:cubicBezTo>
                  <a:pt x="4" y="638"/>
                  <a:pt x="5" y="640"/>
                  <a:pt x="6" y="641"/>
                </a:cubicBezTo>
                <a:cubicBezTo>
                  <a:pt x="7" y="642"/>
                  <a:pt x="7" y="644"/>
                  <a:pt x="8" y="645"/>
                </a:cubicBezTo>
                <a:cubicBezTo>
                  <a:pt x="2" y="650"/>
                  <a:pt x="1" y="659"/>
                  <a:pt x="11" y="654"/>
                </a:cubicBezTo>
                <a:cubicBezTo>
                  <a:pt x="15" y="665"/>
                  <a:pt x="20" y="675"/>
                  <a:pt x="26" y="685"/>
                </a:cubicBezTo>
                <a:cubicBezTo>
                  <a:pt x="20" y="689"/>
                  <a:pt x="25" y="693"/>
                  <a:pt x="30" y="692"/>
                </a:cubicBezTo>
                <a:cubicBezTo>
                  <a:pt x="32" y="694"/>
                  <a:pt x="34" y="697"/>
                  <a:pt x="36" y="699"/>
                </a:cubicBezTo>
                <a:cubicBezTo>
                  <a:pt x="31" y="706"/>
                  <a:pt x="36" y="709"/>
                  <a:pt x="42" y="706"/>
                </a:cubicBezTo>
                <a:cubicBezTo>
                  <a:pt x="60" y="726"/>
                  <a:pt x="83" y="741"/>
                  <a:pt x="110" y="750"/>
                </a:cubicBezTo>
                <a:cubicBezTo>
                  <a:pt x="100" y="760"/>
                  <a:pt x="124" y="754"/>
                  <a:pt x="122" y="754"/>
                </a:cubicBezTo>
                <a:cubicBezTo>
                  <a:pt x="125" y="755"/>
                  <a:pt x="129" y="756"/>
                  <a:pt x="132" y="757"/>
                </a:cubicBezTo>
                <a:cubicBezTo>
                  <a:pt x="131" y="764"/>
                  <a:pt x="140" y="760"/>
                  <a:pt x="142" y="759"/>
                </a:cubicBezTo>
                <a:cubicBezTo>
                  <a:pt x="174" y="765"/>
                  <a:pt x="206" y="764"/>
                  <a:pt x="237" y="754"/>
                </a:cubicBezTo>
                <a:cubicBezTo>
                  <a:pt x="236" y="754"/>
                  <a:pt x="236" y="755"/>
                  <a:pt x="236" y="756"/>
                </a:cubicBezTo>
                <a:cubicBezTo>
                  <a:pt x="236" y="756"/>
                  <a:pt x="236" y="757"/>
                  <a:pt x="236" y="757"/>
                </a:cubicBezTo>
                <a:cubicBezTo>
                  <a:pt x="236" y="759"/>
                  <a:pt x="236" y="761"/>
                  <a:pt x="238" y="762"/>
                </a:cubicBezTo>
                <a:cubicBezTo>
                  <a:pt x="240" y="770"/>
                  <a:pt x="242" y="778"/>
                  <a:pt x="244" y="786"/>
                </a:cubicBezTo>
                <a:cubicBezTo>
                  <a:pt x="242" y="789"/>
                  <a:pt x="240" y="798"/>
                  <a:pt x="247" y="797"/>
                </a:cubicBezTo>
                <a:cubicBezTo>
                  <a:pt x="248" y="799"/>
                  <a:pt x="249" y="801"/>
                  <a:pt x="249" y="803"/>
                </a:cubicBezTo>
                <a:cubicBezTo>
                  <a:pt x="248" y="806"/>
                  <a:pt x="249" y="808"/>
                  <a:pt x="251" y="809"/>
                </a:cubicBezTo>
                <a:cubicBezTo>
                  <a:pt x="253" y="814"/>
                  <a:pt x="255" y="818"/>
                  <a:pt x="257" y="822"/>
                </a:cubicBezTo>
                <a:cubicBezTo>
                  <a:pt x="253" y="825"/>
                  <a:pt x="255" y="832"/>
                  <a:pt x="261" y="829"/>
                </a:cubicBezTo>
                <a:cubicBezTo>
                  <a:pt x="262" y="831"/>
                  <a:pt x="263" y="832"/>
                  <a:pt x="264" y="834"/>
                </a:cubicBezTo>
                <a:cubicBezTo>
                  <a:pt x="258" y="839"/>
                  <a:pt x="263" y="844"/>
                  <a:pt x="269" y="841"/>
                </a:cubicBezTo>
                <a:cubicBezTo>
                  <a:pt x="270" y="843"/>
                  <a:pt x="271" y="844"/>
                  <a:pt x="273" y="846"/>
                </a:cubicBezTo>
                <a:cubicBezTo>
                  <a:pt x="273" y="845"/>
                  <a:pt x="259" y="864"/>
                  <a:pt x="272" y="858"/>
                </a:cubicBezTo>
                <a:cubicBezTo>
                  <a:pt x="274" y="857"/>
                  <a:pt x="277" y="855"/>
                  <a:pt x="280" y="854"/>
                </a:cubicBezTo>
                <a:cubicBezTo>
                  <a:pt x="281" y="855"/>
                  <a:pt x="282" y="856"/>
                  <a:pt x="283" y="857"/>
                </a:cubicBezTo>
                <a:cubicBezTo>
                  <a:pt x="279" y="862"/>
                  <a:pt x="285" y="864"/>
                  <a:pt x="289" y="862"/>
                </a:cubicBezTo>
                <a:cubicBezTo>
                  <a:pt x="296" y="869"/>
                  <a:pt x="303" y="874"/>
                  <a:pt x="311" y="879"/>
                </a:cubicBezTo>
                <a:cubicBezTo>
                  <a:pt x="306" y="887"/>
                  <a:pt x="315" y="886"/>
                  <a:pt x="320" y="884"/>
                </a:cubicBezTo>
                <a:cubicBezTo>
                  <a:pt x="322" y="885"/>
                  <a:pt x="325" y="887"/>
                  <a:pt x="327" y="888"/>
                </a:cubicBezTo>
                <a:cubicBezTo>
                  <a:pt x="326" y="893"/>
                  <a:pt x="331" y="893"/>
                  <a:pt x="334" y="891"/>
                </a:cubicBezTo>
                <a:cubicBezTo>
                  <a:pt x="359" y="903"/>
                  <a:pt x="386" y="911"/>
                  <a:pt x="413" y="919"/>
                </a:cubicBezTo>
                <a:cubicBezTo>
                  <a:pt x="413" y="922"/>
                  <a:pt x="416" y="923"/>
                  <a:pt x="419" y="921"/>
                </a:cubicBezTo>
                <a:cubicBezTo>
                  <a:pt x="420" y="922"/>
                  <a:pt x="422" y="922"/>
                  <a:pt x="424" y="923"/>
                </a:cubicBezTo>
                <a:cubicBezTo>
                  <a:pt x="416" y="936"/>
                  <a:pt x="429" y="931"/>
                  <a:pt x="436" y="926"/>
                </a:cubicBezTo>
                <a:cubicBezTo>
                  <a:pt x="439" y="927"/>
                  <a:pt x="443" y="928"/>
                  <a:pt x="446" y="929"/>
                </a:cubicBezTo>
                <a:cubicBezTo>
                  <a:pt x="447" y="932"/>
                  <a:pt x="449" y="933"/>
                  <a:pt x="453" y="931"/>
                </a:cubicBezTo>
                <a:cubicBezTo>
                  <a:pt x="454" y="931"/>
                  <a:pt x="454" y="931"/>
                  <a:pt x="454" y="931"/>
                </a:cubicBezTo>
                <a:cubicBezTo>
                  <a:pt x="466" y="934"/>
                  <a:pt x="479" y="936"/>
                  <a:pt x="491" y="939"/>
                </a:cubicBezTo>
                <a:cubicBezTo>
                  <a:pt x="483" y="946"/>
                  <a:pt x="496" y="945"/>
                  <a:pt x="501" y="940"/>
                </a:cubicBezTo>
                <a:cubicBezTo>
                  <a:pt x="543" y="947"/>
                  <a:pt x="587" y="950"/>
                  <a:pt x="630" y="941"/>
                </a:cubicBezTo>
                <a:cubicBezTo>
                  <a:pt x="683" y="936"/>
                  <a:pt x="739" y="923"/>
                  <a:pt x="788" y="899"/>
                </a:cubicBezTo>
                <a:cubicBezTo>
                  <a:pt x="835" y="876"/>
                  <a:pt x="868" y="834"/>
                  <a:pt x="908" y="801"/>
                </a:cubicBezTo>
                <a:cubicBezTo>
                  <a:pt x="909" y="801"/>
                  <a:pt x="910" y="801"/>
                  <a:pt x="911" y="802"/>
                </a:cubicBezTo>
                <a:cubicBezTo>
                  <a:pt x="909" y="809"/>
                  <a:pt x="918" y="806"/>
                  <a:pt x="921" y="804"/>
                </a:cubicBezTo>
                <a:cubicBezTo>
                  <a:pt x="929" y="807"/>
                  <a:pt x="937" y="809"/>
                  <a:pt x="946" y="812"/>
                </a:cubicBezTo>
                <a:cubicBezTo>
                  <a:pt x="946" y="815"/>
                  <a:pt x="950" y="815"/>
                  <a:pt x="952" y="814"/>
                </a:cubicBezTo>
                <a:cubicBezTo>
                  <a:pt x="954" y="815"/>
                  <a:pt x="956" y="816"/>
                  <a:pt x="957" y="816"/>
                </a:cubicBezTo>
                <a:cubicBezTo>
                  <a:pt x="955" y="823"/>
                  <a:pt x="964" y="821"/>
                  <a:pt x="967" y="820"/>
                </a:cubicBezTo>
                <a:cubicBezTo>
                  <a:pt x="970" y="821"/>
                  <a:pt x="972" y="822"/>
                  <a:pt x="975" y="823"/>
                </a:cubicBezTo>
                <a:cubicBezTo>
                  <a:pt x="967" y="835"/>
                  <a:pt x="983" y="830"/>
                  <a:pt x="988" y="828"/>
                </a:cubicBezTo>
                <a:cubicBezTo>
                  <a:pt x="991" y="829"/>
                  <a:pt x="995" y="831"/>
                  <a:pt x="999" y="832"/>
                </a:cubicBezTo>
                <a:cubicBezTo>
                  <a:pt x="998" y="838"/>
                  <a:pt x="1004" y="836"/>
                  <a:pt x="1007" y="835"/>
                </a:cubicBezTo>
                <a:cubicBezTo>
                  <a:pt x="1011" y="836"/>
                  <a:pt x="1014" y="838"/>
                  <a:pt x="1018" y="839"/>
                </a:cubicBezTo>
                <a:cubicBezTo>
                  <a:pt x="1023" y="851"/>
                  <a:pt x="1085" y="859"/>
                  <a:pt x="1098" y="861"/>
                </a:cubicBezTo>
                <a:cubicBezTo>
                  <a:pt x="1127" y="865"/>
                  <a:pt x="1156" y="862"/>
                  <a:pt x="1184" y="855"/>
                </a:cubicBezTo>
                <a:cubicBezTo>
                  <a:pt x="1213" y="846"/>
                  <a:pt x="1237" y="833"/>
                  <a:pt x="1257" y="811"/>
                </a:cubicBezTo>
                <a:cubicBezTo>
                  <a:pt x="1263" y="805"/>
                  <a:pt x="1307" y="760"/>
                  <a:pt x="1303" y="758"/>
                </a:cubicBezTo>
                <a:cubicBezTo>
                  <a:pt x="1367" y="694"/>
                  <a:pt x="1352" y="580"/>
                  <a:pt x="1306" y="512"/>
                </a:cubicBezTo>
                <a:cubicBezTo>
                  <a:pt x="1306" y="511"/>
                  <a:pt x="1306" y="511"/>
                  <a:pt x="1306" y="510"/>
                </a:cubicBezTo>
                <a:cubicBezTo>
                  <a:pt x="1318" y="505"/>
                  <a:pt x="1326" y="497"/>
                  <a:pt x="1332" y="487"/>
                </a:cubicBezTo>
                <a:cubicBezTo>
                  <a:pt x="1339" y="488"/>
                  <a:pt x="1339" y="475"/>
                  <a:pt x="1339" y="474"/>
                </a:cubicBezTo>
                <a:cubicBezTo>
                  <a:pt x="1342" y="466"/>
                  <a:pt x="1368" y="391"/>
                  <a:pt x="1364" y="389"/>
                </a:cubicBezTo>
                <a:cubicBezTo>
                  <a:pt x="1404" y="243"/>
                  <a:pt x="1215" y="108"/>
                  <a:pt x="1084" y="172"/>
                </a:cubicBezTo>
                <a:cubicBezTo>
                  <a:pt x="1046" y="38"/>
                  <a:pt x="840" y="0"/>
                  <a:pt x="743" y="85"/>
                </a:cubicBezTo>
                <a:cubicBezTo>
                  <a:pt x="734" y="82"/>
                  <a:pt x="677" y="124"/>
                  <a:pt x="667" y="130"/>
                </a:cubicBezTo>
                <a:cubicBezTo>
                  <a:pt x="653" y="139"/>
                  <a:pt x="641" y="149"/>
                  <a:pt x="631" y="163"/>
                </a:cubicBezTo>
                <a:cubicBezTo>
                  <a:pt x="629" y="164"/>
                  <a:pt x="605" y="183"/>
                  <a:pt x="622" y="180"/>
                </a:cubicBezTo>
                <a:cubicBezTo>
                  <a:pt x="622" y="181"/>
                  <a:pt x="621" y="181"/>
                  <a:pt x="621" y="182"/>
                </a:cubicBezTo>
                <a:cubicBezTo>
                  <a:pt x="614" y="186"/>
                  <a:pt x="598" y="200"/>
                  <a:pt x="617" y="194"/>
                </a:cubicBezTo>
                <a:cubicBezTo>
                  <a:pt x="617" y="197"/>
                  <a:pt x="616" y="200"/>
                  <a:pt x="615" y="204"/>
                </a:cubicBezTo>
                <a:cubicBezTo>
                  <a:pt x="520" y="145"/>
                  <a:pt x="364" y="113"/>
                  <a:pt x="286" y="219"/>
                </a:cubicBezTo>
                <a:cubicBezTo>
                  <a:pt x="281" y="218"/>
                  <a:pt x="273" y="229"/>
                  <a:pt x="273" y="234"/>
                </a:cubicBezTo>
                <a:cubicBezTo>
                  <a:pt x="254" y="256"/>
                  <a:pt x="224" y="265"/>
                  <a:pt x="207" y="291"/>
                </a:cubicBezTo>
                <a:cubicBezTo>
                  <a:pt x="205" y="293"/>
                  <a:pt x="200" y="295"/>
                  <a:pt x="203" y="299"/>
                </a:cubicBezTo>
                <a:cubicBezTo>
                  <a:pt x="201" y="303"/>
                  <a:pt x="199" y="307"/>
                  <a:pt x="198" y="311"/>
                </a:cubicBezTo>
                <a:cubicBezTo>
                  <a:pt x="197" y="312"/>
                  <a:pt x="185" y="322"/>
                  <a:pt x="195" y="323"/>
                </a:cubicBezTo>
                <a:cubicBezTo>
                  <a:pt x="194" y="328"/>
                  <a:pt x="189" y="346"/>
                  <a:pt x="192" y="350"/>
                </a:cubicBezTo>
                <a:cubicBezTo>
                  <a:pt x="192" y="356"/>
                  <a:pt x="192" y="361"/>
                  <a:pt x="193" y="366"/>
                </a:cubicBezTo>
                <a:cubicBezTo>
                  <a:pt x="191" y="369"/>
                  <a:pt x="187" y="376"/>
                  <a:pt x="194" y="375"/>
                </a:cubicBezTo>
                <a:cubicBezTo>
                  <a:pt x="194" y="379"/>
                  <a:pt x="195" y="382"/>
                  <a:pt x="195" y="385"/>
                </a:cubicBezTo>
                <a:cubicBezTo>
                  <a:pt x="178" y="394"/>
                  <a:pt x="161" y="405"/>
                  <a:pt x="146" y="419"/>
                </a:cubicBezTo>
                <a:cubicBezTo>
                  <a:pt x="137" y="423"/>
                  <a:pt x="125" y="427"/>
                  <a:pt x="116" y="433"/>
                </a:cubicBezTo>
                <a:cubicBezTo>
                  <a:pt x="64" y="462"/>
                  <a:pt x="15" y="506"/>
                  <a:pt x="3" y="571"/>
                </a:cubicBezTo>
                <a:cubicBezTo>
                  <a:pt x="2" y="572"/>
                  <a:pt x="2" y="575"/>
                  <a:pt x="3" y="576"/>
                </a:cubicBezTo>
                <a:cubicBezTo>
                  <a:pt x="0" y="596"/>
                  <a:pt x="1" y="616"/>
                  <a:pt x="5" y="635"/>
                </a:cubicBezTo>
                <a:close/>
                <a:moveTo>
                  <a:pt x="12" y="628"/>
                </a:moveTo>
                <a:cubicBezTo>
                  <a:pt x="15" y="627"/>
                  <a:pt x="18" y="625"/>
                  <a:pt x="22" y="623"/>
                </a:cubicBezTo>
                <a:cubicBezTo>
                  <a:pt x="18" y="625"/>
                  <a:pt x="15" y="627"/>
                  <a:pt x="12" y="630"/>
                </a:cubicBezTo>
                <a:cubicBezTo>
                  <a:pt x="12" y="629"/>
                  <a:pt x="12" y="629"/>
                  <a:pt x="12" y="628"/>
                </a:cubicBezTo>
                <a:close/>
                <a:moveTo>
                  <a:pt x="15" y="640"/>
                </a:moveTo>
                <a:cubicBezTo>
                  <a:pt x="15" y="640"/>
                  <a:pt x="15" y="640"/>
                  <a:pt x="14" y="640"/>
                </a:cubicBezTo>
                <a:cubicBezTo>
                  <a:pt x="15" y="639"/>
                  <a:pt x="15" y="639"/>
                  <a:pt x="16" y="639"/>
                </a:cubicBezTo>
                <a:cubicBezTo>
                  <a:pt x="15" y="639"/>
                  <a:pt x="15" y="640"/>
                  <a:pt x="15" y="640"/>
                </a:cubicBezTo>
                <a:close/>
                <a:moveTo>
                  <a:pt x="26" y="670"/>
                </a:moveTo>
                <a:cubicBezTo>
                  <a:pt x="23" y="664"/>
                  <a:pt x="20" y="657"/>
                  <a:pt x="18" y="651"/>
                </a:cubicBezTo>
                <a:cubicBezTo>
                  <a:pt x="25" y="647"/>
                  <a:pt x="33" y="644"/>
                  <a:pt x="41" y="641"/>
                </a:cubicBezTo>
                <a:cubicBezTo>
                  <a:pt x="40" y="642"/>
                  <a:pt x="14" y="661"/>
                  <a:pt x="27" y="661"/>
                </a:cubicBezTo>
                <a:cubicBezTo>
                  <a:pt x="40" y="661"/>
                  <a:pt x="60" y="645"/>
                  <a:pt x="72" y="641"/>
                </a:cubicBezTo>
                <a:cubicBezTo>
                  <a:pt x="56" y="650"/>
                  <a:pt x="41" y="659"/>
                  <a:pt x="26" y="670"/>
                </a:cubicBezTo>
                <a:close/>
                <a:moveTo>
                  <a:pt x="72" y="541"/>
                </a:moveTo>
                <a:cubicBezTo>
                  <a:pt x="68" y="534"/>
                  <a:pt x="47" y="550"/>
                  <a:pt x="43" y="552"/>
                </a:cubicBezTo>
                <a:cubicBezTo>
                  <a:pt x="52" y="546"/>
                  <a:pt x="94" y="509"/>
                  <a:pt x="59" y="525"/>
                </a:cubicBezTo>
                <a:cubicBezTo>
                  <a:pt x="68" y="518"/>
                  <a:pt x="77" y="511"/>
                  <a:pt x="85" y="504"/>
                </a:cubicBezTo>
                <a:cubicBezTo>
                  <a:pt x="79" y="522"/>
                  <a:pt x="76" y="539"/>
                  <a:pt x="76" y="556"/>
                </a:cubicBezTo>
                <a:cubicBezTo>
                  <a:pt x="75" y="549"/>
                  <a:pt x="29" y="579"/>
                  <a:pt x="24" y="581"/>
                </a:cubicBezTo>
                <a:cubicBezTo>
                  <a:pt x="30" y="577"/>
                  <a:pt x="76" y="548"/>
                  <a:pt x="72" y="541"/>
                </a:cubicBezTo>
                <a:close/>
                <a:moveTo>
                  <a:pt x="139" y="738"/>
                </a:moveTo>
                <a:cubicBezTo>
                  <a:pt x="141" y="737"/>
                  <a:pt x="143" y="735"/>
                  <a:pt x="145" y="733"/>
                </a:cubicBezTo>
                <a:cubicBezTo>
                  <a:pt x="152" y="728"/>
                  <a:pt x="186" y="709"/>
                  <a:pt x="185" y="700"/>
                </a:cubicBezTo>
                <a:cubicBezTo>
                  <a:pt x="189" y="702"/>
                  <a:pt x="194" y="704"/>
                  <a:pt x="198" y="705"/>
                </a:cubicBezTo>
                <a:cubicBezTo>
                  <a:pt x="178" y="715"/>
                  <a:pt x="159" y="728"/>
                  <a:pt x="139" y="738"/>
                </a:cubicBezTo>
                <a:close/>
                <a:moveTo>
                  <a:pt x="205" y="708"/>
                </a:moveTo>
                <a:cubicBezTo>
                  <a:pt x="212" y="710"/>
                  <a:pt x="219" y="712"/>
                  <a:pt x="227" y="714"/>
                </a:cubicBezTo>
                <a:cubicBezTo>
                  <a:pt x="204" y="726"/>
                  <a:pt x="180" y="734"/>
                  <a:pt x="157" y="744"/>
                </a:cubicBezTo>
                <a:cubicBezTo>
                  <a:pt x="163" y="739"/>
                  <a:pt x="170" y="735"/>
                  <a:pt x="176" y="731"/>
                </a:cubicBezTo>
                <a:cubicBezTo>
                  <a:pt x="182" y="727"/>
                  <a:pt x="206" y="715"/>
                  <a:pt x="205" y="708"/>
                </a:cubicBezTo>
                <a:close/>
                <a:moveTo>
                  <a:pt x="119" y="710"/>
                </a:moveTo>
                <a:cubicBezTo>
                  <a:pt x="131" y="701"/>
                  <a:pt x="143" y="692"/>
                  <a:pt x="156" y="685"/>
                </a:cubicBezTo>
                <a:cubicBezTo>
                  <a:pt x="156" y="685"/>
                  <a:pt x="156" y="685"/>
                  <a:pt x="156" y="685"/>
                </a:cubicBezTo>
                <a:cubicBezTo>
                  <a:pt x="158" y="686"/>
                  <a:pt x="161" y="688"/>
                  <a:pt x="164" y="689"/>
                </a:cubicBezTo>
                <a:cubicBezTo>
                  <a:pt x="149" y="695"/>
                  <a:pt x="134" y="702"/>
                  <a:pt x="119" y="710"/>
                </a:cubicBezTo>
                <a:close/>
                <a:moveTo>
                  <a:pt x="172" y="695"/>
                </a:moveTo>
                <a:cubicBezTo>
                  <a:pt x="172" y="694"/>
                  <a:pt x="172" y="694"/>
                  <a:pt x="172" y="694"/>
                </a:cubicBezTo>
                <a:cubicBezTo>
                  <a:pt x="174" y="695"/>
                  <a:pt x="176" y="696"/>
                  <a:pt x="178" y="697"/>
                </a:cubicBezTo>
                <a:cubicBezTo>
                  <a:pt x="168" y="702"/>
                  <a:pt x="158" y="707"/>
                  <a:pt x="148" y="712"/>
                </a:cubicBezTo>
                <a:cubicBezTo>
                  <a:pt x="157" y="706"/>
                  <a:pt x="165" y="700"/>
                  <a:pt x="172" y="695"/>
                </a:cubicBezTo>
                <a:close/>
                <a:moveTo>
                  <a:pt x="130" y="688"/>
                </a:moveTo>
                <a:cubicBezTo>
                  <a:pt x="136" y="685"/>
                  <a:pt x="141" y="682"/>
                  <a:pt x="146" y="679"/>
                </a:cubicBezTo>
                <a:cubicBezTo>
                  <a:pt x="147" y="679"/>
                  <a:pt x="147" y="679"/>
                  <a:pt x="148" y="680"/>
                </a:cubicBezTo>
                <a:cubicBezTo>
                  <a:pt x="142" y="682"/>
                  <a:pt x="136" y="685"/>
                  <a:pt x="130" y="688"/>
                </a:cubicBezTo>
                <a:close/>
                <a:moveTo>
                  <a:pt x="79" y="700"/>
                </a:moveTo>
                <a:cubicBezTo>
                  <a:pt x="93" y="688"/>
                  <a:pt x="110" y="677"/>
                  <a:pt x="127" y="667"/>
                </a:cubicBezTo>
                <a:cubicBezTo>
                  <a:pt x="128" y="667"/>
                  <a:pt x="128" y="666"/>
                  <a:pt x="128" y="665"/>
                </a:cubicBezTo>
                <a:cubicBezTo>
                  <a:pt x="131" y="668"/>
                  <a:pt x="135" y="670"/>
                  <a:pt x="138" y="673"/>
                </a:cubicBezTo>
                <a:cubicBezTo>
                  <a:pt x="118" y="682"/>
                  <a:pt x="99" y="691"/>
                  <a:pt x="79" y="700"/>
                </a:cubicBezTo>
                <a:close/>
                <a:moveTo>
                  <a:pt x="57" y="692"/>
                </a:moveTo>
                <a:cubicBezTo>
                  <a:pt x="64" y="686"/>
                  <a:pt x="115" y="658"/>
                  <a:pt x="110" y="650"/>
                </a:cubicBezTo>
                <a:cubicBezTo>
                  <a:pt x="107" y="646"/>
                  <a:pt x="66" y="670"/>
                  <a:pt x="60" y="673"/>
                </a:cubicBezTo>
                <a:cubicBezTo>
                  <a:pt x="69" y="668"/>
                  <a:pt x="103" y="652"/>
                  <a:pt x="102" y="638"/>
                </a:cubicBezTo>
                <a:cubicBezTo>
                  <a:pt x="108" y="646"/>
                  <a:pt x="115" y="653"/>
                  <a:pt x="122" y="660"/>
                </a:cubicBezTo>
                <a:cubicBezTo>
                  <a:pt x="100" y="670"/>
                  <a:pt x="79" y="682"/>
                  <a:pt x="57" y="692"/>
                </a:cubicBezTo>
                <a:close/>
                <a:moveTo>
                  <a:pt x="70" y="653"/>
                </a:moveTo>
                <a:cubicBezTo>
                  <a:pt x="70" y="653"/>
                  <a:pt x="70" y="652"/>
                  <a:pt x="69" y="652"/>
                </a:cubicBezTo>
                <a:cubicBezTo>
                  <a:pt x="79" y="645"/>
                  <a:pt x="89" y="639"/>
                  <a:pt x="98" y="632"/>
                </a:cubicBezTo>
                <a:cubicBezTo>
                  <a:pt x="99" y="633"/>
                  <a:pt x="99" y="634"/>
                  <a:pt x="100" y="635"/>
                </a:cubicBezTo>
                <a:cubicBezTo>
                  <a:pt x="99" y="634"/>
                  <a:pt x="85" y="643"/>
                  <a:pt x="70" y="653"/>
                </a:cubicBezTo>
                <a:close/>
                <a:moveTo>
                  <a:pt x="92" y="627"/>
                </a:moveTo>
                <a:cubicBezTo>
                  <a:pt x="86" y="624"/>
                  <a:pt x="70" y="632"/>
                  <a:pt x="65" y="635"/>
                </a:cubicBezTo>
                <a:cubicBezTo>
                  <a:pt x="70" y="632"/>
                  <a:pt x="88" y="622"/>
                  <a:pt x="89" y="616"/>
                </a:cubicBezTo>
                <a:cubicBezTo>
                  <a:pt x="90" y="619"/>
                  <a:pt x="92" y="622"/>
                  <a:pt x="94" y="625"/>
                </a:cubicBezTo>
                <a:cubicBezTo>
                  <a:pt x="93" y="626"/>
                  <a:pt x="93" y="626"/>
                  <a:pt x="92" y="627"/>
                </a:cubicBezTo>
                <a:close/>
                <a:moveTo>
                  <a:pt x="36" y="634"/>
                </a:moveTo>
                <a:cubicBezTo>
                  <a:pt x="42" y="630"/>
                  <a:pt x="83" y="608"/>
                  <a:pt x="80" y="602"/>
                </a:cubicBezTo>
                <a:cubicBezTo>
                  <a:pt x="76" y="596"/>
                  <a:pt x="52" y="614"/>
                  <a:pt x="47" y="616"/>
                </a:cubicBezTo>
                <a:cubicBezTo>
                  <a:pt x="57" y="610"/>
                  <a:pt x="66" y="603"/>
                  <a:pt x="74" y="595"/>
                </a:cubicBezTo>
                <a:cubicBezTo>
                  <a:pt x="79" y="591"/>
                  <a:pt x="74" y="585"/>
                  <a:pt x="69" y="589"/>
                </a:cubicBezTo>
                <a:cubicBezTo>
                  <a:pt x="55" y="596"/>
                  <a:pt x="42" y="603"/>
                  <a:pt x="29" y="610"/>
                </a:cubicBezTo>
                <a:cubicBezTo>
                  <a:pt x="44" y="596"/>
                  <a:pt x="63" y="585"/>
                  <a:pt x="77" y="576"/>
                </a:cubicBezTo>
                <a:cubicBezTo>
                  <a:pt x="79" y="589"/>
                  <a:pt x="82" y="601"/>
                  <a:pt x="87" y="612"/>
                </a:cubicBezTo>
                <a:cubicBezTo>
                  <a:pt x="83" y="609"/>
                  <a:pt x="43" y="631"/>
                  <a:pt x="36" y="634"/>
                </a:cubicBezTo>
                <a:close/>
                <a:moveTo>
                  <a:pt x="53" y="577"/>
                </a:moveTo>
                <a:cubicBezTo>
                  <a:pt x="63" y="570"/>
                  <a:pt x="76" y="560"/>
                  <a:pt x="76" y="557"/>
                </a:cubicBezTo>
                <a:cubicBezTo>
                  <a:pt x="76" y="560"/>
                  <a:pt x="76" y="564"/>
                  <a:pt x="76" y="568"/>
                </a:cubicBezTo>
                <a:cubicBezTo>
                  <a:pt x="72" y="569"/>
                  <a:pt x="63" y="575"/>
                  <a:pt x="59" y="578"/>
                </a:cubicBezTo>
                <a:cubicBezTo>
                  <a:pt x="59" y="578"/>
                  <a:pt x="59" y="578"/>
                  <a:pt x="59" y="578"/>
                </a:cubicBezTo>
                <a:cubicBezTo>
                  <a:pt x="58" y="575"/>
                  <a:pt x="56" y="575"/>
                  <a:pt x="53" y="577"/>
                </a:cubicBezTo>
                <a:close/>
                <a:moveTo>
                  <a:pt x="32" y="680"/>
                </a:moveTo>
                <a:cubicBezTo>
                  <a:pt x="32" y="679"/>
                  <a:pt x="31" y="678"/>
                  <a:pt x="31" y="677"/>
                </a:cubicBezTo>
                <a:cubicBezTo>
                  <a:pt x="32" y="676"/>
                  <a:pt x="38" y="674"/>
                  <a:pt x="45" y="671"/>
                </a:cubicBezTo>
                <a:cubicBezTo>
                  <a:pt x="39" y="675"/>
                  <a:pt x="34" y="679"/>
                  <a:pt x="32" y="680"/>
                </a:cubicBezTo>
                <a:close/>
                <a:moveTo>
                  <a:pt x="42" y="694"/>
                </a:moveTo>
                <a:cubicBezTo>
                  <a:pt x="41" y="692"/>
                  <a:pt x="40" y="691"/>
                  <a:pt x="39" y="689"/>
                </a:cubicBezTo>
                <a:cubicBezTo>
                  <a:pt x="43" y="688"/>
                  <a:pt x="49" y="686"/>
                  <a:pt x="54" y="684"/>
                </a:cubicBezTo>
                <a:cubicBezTo>
                  <a:pt x="50" y="687"/>
                  <a:pt x="46" y="690"/>
                  <a:pt x="42" y="694"/>
                </a:cubicBezTo>
                <a:close/>
                <a:moveTo>
                  <a:pt x="50" y="703"/>
                </a:moveTo>
                <a:cubicBezTo>
                  <a:pt x="60" y="699"/>
                  <a:pt x="69" y="695"/>
                  <a:pt x="78" y="691"/>
                </a:cubicBezTo>
                <a:cubicBezTo>
                  <a:pt x="70" y="697"/>
                  <a:pt x="63" y="703"/>
                  <a:pt x="57" y="709"/>
                </a:cubicBezTo>
                <a:cubicBezTo>
                  <a:pt x="55" y="707"/>
                  <a:pt x="52" y="705"/>
                  <a:pt x="50" y="703"/>
                </a:cubicBezTo>
                <a:close/>
                <a:moveTo>
                  <a:pt x="63" y="715"/>
                </a:moveTo>
                <a:cubicBezTo>
                  <a:pt x="72" y="712"/>
                  <a:pt x="80" y="708"/>
                  <a:pt x="88" y="705"/>
                </a:cubicBezTo>
                <a:cubicBezTo>
                  <a:pt x="81" y="709"/>
                  <a:pt x="75" y="714"/>
                  <a:pt x="69" y="720"/>
                </a:cubicBezTo>
                <a:cubicBezTo>
                  <a:pt x="67" y="718"/>
                  <a:pt x="65" y="717"/>
                  <a:pt x="63" y="715"/>
                </a:cubicBezTo>
                <a:close/>
                <a:moveTo>
                  <a:pt x="77" y="725"/>
                </a:moveTo>
                <a:cubicBezTo>
                  <a:pt x="86" y="721"/>
                  <a:pt x="94" y="717"/>
                  <a:pt x="103" y="712"/>
                </a:cubicBezTo>
                <a:cubicBezTo>
                  <a:pt x="96" y="717"/>
                  <a:pt x="89" y="723"/>
                  <a:pt x="82" y="728"/>
                </a:cubicBezTo>
                <a:cubicBezTo>
                  <a:pt x="80" y="727"/>
                  <a:pt x="79" y="726"/>
                  <a:pt x="77" y="725"/>
                </a:cubicBezTo>
                <a:close/>
                <a:moveTo>
                  <a:pt x="90" y="733"/>
                </a:moveTo>
                <a:cubicBezTo>
                  <a:pt x="107" y="725"/>
                  <a:pt x="122" y="717"/>
                  <a:pt x="138" y="709"/>
                </a:cubicBezTo>
                <a:cubicBezTo>
                  <a:pt x="125" y="718"/>
                  <a:pt x="110" y="726"/>
                  <a:pt x="97" y="736"/>
                </a:cubicBezTo>
                <a:cubicBezTo>
                  <a:pt x="95" y="735"/>
                  <a:pt x="93" y="734"/>
                  <a:pt x="90" y="733"/>
                </a:cubicBezTo>
                <a:close/>
                <a:moveTo>
                  <a:pt x="117" y="744"/>
                </a:moveTo>
                <a:cubicBezTo>
                  <a:pt x="114" y="743"/>
                  <a:pt x="110" y="742"/>
                  <a:pt x="107" y="741"/>
                </a:cubicBezTo>
                <a:cubicBezTo>
                  <a:pt x="122" y="735"/>
                  <a:pt x="136" y="727"/>
                  <a:pt x="150" y="720"/>
                </a:cubicBezTo>
                <a:cubicBezTo>
                  <a:pt x="139" y="728"/>
                  <a:pt x="128" y="736"/>
                  <a:pt x="117" y="744"/>
                </a:cubicBezTo>
                <a:close/>
                <a:moveTo>
                  <a:pt x="138" y="750"/>
                </a:moveTo>
                <a:cubicBezTo>
                  <a:pt x="137" y="750"/>
                  <a:pt x="136" y="749"/>
                  <a:pt x="134" y="749"/>
                </a:cubicBezTo>
                <a:cubicBezTo>
                  <a:pt x="137" y="748"/>
                  <a:pt x="140" y="747"/>
                  <a:pt x="142" y="745"/>
                </a:cubicBezTo>
                <a:cubicBezTo>
                  <a:pt x="141" y="747"/>
                  <a:pt x="139" y="748"/>
                  <a:pt x="138" y="750"/>
                </a:cubicBezTo>
                <a:close/>
                <a:moveTo>
                  <a:pt x="175" y="754"/>
                </a:moveTo>
                <a:cubicBezTo>
                  <a:pt x="169" y="754"/>
                  <a:pt x="162" y="754"/>
                  <a:pt x="156" y="753"/>
                </a:cubicBezTo>
                <a:cubicBezTo>
                  <a:pt x="164" y="750"/>
                  <a:pt x="171" y="747"/>
                  <a:pt x="178" y="744"/>
                </a:cubicBezTo>
                <a:cubicBezTo>
                  <a:pt x="185" y="741"/>
                  <a:pt x="192" y="739"/>
                  <a:pt x="199" y="736"/>
                </a:cubicBezTo>
                <a:cubicBezTo>
                  <a:pt x="195" y="739"/>
                  <a:pt x="174" y="748"/>
                  <a:pt x="175" y="754"/>
                </a:cubicBezTo>
                <a:close/>
                <a:moveTo>
                  <a:pt x="201" y="753"/>
                </a:moveTo>
                <a:cubicBezTo>
                  <a:pt x="197" y="754"/>
                  <a:pt x="194" y="754"/>
                  <a:pt x="190" y="754"/>
                </a:cubicBezTo>
                <a:cubicBezTo>
                  <a:pt x="195" y="752"/>
                  <a:pt x="201" y="749"/>
                  <a:pt x="206" y="746"/>
                </a:cubicBezTo>
                <a:cubicBezTo>
                  <a:pt x="203" y="748"/>
                  <a:pt x="202" y="750"/>
                  <a:pt x="201" y="753"/>
                </a:cubicBezTo>
                <a:close/>
                <a:moveTo>
                  <a:pt x="238" y="717"/>
                </a:moveTo>
                <a:cubicBezTo>
                  <a:pt x="239" y="717"/>
                  <a:pt x="240" y="717"/>
                  <a:pt x="241" y="718"/>
                </a:cubicBezTo>
                <a:cubicBezTo>
                  <a:pt x="236" y="720"/>
                  <a:pt x="231" y="723"/>
                  <a:pt x="226" y="726"/>
                </a:cubicBezTo>
                <a:cubicBezTo>
                  <a:pt x="230" y="724"/>
                  <a:pt x="235" y="720"/>
                  <a:pt x="238" y="717"/>
                </a:cubicBezTo>
                <a:close/>
                <a:moveTo>
                  <a:pt x="255" y="720"/>
                </a:moveTo>
                <a:cubicBezTo>
                  <a:pt x="260" y="721"/>
                  <a:pt x="265" y="721"/>
                  <a:pt x="270" y="722"/>
                </a:cubicBezTo>
                <a:cubicBezTo>
                  <a:pt x="257" y="727"/>
                  <a:pt x="245" y="733"/>
                  <a:pt x="232" y="738"/>
                </a:cubicBezTo>
                <a:cubicBezTo>
                  <a:pt x="240" y="733"/>
                  <a:pt x="249" y="727"/>
                  <a:pt x="255" y="720"/>
                </a:cubicBezTo>
                <a:close/>
                <a:moveTo>
                  <a:pt x="274" y="734"/>
                </a:moveTo>
                <a:cubicBezTo>
                  <a:pt x="276" y="731"/>
                  <a:pt x="276" y="731"/>
                  <a:pt x="276" y="731"/>
                </a:cubicBezTo>
                <a:cubicBezTo>
                  <a:pt x="276" y="731"/>
                  <a:pt x="276" y="731"/>
                  <a:pt x="276" y="730"/>
                </a:cubicBezTo>
                <a:cubicBezTo>
                  <a:pt x="279" y="729"/>
                  <a:pt x="283" y="727"/>
                  <a:pt x="286" y="726"/>
                </a:cubicBezTo>
                <a:cubicBezTo>
                  <a:pt x="286" y="731"/>
                  <a:pt x="287" y="735"/>
                  <a:pt x="287" y="740"/>
                </a:cubicBezTo>
                <a:cubicBezTo>
                  <a:pt x="285" y="731"/>
                  <a:pt x="270" y="745"/>
                  <a:pt x="267" y="746"/>
                </a:cubicBezTo>
                <a:cubicBezTo>
                  <a:pt x="272" y="742"/>
                  <a:pt x="276" y="738"/>
                  <a:pt x="277" y="738"/>
                </a:cubicBezTo>
                <a:lnTo>
                  <a:pt x="274" y="734"/>
                </a:lnTo>
                <a:close/>
                <a:moveTo>
                  <a:pt x="287" y="741"/>
                </a:moveTo>
                <a:cubicBezTo>
                  <a:pt x="287" y="743"/>
                  <a:pt x="287" y="745"/>
                  <a:pt x="287" y="746"/>
                </a:cubicBezTo>
                <a:cubicBezTo>
                  <a:pt x="283" y="748"/>
                  <a:pt x="280" y="751"/>
                  <a:pt x="277" y="756"/>
                </a:cubicBezTo>
                <a:cubicBezTo>
                  <a:pt x="276" y="755"/>
                  <a:pt x="275" y="754"/>
                  <a:pt x="274" y="754"/>
                </a:cubicBezTo>
                <a:cubicBezTo>
                  <a:pt x="277" y="752"/>
                  <a:pt x="286" y="746"/>
                  <a:pt x="287" y="741"/>
                </a:cubicBezTo>
                <a:close/>
                <a:moveTo>
                  <a:pt x="257" y="743"/>
                </a:moveTo>
                <a:cubicBezTo>
                  <a:pt x="257" y="742"/>
                  <a:pt x="257" y="742"/>
                  <a:pt x="257" y="741"/>
                </a:cubicBezTo>
                <a:cubicBezTo>
                  <a:pt x="261" y="738"/>
                  <a:pt x="265" y="736"/>
                  <a:pt x="269" y="734"/>
                </a:cubicBezTo>
                <a:cubicBezTo>
                  <a:pt x="266" y="736"/>
                  <a:pt x="261" y="740"/>
                  <a:pt x="257" y="743"/>
                </a:cubicBezTo>
                <a:close/>
                <a:moveTo>
                  <a:pt x="236" y="745"/>
                </a:moveTo>
                <a:cubicBezTo>
                  <a:pt x="237" y="745"/>
                  <a:pt x="239" y="744"/>
                  <a:pt x="241" y="743"/>
                </a:cubicBezTo>
                <a:cubicBezTo>
                  <a:pt x="241" y="743"/>
                  <a:pt x="241" y="743"/>
                  <a:pt x="241" y="743"/>
                </a:cubicBezTo>
                <a:cubicBezTo>
                  <a:pt x="239" y="744"/>
                  <a:pt x="238" y="745"/>
                  <a:pt x="236" y="745"/>
                </a:cubicBezTo>
                <a:close/>
                <a:moveTo>
                  <a:pt x="245" y="756"/>
                </a:moveTo>
                <a:cubicBezTo>
                  <a:pt x="245" y="756"/>
                  <a:pt x="245" y="756"/>
                  <a:pt x="245" y="756"/>
                </a:cubicBezTo>
                <a:cubicBezTo>
                  <a:pt x="246" y="754"/>
                  <a:pt x="245" y="752"/>
                  <a:pt x="244" y="751"/>
                </a:cubicBezTo>
                <a:cubicBezTo>
                  <a:pt x="247" y="750"/>
                  <a:pt x="250" y="749"/>
                  <a:pt x="252" y="747"/>
                </a:cubicBezTo>
                <a:cubicBezTo>
                  <a:pt x="249" y="750"/>
                  <a:pt x="246" y="753"/>
                  <a:pt x="245" y="756"/>
                </a:cubicBezTo>
                <a:close/>
                <a:moveTo>
                  <a:pt x="247" y="765"/>
                </a:moveTo>
                <a:cubicBezTo>
                  <a:pt x="247" y="764"/>
                  <a:pt x="247" y="763"/>
                  <a:pt x="246" y="761"/>
                </a:cubicBezTo>
                <a:cubicBezTo>
                  <a:pt x="248" y="762"/>
                  <a:pt x="251" y="762"/>
                  <a:pt x="253" y="761"/>
                </a:cubicBezTo>
                <a:cubicBezTo>
                  <a:pt x="251" y="763"/>
                  <a:pt x="249" y="764"/>
                  <a:pt x="247" y="765"/>
                </a:cubicBezTo>
                <a:close/>
                <a:moveTo>
                  <a:pt x="251" y="779"/>
                </a:moveTo>
                <a:cubicBezTo>
                  <a:pt x="251" y="778"/>
                  <a:pt x="251" y="778"/>
                  <a:pt x="250" y="777"/>
                </a:cubicBezTo>
                <a:cubicBezTo>
                  <a:pt x="250" y="777"/>
                  <a:pt x="250" y="776"/>
                  <a:pt x="250" y="775"/>
                </a:cubicBezTo>
                <a:cubicBezTo>
                  <a:pt x="253" y="774"/>
                  <a:pt x="256" y="773"/>
                  <a:pt x="259" y="771"/>
                </a:cubicBezTo>
                <a:cubicBezTo>
                  <a:pt x="256" y="774"/>
                  <a:pt x="253" y="776"/>
                  <a:pt x="251" y="779"/>
                </a:cubicBezTo>
                <a:close/>
                <a:moveTo>
                  <a:pt x="255" y="795"/>
                </a:moveTo>
                <a:cubicBezTo>
                  <a:pt x="255" y="794"/>
                  <a:pt x="254" y="793"/>
                  <a:pt x="254" y="792"/>
                </a:cubicBezTo>
                <a:cubicBezTo>
                  <a:pt x="255" y="790"/>
                  <a:pt x="254" y="789"/>
                  <a:pt x="253" y="788"/>
                </a:cubicBezTo>
                <a:cubicBezTo>
                  <a:pt x="264" y="776"/>
                  <a:pt x="278" y="767"/>
                  <a:pt x="289" y="755"/>
                </a:cubicBezTo>
                <a:cubicBezTo>
                  <a:pt x="289" y="757"/>
                  <a:pt x="289" y="759"/>
                  <a:pt x="289" y="760"/>
                </a:cubicBezTo>
                <a:cubicBezTo>
                  <a:pt x="285" y="758"/>
                  <a:pt x="259" y="790"/>
                  <a:pt x="255" y="795"/>
                </a:cubicBezTo>
                <a:close/>
                <a:moveTo>
                  <a:pt x="276" y="785"/>
                </a:moveTo>
                <a:cubicBezTo>
                  <a:pt x="282" y="779"/>
                  <a:pt x="288" y="773"/>
                  <a:pt x="291" y="766"/>
                </a:cubicBezTo>
                <a:cubicBezTo>
                  <a:pt x="292" y="769"/>
                  <a:pt x="293" y="772"/>
                  <a:pt x="294" y="775"/>
                </a:cubicBezTo>
                <a:cubicBezTo>
                  <a:pt x="287" y="778"/>
                  <a:pt x="282" y="781"/>
                  <a:pt x="276" y="785"/>
                </a:cubicBezTo>
                <a:close/>
                <a:moveTo>
                  <a:pt x="297" y="783"/>
                </a:moveTo>
                <a:cubicBezTo>
                  <a:pt x="297" y="784"/>
                  <a:pt x="298" y="785"/>
                  <a:pt x="298" y="786"/>
                </a:cubicBezTo>
                <a:cubicBezTo>
                  <a:pt x="295" y="787"/>
                  <a:pt x="291" y="788"/>
                  <a:pt x="289" y="790"/>
                </a:cubicBezTo>
                <a:cubicBezTo>
                  <a:pt x="291" y="788"/>
                  <a:pt x="294" y="785"/>
                  <a:pt x="297" y="783"/>
                </a:cubicBezTo>
                <a:close/>
                <a:moveTo>
                  <a:pt x="259" y="808"/>
                </a:moveTo>
                <a:cubicBezTo>
                  <a:pt x="259" y="807"/>
                  <a:pt x="259" y="807"/>
                  <a:pt x="259" y="806"/>
                </a:cubicBezTo>
                <a:cubicBezTo>
                  <a:pt x="261" y="805"/>
                  <a:pt x="262" y="804"/>
                  <a:pt x="264" y="803"/>
                </a:cubicBezTo>
                <a:cubicBezTo>
                  <a:pt x="262" y="804"/>
                  <a:pt x="261" y="806"/>
                  <a:pt x="259" y="808"/>
                </a:cubicBezTo>
                <a:close/>
                <a:moveTo>
                  <a:pt x="263" y="817"/>
                </a:moveTo>
                <a:cubicBezTo>
                  <a:pt x="263" y="817"/>
                  <a:pt x="263" y="817"/>
                  <a:pt x="263" y="816"/>
                </a:cubicBezTo>
                <a:cubicBezTo>
                  <a:pt x="264" y="816"/>
                  <a:pt x="265" y="815"/>
                  <a:pt x="266" y="815"/>
                </a:cubicBezTo>
                <a:cubicBezTo>
                  <a:pt x="265" y="815"/>
                  <a:pt x="264" y="816"/>
                  <a:pt x="263" y="817"/>
                </a:cubicBezTo>
                <a:close/>
                <a:moveTo>
                  <a:pt x="270" y="828"/>
                </a:moveTo>
                <a:cubicBezTo>
                  <a:pt x="269" y="828"/>
                  <a:pt x="269" y="827"/>
                  <a:pt x="268" y="826"/>
                </a:cubicBezTo>
                <a:cubicBezTo>
                  <a:pt x="271" y="825"/>
                  <a:pt x="274" y="824"/>
                  <a:pt x="276" y="823"/>
                </a:cubicBezTo>
                <a:cubicBezTo>
                  <a:pt x="274" y="825"/>
                  <a:pt x="272" y="827"/>
                  <a:pt x="270" y="828"/>
                </a:cubicBezTo>
                <a:close/>
                <a:moveTo>
                  <a:pt x="278" y="840"/>
                </a:moveTo>
                <a:cubicBezTo>
                  <a:pt x="278" y="840"/>
                  <a:pt x="277" y="839"/>
                  <a:pt x="277" y="838"/>
                </a:cubicBezTo>
                <a:cubicBezTo>
                  <a:pt x="279" y="837"/>
                  <a:pt x="282" y="836"/>
                  <a:pt x="284" y="835"/>
                </a:cubicBezTo>
                <a:cubicBezTo>
                  <a:pt x="282" y="836"/>
                  <a:pt x="280" y="838"/>
                  <a:pt x="278" y="840"/>
                </a:cubicBezTo>
                <a:close/>
                <a:moveTo>
                  <a:pt x="283" y="811"/>
                </a:moveTo>
                <a:cubicBezTo>
                  <a:pt x="290" y="805"/>
                  <a:pt x="296" y="799"/>
                  <a:pt x="301" y="792"/>
                </a:cubicBezTo>
                <a:cubicBezTo>
                  <a:pt x="301" y="792"/>
                  <a:pt x="301" y="792"/>
                  <a:pt x="301" y="792"/>
                </a:cubicBezTo>
                <a:cubicBezTo>
                  <a:pt x="302" y="794"/>
                  <a:pt x="304" y="797"/>
                  <a:pt x="305" y="800"/>
                </a:cubicBezTo>
                <a:cubicBezTo>
                  <a:pt x="300" y="800"/>
                  <a:pt x="288" y="808"/>
                  <a:pt x="283" y="811"/>
                </a:cubicBezTo>
                <a:close/>
                <a:moveTo>
                  <a:pt x="288" y="850"/>
                </a:moveTo>
                <a:cubicBezTo>
                  <a:pt x="288" y="850"/>
                  <a:pt x="287" y="850"/>
                  <a:pt x="287" y="850"/>
                </a:cubicBezTo>
                <a:cubicBezTo>
                  <a:pt x="288" y="850"/>
                  <a:pt x="288" y="850"/>
                  <a:pt x="288" y="850"/>
                </a:cubicBezTo>
                <a:cubicBezTo>
                  <a:pt x="288" y="850"/>
                  <a:pt x="288" y="850"/>
                  <a:pt x="288" y="850"/>
                </a:cubicBezTo>
                <a:close/>
                <a:moveTo>
                  <a:pt x="288" y="824"/>
                </a:moveTo>
                <a:cubicBezTo>
                  <a:pt x="289" y="823"/>
                  <a:pt x="290" y="822"/>
                  <a:pt x="291" y="821"/>
                </a:cubicBezTo>
                <a:cubicBezTo>
                  <a:pt x="295" y="818"/>
                  <a:pt x="307" y="810"/>
                  <a:pt x="309" y="805"/>
                </a:cubicBezTo>
                <a:cubicBezTo>
                  <a:pt x="310" y="806"/>
                  <a:pt x="310" y="807"/>
                  <a:pt x="311" y="808"/>
                </a:cubicBezTo>
                <a:cubicBezTo>
                  <a:pt x="303" y="813"/>
                  <a:pt x="296" y="819"/>
                  <a:pt x="288" y="824"/>
                </a:cubicBezTo>
                <a:close/>
                <a:moveTo>
                  <a:pt x="293" y="838"/>
                </a:moveTo>
                <a:cubicBezTo>
                  <a:pt x="301" y="831"/>
                  <a:pt x="309" y="823"/>
                  <a:pt x="316" y="814"/>
                </a:cubicBezTo>
                <a:cubicBezTo>
                  <a:pt x="318" y="817"/>
                  <a:pt x="320" y="819"/>
                  <a:pt x="322" y="821"/>
                </a:cubicBezTo>
                <a:cubicBezTo>
                  <a:pt x="312" y="828"/>
                  <a:pt x="301" y="834"/>
                  <a:pt x="290" y="840"/>
                </a:cubicBezTo>
                <a:cubicBezTo>
                  <a:pt x="291" y="839"/>
                  <a:pt x="292" y="839"/>
                  <a:pt x="293" y="838"/>
                </a:cubicBezTo>
                <a:close/>
                <a:moveTo>
                  <a:pt x="296" y="858"/>
                </a:moveTo>
                <a:cubicBezTo>
                  <a:pt x="300" y="856"/>
                  <a:pt x="304" y="854"/>
                  <a:pt x="309" y="852"/>
                </a:cubicBezTo>
                <a:cubicBezTo>
                  <a:pt x="304" y="855"/>
                  <a:pt x="302" y="859"/>
                  <a:pt x="303" y="864"/>
                </a:cubicBezTo>
                <a:cubicBezTo>
                  <a:pt x="301" y="862"/>
                  <a:pt x="298" y="860"/>
                  <a:pt x="296" y="858"/>
                </a:cubicBezTo>
                <a:close/>
                <a:moveTo>
                  <a:pt x="308" y="867"/>
                </a:moveTo>
                <a:cubicBezTo>
                  <a:pt x="307" y="867"/>
                  <a:pt x="306" y="866"/>
                  <a:pt x="305" y="865"/>
                </a:cubicBezTo>
                <a:cubicBezTo>
                  <a:pt x="308" y="866"/>
                  <a:pt x="312" y="862"/>
                  <a:pt x="314" y="861"/>
                </a:cubicBezTo>
                <a:cubicBezTo>
                  <a:pt x="312" y="863"/>
                  <a:pt x="310" y="865"/>
                  <a:pt x="308" y="867"/>
                </a:cubicBezTo>
                <a:close/>
                <a:moveTo>
                  <a:pt x="306" y="844"/>
                </a:moveTo>
                <a:cubicBezTo>
                  <a:pt x="312" y="839"/>
                  <a:pt x="318" y="834"/>
                  <a:pt x="324" y="830"/>
                </a:cubicBezTo>
                <a:cubicBezTo>
                  <a:pt x="327" y="828"/>
                  <a:pt x="327" y="828"/>
                  <a:pt x="327" y="828"/>
                </a:cubicBezTo>
                <a:cubicBezTo>
                  <a:pt x="327" y="828"/>
                  <a:pt x="327" y="827"/>
                  <a:pt x="328" y="827"/>
                </a:cubicBezTo>
                <a:cubicBezTo>
                  <a:pt x="328" y="827"/>
                  <a:pt x="329" y="828"/>
                  <a:pt x="330" y="829"/>
                </a:cubicBezTo>
                <a:cubicBezTo>
                  <a:pt x="321" y="835"/>
                  <a:pt x="313" y="840"/>
                  <a:pt x="306" y="844"/>
                </a:cubicBezTo>
                <a:close/>
                <a:moveTo>
                  <a:pt x="337" y="835"/>
                </a:moveTo>
                <a:cubicBezTo>
                  <a:pt x="339" y="836"/>
                  <a:pt x="340" y="837"/>
                  <a:pt x="341" y="838"/>
                </a:cubicBezTo>
                <a:cubicBezTo>
                  <a:pt x="340" y="840"/>
                  <a:pt x="339" y="841"/>
                  <a:pt x="337" y="843"/>
                </a:cubicBezTo>
                <a:cubicBezTo>
                  <a:pt x="334" y="842"/>
                  <a:pt x="330" y="843"/>
                  <a:pt x="327" y="845"/>
                </a:cubicBezTo>
                <a:cubicBezTo>
                  <a:pt x="331" y="842"/>
                  <a:pt x="334" y="839"/>
                  <a:pt x="337" y="835"/>
                </a:cubicBezTo>
                <a:close/>
                <a:moveTo>
                  <a:pt x="352" y="846"/>
                </a:moveTo>
                <a:cubicBezTo>
                  <a:pt x="355" y="847"/>
                  <a:pt x="358" y="849"/>
                  <a:pt x="360" y="851"/>
                </a:cubicBezTo>
                <a:cubicBezTo>
                  <a:pt x="352" y="851"/>
                  <a:pt x="339" y="864"/>
                  <a:pt x="331" y="868"/>
                </a:cubicBezTo>
                <a:cubicBezTo>
                  <a:pt x="334" y="865"/>
                  <a:pt x="337" y="863"/>
                  <a:pt x="340" y="860"/>
                </a:cubicBezTo>
                <a:cubicBezTo>
                  <a:pt x="343" y="857"/>
                  <a:pt x="353" y="851"/>
                  <a:pt x="352" y="846"/>
                </a:cubicBezTo>
                <a:close/>
                <a:moveTo>
                  <a:pt x="364" y="853"/>
                </a:moveTo>
                <a:cubicBezTo>
                  <a:pt x="367" y="854"/>
                  <a:pt x="369" y="856"/>
                  <a:pt x="372" y="857"/>
                </a:cubicBezTo>
                <a:cubicBezTo>
                  <a:pt x="364" y="863"/>
                  <a:pt x="356" y="869"/>
                  <a:pt x="347" y="874"/>
                </a:cubicBezTo>
                <a:cubicBezTo>
                  <a:pt x="349" y="873"/>
                  <a:pt x="350" y="871"/>
                  <a:pt x="352" y="870"/>
                </a:cubicBezTo>
                <a:cubicBezTo>
                  <a:pt x="355" y="867"/>
                  <a:pt x="367" y="858"/>
                  <a:pt x="364" y="853"/>
                </a:cubicBezTo>
                <a:close/>
                <a:moveTo>
                  <a:pt x="386" y="884"/>
                </a:moveTo>
                <a:cubicBezTo>
                  <a:pt x="388" y="882"/>
                  <a:pt x="389" y="880"/>
                  <a:pt x="391" y="878"/>
                </a:cubicBezTo>
                <a:cubicBezTo>
                  <a:pt x="393" y="875"/>
                  <a:pt x="396" y="872"/>
                  <a:pt x="398" y="869"/>
                </a:cubicBezTo>
                <a:cubicBezTo>
                  <a:pt x="400" y="870"/>
                  <a:pt x="402" y="870"/>
                  <a:pt x="404" y="871"/>
                </a:cubicBezTo>
                <a:cubicBezTo>
                  <a:pt x="398" y="875"/>
                  <a:pt x="392" y="879"/>
                  <a:pt x="386" y="884"/>
                </a:cubicBezTo>
                <a:close/>
                <a:moveTo>
                  <a:pt x="410" y="876"/>
                </a:moveTo>
                <a:cubicBezTo>
                  <a:pt x="411" y="875"/>
                  <a:pt x="411" y="874"/>
                  <a:pt x="411" y="874"/>
                </a:cubicBezTo>
                <a:cubicBezTo>
                  <a:pt x="415" y="875"/>
                  <a:pt x="418" y="876"/>
                  <a:pt x="421" y="877"/>
                </a:cubicBezTo>
                <a:cubicBezTo>
                  <a:pt x="413" y="882"/>
                  <a:pt x="405" y="889"/>
                  <a:pt x="396" y="894"/>
                </a:cubicBezTo>
                <a:cubicBezTo>
                  <a:pt x="400" y="887"/>
                  <a:pt x="405" y="882"/>
                  <a:pt x="410" y="876"/>
                </a:cubicBezTo>
                <a:close/>
                <a:moveTo>
                  <a:pt x="362" y="882"/>
                </a:moveTo>
                <a:cubicBezTo>
                  <a:pt x="366" y="877"/>
                  <a:pt x="378" y="866"/>
                  <a:pt x="378" y="860"/>
                </a:cubicBezTo>
                <a:cubicBezTo>
                  <a:pt x="382" y="862"/>
                  <a:pt x="386" y="864"/>
                  <a:pt x="389" y="865"/>
                </a:cubicBezTo>
                <a:cubicBezTo>
                  <a:pt x="381" y="871"/>
                  <a:pt x="371" y="877"/>
                  <a:pt x="362" y="882"/>
                </a:cubicBezTo>
                <a:close/>
                <a:moveTo>
                  <a:pt x="331" y="881"/>
                </a:moveTo>
                <a:cubicBezTo>
                  <a:pt x="330" y="880"/>
                  <a:pt x="329" y="880"/>
                  <a:pt x="328" y="879"/>
                </a:cubicBezTo>
                <a:cubicBezTo>
                  <a:pt x="330" y="878"/>
                  <a:pt x="333" y="877"/>
                  <a:pt x="335" y="875"/>
                </a:cubicBezTo>
                <a:cubicBezTo>
                  <a:pt x="334" y="877"/>
                  <a:pt x="332" y="879"/>
                  <a:pt x="331" y="881"/>
                </a:cubicBezTo>
                <a:close/>
                <a:moveTo>
                  <a:pt x="347" y="888"/>
                </a:moveTo>
                <a:cubicBezTo>
                  <a:pt x="345" y="888"/>
                  <a:pt x="344" y="887"/>
                  <a:pt x="343" y="887"/>
                </a:cubicBezTo>
                <a:cubicBezTo>
                  <a:pt x="346" y="884"/>
                  <a:pt x="350" y="882"/>
                  <a:pt x="354" y="879"/>
                </a:cubicBezTo>
                <a:cubicBezTo>
                  <a:pt x="351" y="882"/>
                  <a:pt x="349" y="885"/>
                  <a:pt x="347" y="888"/>
                </a:cubicBezTo>
                <a:close/>
                <a:moveTo>
                  <a:pt x="367" y="896"/>
                </a:moveTo>
                <a:cubicBezTo>
                  <a:pt x="363" y="895"/>
                  <a:pt x="360" y="894"/>
                  <a:pt x="357" y="893"/>
                </a:cubicBezTo>
                <a:cubicBezTo>
                  <a:pt x="363" y="890"/>
                  <a:pt x="369" y="887"/>
                  <a:pt x="376" y="884"/>
                </a:cubicBezTo>
                <a:cubicBezTo>
                  <a:pt x="372" y="888"/>
                  <a:pt x="369" y="892"/>
                  <a:pt x="367" y="896"/>
                </a:cubicBezTo>
                <a:close/>
                <a:moveTo>
                  <a:pt x="383" y="902"/>
                </a:moveTo>
                <a:cubicBezTo>
                  <a:pt x="381" y="901"/>
                  <a:pt x="379" y="900"/>
                  <a:pt x="377" y="900"/>
                </a:cubicBezTo>
                <a:cubicBezTo>
                  <a:pt x="380" y="897"/>
                  <a:pt x="383" y="895"/>
                  <a:pt x="387" y="893"/>
                </a:cubicBezTo>
                <a:cubicBezTo>
                  <a:pt x="385" y="896"/>
                  <a:pt x="383" y="898"/>
                  <a:pt x="383" y="902"/>
                </a:cubicBezTo>
                <a:close/>
                <a:moveTo>
                  <a:pt x="415" y="912"/>
                </a:moveTo>
                <a:cubicBezTo>
                  <a:pt x="407" y="909"/>
                  <a:pt x="399" y="907"/>
                  <a:pt x="392" y="905"/>
                </a:cubicBezTo>
                <a:cubicBezTo>
                  <a:pt x="396" y="902"/>
                  <a:pt x="401" y="900"/>
                  <a:pt x="405" y="897"/>
                </a:cubicBezTo>
                <a:cubicBezTo>
                  <a:pt x="394" y="915"/>
                  <a:pt x="416" y="904"/>
                  <a:pt x="424" y="900"/>
                </a:cubicBezTo>
                <a:cubicBezTo>
                  <a:pt x="421" y="904"/>
                  <a:pt x="418" y="908"/>
                  <a:pt x="415" y="912"/>
                </a:cubicBezTo>
                <a:close/>
                <a:moveTo>
                  <a:pt x="428" y="916"/>
                </a:moveTo>
                <a:cubicBezTo>
                  <a:pt x="428" y="916"/>
                  <a:pt x="427" y="915"/>
                  <a:pt x="427" y="915"/>
                </a:cubicBezTo>
                <a:cubicBezTo>
                  <a:pt x="428" y="914"/>
                  <a:pt x="429" y="913"/>
                  <a:pt x="430" y="912"/>
                </a:cubicBezTo>
                <a:cubicBezTo>
                  <a:pt x="430" y="913"/>
                  <a:pt x="429" y="915"/>
                  <a:pt x="428" y="916"/>
                </a:cubicBezTo>
                <a:close/>
                <a:moveTo>
                  <a:pt x="417" y="894"/>
                </a:moveTo>
                <a:cubicBezTo>
                  <a:pt x="421" y="889"/>
                  <a:pt x="426" y="884"/>
                  <a:pt x="432" y="880"/>
                </a:cubicBezTo>
                <a:cubicBezTo>
                  <a:pt x="434" y="881"/>
                  <a:pt x="437" y="881"/>
                  <a:pt x="439" y="882"/>
                </a:cubicBezTo>
                <a:cubicBezTo>
                  <a:pt x="434" y="885"/>
                  <a:pt x="425" y="890"/>
                  <a:pt x="417" y="894"/>
                </a:cubicBezTo>
                <a:close/>
                <a:moveTo>
                  <a:pt x="446" y="887"/>
                </a:moveTo>
                <a:cubicBezTo>
                  <a:pt x="447" y="886"/>
                  <a:pt x="447" y="885"/>
                  <a:pt x="447" y="884"/>
                </a:cubicBezTo>
                <a:cubicBezTo>
                  <a:pt x="449" y="884"/>
                  <a:pt x="451" y="885"/>
                  <a:pt x="453" y="885"/>
                </a:cubicBezTo>
                <a:cubicBezTo>
                  <a:pt x="447" y="889"/>
                  <a:pt x="441" y="893"/>
                  <a:pt x="436" y="898"/>
                </a:cubicBezTo>
                <a:cubicBezTo>
                  <a:pt x="439" y="894"/>
                  <a:pt x="443" y="890"/>
                  <a:pt x="446" y="887"/>
                </a:cubicBezTo>
                <a:close/>
                <a:moveTo>
                  <a:pt x="448" y="921"/>
                </a:moveTo>
                <a:cubicBezTo>
                  <a:pt x="447" y="921"/>
                  <a:pt x="445" y="920"/>
                  <a:pt x="443" y="920"/>
                </a:cubicBezTo>
                <a:cubicBezTo>
                  <a:pt x="445" y="918"/>
                  <a:pt x="447" y="916"/>
                  <a:pt x="449" y="915"/>
                </a:cubicBezTo>
                <a:cubicBezTo>
                  <a:pt x="451" y="914"/>
                  <a:pt x="452" y="913"/>
                  <a:pt x="453" y="911"/>
                </a:cubicBezTo>
                <a:cubicBezTo>
                  <a:pt x="451" y="914"/>
                  <a:pt x="449" y="918"/>
                  <a:pt x="448" y="921"/>
                </a:cubicBezTo>
                <a:close/>
                <a:moveTo>
                  <a:pt x="442" y="911"/>
                </a:moveTo>
                <a:cubicBezTo>
                  <a:pt x="445" y="906"/>
                  <a:pt x="449" y="902"/>
                  <a:pt x="453" y="898"/>
                </a:cubicBezTo>
                <a:cubicBezTo>
                  <a:pt x="457" y="895"/>
                  <a:pt x="460" y="891"/>
                  <a:pt x="461" y="887"/>
                </a:cubicBezTo>
                <a:cubicBezTo>
                  <a:pt x="464" y="888"/>
                  <a:pt x="467" y="888"/>
                  <a:pt x="471" y="889"/>
                </a:cubicBezTo>
                <a:cubicBezTo>
                  <a:pt x="460" y="895"/>
                  <a:pt x="451" y="903"/>
                  <a:pt x="442" y="911"/>
                </a:cubicBezTo>
                <a:close/>
                <a:moveTo>
                  <a:pt x="469" y="905"/>
                </a:moveTo>
                <a:cubicBezTo>
                  <a:pt x="472" y="902"/>
                  <a:pt x="480" y="896"/>
                  <a:pt x="481" y="891"/>
                </a:cubicBezTo>
                <a:cubicBezTo>
                  <a:pt x="485" y="892"/>
                  <a:pt x="489" y="892"/>
                  <a:pt x="493" y="893"/>
                </a:cubicBezTo>
                <a:cubicBezTo>
                  <a:pt x="482" y="901"/>
                  <a:pt x="471" y="909"/>
                  <a:pt x="459" y="917"/>
                </a:cubicBezTo>
                <a:cubicBezTo>
                  <a:pt x="462" y="913"/>
                  <a:pt x="465" y="909"/>
                  <a:pt x="469" y="905"/>
                </a:cubicBezTo>
                <a:close/>
                <a:moveTo>
                  <a:pt x="466" y="925"/>
                </a:moveTo>
                <a:cubicBezTo>
                  <a:pt x="465" y="925"/>
                  <a:pt x="464" y="925"/>
                  <a:pt x="462" y="925"/>
                </a:cubicBezTo>
                <a:cubicBezTo>
                  <a:pt x="466" y="922"/>
                  <a:pt x="469" y="920"/>
                  <a:pt x="473" y="918"/>
                </a:cubicBezTo>
                <a:cubicBezTo>
                  <a:pt x="470" y="920"/>
                  <a:pt x="468" y="923"/>
                  <a:pt x="466" y="925"/>
                </a:cubicBezTo>
                <a:close/>
                <a:moveTo>
                  <a:pt x="486" y="930"/>
                </a:moveTo>
                <a:cubicBezTo>
                  <a:pt x="483" y="929"/>
                  <a:pt x="480" y="928"/>
                  <a:pt x="478" y="928"/>
                </a:cubicBezTo>
                <a:cubicBezTo>
                  <a:pt x="483" y="924"/>
                  <a:pt x="489" y="920"/>
                  <a:pt x="495" y="915"/>
                </a:cubicBezTo>
                <a:cubicBezTo>
                  <a:pt x="492" y="920"/>
                  <a:pt x="489" y="925"/>
                  <a:pt x="486" y="930"/>
                </a:cubicBezTo>
                <a:close/>
                <a:moveTo>
                  <a:pt x="500" y="922"/>
                </a:moveTo>
                <a:cubicBezTo>
                  <a:pt x="506" y="913"/>
                  <a:pt x="512" y="906"/>
                  <a:pt x="519" y="898"/>
                </a:cubicBezTo>
                <a:cubicBezTo>
                  <a:pt x="520" y="898"/>
                  <a:pt x="520" y="897"/>
                  <a:pt x="520" y="896"/>
                </a:cubicBezTo>
                <a:cubicBezTo>
                  <a:pt x="525" y="897"/>
                  <a:pt x="529" y="897"/>
                  <a:pt x="534" y="898"/>
                </a:cubicBezTo>
                <a:cubicBezTo>
                  <a:pt x="523" y="906"/>
                  <a:pt x="511" y="915"/>
                  <a:pt x="500" y="922"/>
                </a:cubicBezTo>
                <a:close/>
                <a:moveTo>
                  <a:pt x="499" y="902"/>
                </a:moveTo>
                <a:cubicBezTo>
                  <a:pt x="501" y="900"/>
                  <a:pt x="504" y="897"/>
                  <a:pt x="506" y="895"/>
                </a:cubicBezTo>
                <a:cubicBezTo>
                  <a:pt x="507" y="895"/>
                  <a:pt x="508" y="895"/>
                  <a:pt x="509" y="895"/>
                </a:cubicBezTo>
                <a:cubicBezTo>
                  <a:pt x="506" y="897"/>
                  <a:pt x="502" y="900"/>
                  <a:pt x="499" y="902"/>
                </a:cubicBezTo>
                <a:close/>
                <a:moveTo>
                  <a:pt x="508" y="933"/>
                </a:moveTo>
                <a:cubicBezTo>
                  <a:pt x="509" y="933"/>
                  <a:pt x="510" y="932"/>
                  <a:pt x="511" y="931"/>
                </a:cubicBezTo>
                <a:cubicBezTo>
                  <a:pt x="510" y="932"/>
                  <a:pt x="510" y="933"/>
                  <a:pt x="511" y="934"/>
                </a:cubicBezTo>
                <a:cubicBezTo>
                  <a:pt x="510" y="934"/>
                  <a:pt x="509" y="934"/>
                  <a:pt x="508" y="933"/>
                </a:cubicBezTo>
                <a:close/>
                <a:moveTo>
                  <a:pt x="544" y="899"/>
                </a:moveTo>
                <a:cubicBezTo>
                  <a:pt x="549" y="899"/>
                  <a:pt x="553" y="900"/>
                  <a:pt x="557" y="900"/>
                </a:cubicBezTo>
                <a:cubicBezTo>
                  <a:pt x="556" y="903"/>
                  <a:pt x="552" y="907"/>
                  <a:pt x="548" y="912"/>
                </a:cubicBezTo>
                <a:cubicBezTo>
                  <a:pt x="548" y="912"/>
                  <a:pt x="547" y="911"/>
                  <a:pt x="546" y="910"/>
                </a:cubicBezTo>
                <a:cubicBezTo>
                  <a:pt x="543" y="907"/>
                  <a:pt x="519" y="926"/>
                  <a:pt x="514" y="928"/>
                </a:cubicBezTo>
                <a:cubicBezTo>
                  <a:pt x="520" y="921"/>
                  <a:pt x="542" y="907"/>
                  <a:pt x="544" y="899"/>
                </a:cubicBezTo>
                <a:close/>
                <a:moveTo>
                  <a:pt x="535" y="937"/>
                </a:moveTo>
                <a:cubicBezTo>
                  <a:pt x="529" y="936"/>
                  <a:pt x="523" y="936"/>
                  <a:pt x="518" y="935"/>
                </a:cubicBezTo>
                <a:cubicBezTo>
                  <a:pt x="520" y="934"/>
                  <a:pt x="533" y="928"/>
                  <a:pt x="541" y="922"/>
                </a:cubicBezTo>
                <a:cubicBezTo>
                  <a:pt x="537" y="928"/>
                  <a:pt x="534" y="933"/>
                  <a:pt x="535" y="937"/>
                </a:cubicBezTo>
                <a:close/>
                <a:moveTo>
                  <a:pt x="548" y="938"/>
                </a:moveTo>
                <a:cubicBezTo>
                  <a:pt x="547" y="938"/>
                  <a:pt x="546" y="938"/>
                  <a:pt x="545" y="938"/>
                </a:cubicBezTo>
                <a:cubicBezTo>
                  <a:pt x="547" y="937"/>
                  <a:pt x="549" y="936"/>
                  <a:pt x="550" y="934"/>
                </a:cubicBezTo>
                <a:cubicBezTo>
                  <a:pt x="549" y="935"/>
                  <a:pt x="549" y="936"/>
                  <a:pt x="548" y="938"/>
                </a:cubicBezTo>
                <a:close/>
                <a:moveTo>
                  <a:pt x="553" y="921"/>
                </a:moveTo>
                <a:cubicBezTo>
                  <a:pt x="558" y="914"/>
                  <a:pt x="562" y="908"/>
                  <a:pt x="566" y="901"/>
                </a:cubicBezTo>
                <a:cubicBezTo>
                  <a:pt x="570" y="901"/>
                  <a:pt x="574" y="901"/>
                  <a:pt x="578" y="901"/>
                </a:cubicBezTo>
                <a:cubicBezTo>
                  <a:pt x="569" y="909"/>
                  <a:pt x="561" y="918"/>
                  <a:pt x="551" y="925"/>
                </a:cubicBezTo>
                <a:cubicBezTo>
                  <a:pt x="552" y="923"/>
                  <a:pt x="552" y="922"/>
                  <a:pt x="553" y="921"/>
                </a:cubicBezTo>
                <a:close/>
                <a:moveTo>
                  <a:pt x="561" y="938"/>
                </a:moveTo>
                <a:cubicBezTo>
                  <a:pt x="569" y="934"/>
                  <a:pt x="576" y="928"/>
                  <a:pt x="583" y="922"/>
                </a:cubicBezTo>
                <a:cubicBezTo>
                  <a:pt x="581" y="925"/>
                  <a:pt x="572" y="934"/>
                  <a:pt x="576" y="938"/>
                </a:cubicBezTo>
                <a:cubicBezTo>
                  <a:pt x="571" y="939"/>
                  <a:pt x="566" y="939"/>
                  <a:pt x="561" y="938"/>
                </a:cubicBezTo>
                <a:close/>
                <a:moveTo>
                  <a:pt x="583" y="912"/>
                </a:moveTo>
                <a:cubicBezTo>
                  <a:pt x="585" y="909"/>
                  <a:pt x="587" y="906"/>
                  <a:pt x="589" y="903"/>
                </a:cubicBezTo>
                <a:cubicBezTo>
                  <a:pt x="589" y="902"/>
                  <a:pt x="589" y="902"/>
                  <a:pt x="589" y="902"/>
                </a:cubicBezTo>
                <a:cubicBezTo>
                  <a:pt x="591" y="902"/>
                  <a:pt x="592" y="902"/>
                  <a:pt x="594" y="902"/>
                </a:cubicBezTo>
                <a:cubicBezTo>
                  <a:pt x="590" y="905"/>
                  <a:pt x="586" y="908"/>
                  <a:pt x="583" y="912"/>
                </a:cubicBezTo>
                <a:close/>
                <a:moveTo>
                  <a:pt x="597" y="933"/>
                </a:moveTo>
                <a:cubicBezTo>
                  <a:pt x="597" y="934"/>
                  <a:pt x="596" y="935"/>
                  <a:pt x="596" y="935"/>
                </a:cubicBezTo>
                <a:cubicBezTo>
                  <a:pt x="592" y="934"/>
                  <a:pt x="588" y="935"/>
                  <a:pt x="585" y="938"/>
                </a:cubicBezTo>
                <a:cubicBezTo>
                  <a:pt x="584" y="938"/>
                  <a:pt x="583" y="938"/>
                  <a:pt x="582" y="938"/>
                </a:cubicBezTo>
                <a:cubicBezTo>
                  <a:pt x="589" y="934"/>
                  <a:pt x="597" y="928"/>
                  <a:pt x="605" y="922"/>
                </a:cubicBezTo>
                <a:cubicBezTo>
                  <a:pt x="606" y="921"/>
                  <a:pt x="607" y="920"/>
                  <a:pt x="609" y="919"/>
                </a:cubicBezTo>
                <a:cubicBezTo>
                  <a:pt x="605" y="924"/>
                  <a:pt x="601" y="929"/>
                  <a:pt x="597" y="933"/>
                </a:cubicBezTo>
                <a:close/>
                <a:moveTo>
                  <a:pt x="594" y="920"/>
                </a:moveTo>
                <a:cubicBezTo>
                  <a:pt x="596" y="917"/>
                  <a:pt x="598" y="915"/>
                  <a:pt x="600" y="912"/>
                </a:cubicBezTo>
                <a:cubicBezTo>
                  <a:pt x="602" y="909"/>
                  <a:pt x="605" y="906"/>
                  <a:pt x="607" y="903"/>
                </a:cubicBezTo>
                <a:cubicBezTo>
                  <a:pt x="610" y="903"/>
                  <a:pt x="613" y="903"/>
                  <a:pt x="617" y="903"/>
                </a:cubicBezTo>
                <a:cubicBezTo>
                  <a:pt x="609" y="909"/>
                  <a:pt x="602" y="914"/>
                  <a:pt x="594" y="920"/>
                </a:cubicBezTo>
                <a:close/>
                <a:moveTo>
                  <a:pt x="622" y="929"/>
                </a:moveTo>
                <a:cubicBezTo>
                  <a:pt x="620" y="930"/>
                  <a:pt x="620" y="932"/>
                  <a:pt x="620" y="934"/>
                </a:cubicBezTo>
                <a:cubicBezTo>
                  <a:pt x="617" y="934"/>
                  <a:pt x="614" y="934"/>
                  <a:pt x="611" y="935"/>
                </a:cubicBezTo>
                <a:cubicBezTo>
                  <a:pt x="617" y="930"/>
                  <a:pt x="623" y="925"/>
                  <a:pt x="628" y="920"/>
                </a:cubicBezTo>
                <a:cubicBezTo>
                  <a:pt x="626" y="923"/>
                  <a:pt x="624" y="926"/>
                  <a:pt x="622" y="929"/>
                </a:cubicBezTo>
                <a:close/>
                <a:moveTo>
                  <a:pt x="621" y="916"/>
                </a:moveTo>
                <a:cubicBezTo>
                  <a:pt x="621" y="916"/>
                  <a:pt x="621" y="916"/>
                  <a:pt x="621" y="916"/>
                </a:cubicBezTo>
                <a:cubicBezTo>
                  <a:pt x="623" y="913"/>
                  <a:pt x="628" y="907"/>
                  <a:pt x="629" y="903"/>
                </a:cubicBezTo>
                <a:cubicBezTo>
                  <a:pt x="631" y="903"/>
                  <a:pt x="634" y="903"/>
                  <a:pt x="637" y="903"/>
                </a:cubicBezTo>
                <a:cubicBezTo>
                  <a:pt x="631" y="907"/>
                  <a:pt x="626" y="911"/>
                  <a:pt x="621" y="916"/>
                </a:cubicBezTo>
                <a:close/>
                <a:moveTo>
                  <a:pt x="644" y="931"/>
                </a:moveTo>
                <a:cubicBezTo>
                  <a:pt x="641" y="932"/>
                  <a:pt x="637" y="932"/>
                  <a:pt x="634" y="933"/>
                </a:cubicBezTo>
                <a:cubicBezTo>
                  <a:pt x="639" y="930"/>
                  <a:pt x="644" y="926"/>
                  <a:pt x="649" y="922"/>
                </a:cubicBezTo>
                <a:cubicBezTo>
                  <a:pt x="646" y="925"/>
                  <a:pt x="645" y="928"/>
                  <a:pt x="644" y="931"/>
                </a:cubicBezTo>
                <a:close/>
                <a:moveTo>
                  <a:pt x="669" y="903"/>
                </a:moveTo>
                <a:cubicBezTo>
                  <a:pt x="664" y="897"/>
                  <a:pt x="642" y="918"/>
                  <a:pt x="638" y="921"/>
                </a:cubicBezTo>
                <a:cubicBezTo>
                  <a:pt x="641" y="917"/>
                  <a:pt x="649" y="908"/>
                  <a:pt x="649" y="903"/>
                </a:cubicBezTo>
                <a:cubicBezTo>
                  <a:pt x="660" y="902"/>
                  <a:pt x="672" y="901"/>
                  <a:pt x="684" y="899"/>
                </a:cubicBezTo>
                <a:cubicBezTo>
                  <a:pt x="678" y="905"/>
                  <a:pt x="672" y="910"/>
                  <a:pt x="665" y="915"/>
                </a:cubicBezTo>
                <a:cubicBezTo>
                  <a:pt x="669" y="912"/>
                  <a:pt x="670" y="908"/>
                  <a:pt x="669" y="903"/>
                </a:cubicBezTo>
                <a:close/>
                <a:moveTo>
                  <a:pt x="690" y="917"/>
                </a:moveTo>
                <a:cubicBezTo>
                  <a:pt x="688" y="919"/>
                  <a:pt x="687" y="922"/>
                  <a:pt x="688" y="924"/>
                </a:cubicBezTo>
                <a:cubicBezTo>
                  <a:pt x="679" y="926"/>
                  <a:pt x="669" y="928"/>
                  <a:pt x="658" y="929"/>
                </a:cubicBezTo>
                <a:cubicBezTo>
                  <a:pt x="664" y="926"/>
                  <a:pt x="669" y="922"/>
                  <a:pt x="675" y="918"/>
                </a:cubicBezTo>
                <a:cubicBezTo>
                  <a:pt x="668" y="930"/>
                  <a:pt x="687" y="919"/>
                  <a:pt x="690" y="917"/>
                </a:cubicBezTo>
                <a:cubicBezTo>
                  <a:pt x="690" y="917"/>
                  <a:pt x="690" y="917"/>
                  <a:pt x="690" y="917"/>
                </a:cubicBezTo>
                <a:close/>
                <a:moveTo>
                  <a:pt x="693" y="898"/>
                </a:moveTo>
                <a:cubicBezTo>
                  <a:pt x="697" y="897"/>
                  <a:pt x="701" y="897"/>
                  <a:pt x="705" y="896"/>
                </a:cubicBezTo>
                <a:cubicBezTo>
                  <a:pt x="700" y="900"/>
                  <a:pt x="694" y="904"/>
                  <a:pt x="689" y="908"/>
                </a:cubicBezTo>
                <a:cubicBezTo>
                  <a:pt x="690" y="906"/>
                  <a:pt x="691" y="904"/>
                  <a:pt x="693" y="902"/>
                </a:cubicBezTo>
                <a:cubicBezTo>
                  <a:pt x="694" y="901"/>
                  <a:pt x="694" y="899"/>
                  <a:pt x="693" y="898"/>
                </a:cubicBezTo>
                <a:close/>
                <a:moveTo>
                  <a:pt x="716" y="917"/>
                </a:moveTo>
                <a:cubicBezTo>
                  <a:pt x="710" y="919"/>
                  <a:pt x="704" y="920"/>
                  <a:pt x="697" y="922"/>
                </a:cubicBezTo>
                <a:cubicBezTo>
                  <a:pt x="703" y="918"/>
                  <a:pt x="709" y="914"/>
                  <a:pt x="715" y="910"/>
                </a:cubicBezTo>
                <a:cubicBezTo>
                  <a:pt x="717" y="909"/>
                  <a:pt x="719" y="908"/>
                  <a:pt x="721" y="906"/>
                </a:cubicBezTo>
                <a:cubicBezTo>
                  <a:pt x="718" y="909"/>
                  <a:pt x="716" y="913"/>
                  <a:pt x="716" y="917"/>
                </a:cubicBezTo>
                <a:close/>
                <a:moveTo>
                  <a:pt x="713" y="902"/>
                </a:moveTo>
                <a:cubicBezTo>
                  <a:pt x="715" y="900"/>
                  <a:pt x="717" y="897"/>
                  <a:pt x="718" y="895"/>
                </a:cubicBezTo>
                <a:cubicBezTo>
                  <a:pt x="719" y="894"/>
                  <a:pt x="719" y="894"/>
                  <a:pt x="719" y="893"/>
                </a:cubicBezTo>
                <a:cubicBezTo>
                  <a:pt x="723" y="892"/>
                  <a:pt x="727" y="891"/>
                  <a:pt x="731" y="890"/>
                </a:cubicBezTo>
                <a:cubicBezTo>
                  <a:pt x="725" y="894"/>
                  <a:pt x="720" y="898"/>
                  <a:pt x="713" y="902"/>
                </a:cubicBezTo>
                <a:close/>
                <a:moveTo>
                  <a:pt x="749" y="907"/>
                </a:moveTo>
                <a:cubicBezTo>
                  <a:pt x="745" y="908"/>
                  <a:pt x="742" y="909"/>
                  <a:pt x="738" y="910"/>
                </a:cubicBezTo>
                <a:cubicBezTo>
                  <a:pt x="742" y="907"/>
                  <a:pt x="746" y="904"/>
                  <a:pt x="749" y="901"/>
                </a:cubicBezTo>
                <a:cubicBezTo>
                  <a:pt x="748" y="903"/>
                  <a:pt x="748" y="905"/>
                  <a:pt x="749" y="907"/>
                </a:cubicBezTo>
                <a:close/>
                <a:moveTo>
                  <a:pt x="732" y="905"/>
                </a:moveTo>
                <a:cubicBezTo>
                  <a:pt x="735" y="901"/>
                  <a:pt x="746" y="892"/>
                  <a:pt x="745" y="886"/>
                </a:cubicBezTo>
                <a:cubicBezTo>
                  <a:pt x="749" y="885"/>
                  <a:pt x="754" y="883"/>
                  <a:pt x="758" y="882"/>
                </a:cubicBezTo>
                <a:cubicBezTo>
                  <a:pt x="750" y="890"/>
                  <a:pt x="742" y="898"/>
                  <a:pt x="732" y="905"/>
                </a:cubicBezTo>
                <a:close/>
                <a:moveTo>
                  <a:pt x="776" y="896"/>
                </a:moveTo>
                <a:cubicBezTo>
                  <a:pt x="772" y="898"/>
                  <a:pt x="769" y="899"/>
                  <a:pt x="765" y="901"/>
                </a:cubicBezTo>
                <a:cubicBezTo>
                  <a:pt x="768" y="898"/>
                  <a:pt x="772" y="895"/>
                  <a:pt x="776" y="892"/>
                </a:cubicBezTo>
                <a:cubicBezTo>
                  <a:pt x="775" y="893"/>
                  <a:pt x="775" y="894"/>
                  <a:pt x="776" y="896"/>
                </a:cubicBezTo>
                <a:close/>
                <a:moveTo>
                  <a:pt x="765" y="890"/>
                </a:moveTo>
                <a:cubicBezTo>
                  <a:pt x="767" y="887"/>
                  <a:pt x="768" y="884"/>
                  <a:pt x="769" y="881"/>
                </a:cubicBezTo>
                <a:cubicBezTo>
                  <a:pt x="771" y="880"/>
                  <a:pt x="771" y="878"/>
                  <a:pt x="771" y="877"/>
                </a:cubicBezTo>
                <a:cubicBezTo>
                  <a:pt x="777" y="874"/>
                  <a:pt x="784" y="872"/>
                  <a:pt x="790" y="868"/>
                </a:cubicBezTo>
                <a:cubicBezTo>
                  <a:pt x="783" y="876"/>
                  <a:pt x="774" y="883"/>
                  <a:pt x="765" y="890"/>
                </a:cubicBezTo>
                <a:close/>
                <a:moveTo>
                  <a:pt x="791" y="884"/>
                </a:moveTo>
                <a:cubicBezTo>
                  <a:pt x="795" y="878"/>
                  <a:pt x="799" y="871"/>
                  <a:pt x="803" y="866"/>
                </a:cubicBezTo>
                <a:cubicBezTo>
                  <a:pt x="804" y="865"/>
                  <a:pt x="804" y="863"/>
                  <a:pt x="804" y="861"/>
                </a:cubicBezTo>
                <a:cubicBezTo>
                  <a:pt x="814" y="856"/>
                  <a:pt x="825" y="850"/>
                  <a:pt x="835" y="843"/>
                </a:cubicBezTo>
                <a:cubicBezTo>
                  <a:pt x="834" y="844"/>
                  <a:pt x="833" y="845"/>
                  <a:pt x="832" y="847"/>
                </a:cubicBezTo>
                <a:cubicBezTo>
                  <a:pt x="817" y="855"/>
                  <a:pt x="806" y="874"/>
                  <a:pt x="791" y="884"/>
                </a:cubicBezTo>
                <a:close/>
                <a:moveTo>
                  <a:pt x="828" y="864"/>
                </a:moveTo>
                <a:cubicBezTo>
                  <a:pt x="828" y="863"/>
                  <a:pt x="828" y="863"/>
                  <a:pt x="829" y="863"/>
                </a:cubicBezTo>
                <a:cubicBezTo>
                  <a:pt x="832" y="858"/>
                  <a:pt x="837" y="854"/>
                  <a:pt x="841" y="849"/>
                </a:cubicBezTo>
                <a:cubicBezTo>
                  <a:pt x="843" y="849"/>
                  <a:pt x="844" y="849"/>
                  <a:pt x="846" y="848"/>
                </a:cubicBezTo>
                <a:cubicBezTo>
                  <a:pt x="840" y="853"/>
                  <a:pt x="834" y="859"/>
                  <a:pt x="828" y="864"/>
                </a:cubicBezTo>
                <a:close/>
                <a:moveTo>
                  <a:pt x="858" y="829"/>
                </a:moveTo>
                <a:cubicBezTo>
                  <a:pt x="858" y="828"/>
                  <a:pt x="858" y="828"/>
                  <a:pt x="858" y="828"/>
                </a:cubicBezTo>
                <a:cubicBezTo>
                  <a:pt x="859" y="828"/>
                  <a:pt x="860" y="827"/>
                  <a:pt x="861" y="826"/>
                </a:cubicBezTo>
                <a:cubicBezTo>
                  <a:pt x="860" y="827"/>
                  <a:pt x="859" y="828"/>
                  <a:pt x="858" y="829"/>
                </a:cubicBezTo>
                <a:close/>
                <a:moveTo>
                  <a:pt x="897" y="800"/>
                </a:moveTo>
                <a:cubicBezTo>
                  <a:pt x="897" y="800"/>
                  <a:pt x="897" y="799"/>
                  <a:pt x="896" y="799"/>
                </a:cubicBezTo>
                <a:cubicBezTo>
                  <a:pt x="896" y="799"/>
                  <a:pt x="897" y="799"/>
                  <a:pt x="897" y="798"/>
                </a:cubicBezTo>
                <a:cubicBezTo>
                  <a:pt x="897" y="798"/>
                  <a:pt x="898" y="799"/>
                  <a:pt x="898" y="799"/>
                </a:cubicBezTo>
                <a:cubicBezTo>
                  <a:pt x="898" y="799"/>
                  <a:pt x="897" y="800"/>
                  <a:pt x="897" y="800"/>
                </a:cubicBezTo>
                <a:close/>
                <a:moveTo>
                  <a:pt x="906" y="792"/>
                </a:moveTo>
                <a:cubicBezTo>
                  <a:pt x="905" y="792"/>
                  <a:pt x="905" y="792"/>
                  <a:pt x="904" y="792"/>
                </a:cubicBezTo>
                <a:cubicBezTo>
                  <a:pt x="905" y="791"/>
                  <a:pt x="906" y="790"/>
                  <a:pt x="908" y="788"/>
                </a:cubicBezTo>
                <a:cubicBezTo>
                  <a:pt x="907" y="790"/>
                  <a:pt x="906" y="791"/>
                  <a:pt x="906" y="792"/>
                </a:cubicBezTo>
                <a:close/>
                <a:moveTo>
                  <a:pt x="922" y="779"/>
                </a:moveTo>
                <a:cubicBezTo>
                  <a:pt x="924" y="776"/>
                  <a:pt x="925" y="774"/>
                  <a:pt x="927" y="772"/>
                </a:cubicBezTo>
                <a:cubicBezTo>
                  <a:pt x="932" y="764"/>
                  <a:pt x="937" y="755"/>
                  <a:pt x="941" y="746"/>
                </a:cubicBezTo>
                <a:cubicBezTo>
                  <a:pt x="943" y="748"/>
                  <a:pt x="945" y="750"/>
                  <a:pt x="948" y="750"/>
                </a:cubicBezTo>
                <a:cubicBezTo>
                  <a:pt x="939" y="754"/>
                  <a:pt x="929" y="772"/>
                  <a:pt x="922" y="779"/>
                </a:cubicBezTo>
                <a:close/>
                <a:moveTo>
                  <a:pt x="937" y="776"/>
                </a:moveTo>
                <a:cubicBezTo>
                  <a:pt x="941" y="772"/>
                  <a:pt x="954" y="760"/>
                  <a:pt x="953" y="753"/>
                </a:cubicBezTo>
                <a:cubicBezTo>
                  <a:pt x="956" y="755"/>
                  <a:pt x="959" y="757"/>
                  <a:pt x="963" y="758"/>
                </a:cubicBezTo>
                <a:cubicBezTo>
                  <a:pt x="949" y="765"/>
                  <a:pt x="937" y="784"/>
                  <a:pt x="924" y="793"/>
                </a:cubicBezTo>
                <a:cubicBezTo>
                  <a:pt x="927" y="787"/>
                  <a:pt x="932" y="782"/>
                  <a:pt x="937" y="776"/>
                </a:cubicBezTo>
                <a:close/>
                <a:moveTo>
                  <a:pt x="934" y="800"/>
                </a:moveTo>
                <a:cubicBezTo>
                  <a:pt x="933" y="799"/>
                  <a:pt x="931" y="799"/>
                  <a:pt x="930" y="799"/>
                </a:cubicBezTo>
                <a:cubicBezTo>
                  <a:pt x="933" y="796"/>
                  <a:pt x="936" y="794"/>
                  <a:pt x="939" y="791"/>
                </a:cubicBezTo>
                <a:cubicBezTo>
                  <a:pt x="938" y="794"/>
                  <a:pt x="936" y="797"/>
                  <a:pt x="934" y="800"/>
                </a:cubicBezTo>
                <a:close/>
                <a:moveTo>
                  <a:pt x="949" y="805"/>
                </a:moveTo>
                <a:cubicBezTo>
                  <a:pt x="948" y="804"/>
                  <a:pt x="946" y="804"/>
                  <a:pt x="945" y="803"/>
                </a:cubicBezTo>
                <a:cubicBezTo>
                  <a:pt x="949" y="801"/>
                  <a:pt x="953" y="799"/>
                  <a:pt x="957" y="796"/>
                </a:cubicBezTo>
                <a:cubicBezTo>
                  <a:pt x="954" y="799"/>
                  <a:pt x="952" y="802"/>
                  <a:pt x="949" y="805"/>
                </a:cubicBezTo>
                <a:close/>
                <a:moveTo>
                  <a:pt x="949" y="792"/>
                </a:moveTo>
                <a:cubicBezTo>
                  <a:pt x="952" y="786"/>
                  <a:pt x="956" y="780"/>
                  <a:pt x="960" y="775"/>
                </a:cubicBezTo>
                <a:cubicBezTo>
                  <a:pt x="965" y="771"/>
                  <a:pt x="968" y="767"/>
                  <a:pt x="968" y="761"/>
                </a:cubicBezTo>
                <a:cubicBezTo>
                  <a:pt x="971" y="763"/>
                  <a:pt x="975" y="765"/>
                  <a:pt x="978" y="766"/>
                </a:cubicBezTo>
                <a:cubicBezTo>
                  <a:pt x="970" y="775"/>
                  <a:pt x="959" y="784"/>
                  <a:pt x="949" y="792"/>
                </a:cubicBezTo>
                <a:close/>
                <a:moveTo>
                  <a:pt x="987" y="770"/>
                </a:moveTo>
                <a:cubicBezTo>
                  <a:pt x="987" y="770"/>
                  <a:pt x="988" y="771"/>
                  <a:pt x="989" y="771"/>
                </a:cubicBezTo>
                <a:cubicBezTo>
                  <a:pt x="981" y="775"/>
                  <a:pt x="974" y="789"/>
                  <a:pt x="968" y="795"/>
                </a:cubicBezTo>
                <a:cubicBezTo>
                  <a:pt x="974" y="787"/>
                  <a:pt x="981" y="779"/>
                  <a:pt x="987" y="770"/>
                </a:cubicBezTo>
                <a:close/>
                <a:moveTo>
                  <a:pt x="980" y="816"/>
                </a:moveTo>
                <a:cubicBezTo>
                  <a:pt x="979" y="816"/>
                  <a:pt x="978" y="815"/>
                  <a:pt x="977" y="815"/>
                </a:cubicBezTo>
                <a:cubicBezTo>
                  <a:pt x="980" y="813"/>
                  <a:pt x="983" y="811"/>
                  <a:pt x="987" y="809"/>
                </a:cubicBezTo>
                <a:cubicBezTo>
                  <a:pt x="985" y="811"/>
                  <a:pt x="983" y="814"/>
                  <a:pt x="980" y="816"/>
                </a:cubicBezTo>
                <a:close/>
                <a:moveTo>
                  <a:pt x="969" y="810"/>
                </a:moveTo>
                <a:cubicBezTo>
                  <a:pt x="972" y="804"/>
                  <a:pt x="977" y="798"/>
                  <a:pt x="981" y="792"/>
                </a:cubicBezTo>
                <a:cubicBezTo>
                  <a:pt x="984" y="789"/>
                  <a:pt x="996" y="779"/>
                  <a:pt x="995" y="774"/>
                </a:cubicBezTo>
                <a:cubicBezTo>
                  <a:pt x="999" y="775"/>
                  <a:pt x="1003" y="777"/>
                  <a:pt x="1007" y="779"/>
                </a:cubicBezTo>
                <a:cubicBezTo>
                  <a:pt x="997" y="791"/>
                  <a:pt x="982" y="804"/>
                  <a:pt x="969" y="810"/>
                </a:cubicBezTo>
                <a:close/>
                <a:moveTo>
                  <a:pt x="1003" y="825"/>
                </a:moveTo>
                <a:cubicBezTo>
                  <a:pt x="1001" y="824"/>
                  <a:pt x="999" y="823"/>
                  <a:pt x="996" y="822"/>
                </a:cubicBezTo>
                <a:cubicBezTo>
                  <a:pt x="999" y="821"/>
                  <a:pt x="1012" y="815"/>
                  <a:pt x="1008" y="810"/>
                </a:cubicBezTo>
                <a:cubicBezTo>
                  <a:pt x="1005" y="804"/>
                  <a:pt x="992" y="816"/>
                  <a:pt x="990" y="817"/>
                </a:cubicBezTo>
                <a:cubicBezTo>
                  <a:pt x="999" y="806"/>
                  <a:pt x="1009" y="795"/>
                  <a:pt x="1014" y="782"/>
                </a:cubicBezTo>
                <a:cubicBezTo>
                  <a:pt x="1021" y="785"/>
                  <a:pt x="1027" y="787"/>
                  <a:pt x="1033" y="789"/>
                </a:cubicBezTo>
                <a:cubicBezTo>
                  <a:pt x="1026" y="803"/>
                  <a:pt x="1011" y="812"/>
                  <a:pt x="1003" y="825"/>
                </a:cubicBezTo>
                <a:close/>
                <a:moveTo>
                  <a:pt x="1041" y="792"/>
                </a:moveTo>
                <a:cubicBezTo>
                  <a:pt x="1045" y="793"/>
                  <a:pt x="1049" y="795"/>
                  <a:pt x="1053" y="796"/>
                </a:cubicBezTo>
                <a:cubicBezTo>
                  <a:pt x="1040" y="804"/>
                  <a:pt x="1029" y="815"/>
                  <a:pt x="1015" y="822"/>
                </a:cubicBezTo>
                <a:cubicBezTo>
                  <a:pt x="1023" y="813"/>
                  <a:pt x="1036" y="803"/>
                  <a:pt x="1041" y="792"/>
                </a:cubicBezTo>
                <a:close/>
                <a:moveTo>
                  <a:pt x="1059" y="798"/>
                </a:moveTo>
                <a:cubicBezTo>
                  <a:pt x="1063" y="799"/>
                  <a:pt x="1068" y="800"/>
                  <a:pt x="1072" y="801"/>
                </a:cubicBezTo>
                <a:cubicBezTo>
                  <a:pt x="1061" y="813"/>
                  <a:pt x="1048" y="820"/>
                  <a:pt x="1033" y="827"/>
                </a:cubicBezTo>
                <a:cubicBezTo>
                  <a:pt x="1037" y="822"/>
                  <a:pt x="1042" y="818"/>
                  <a:pt x="1046" y="814"/>
                </a:cubicBezTo>
                <a:cubicBezTo>
                  <a:pt x="1049" y="811"/>
                  <a:pt x="1061" y="803"/>
                  <a:pt x="1059" y="798"/>
                </a:cubicBezTo>
                <a:close/>
                <a:moveTo>
                  <a:pt x="1078" y="816"/>
                </a:moveTo>
                <a:cubicBezTo>
                  <a:pt x="1072" y="820"/>
                  <a:pt x="1067" y="824"/>
                  <a:pt x="1061" y="828"/>
                </a:cubicBezTo>
                <a:cubicBezTo>
                  <a:pt x="1065" y="823"/>
                  <a:pt x="1080" y="810"/>
                  <a:pt x="1080" y="803"/>
                </a:cubicBezTo>
                <a:cubicBezTo>
                  <a:pt x="1083" y="804"/>
                  <a:pt x="1086" y="805"/>
                  <a:pt x="1089" y="806"/>
                </a:cubicBezTo>
                <a:cubicBezTo>
                  <a:pt x="1085" y="809"/>
                  <a:pt x="1081" y="812"/>
                  <a:pt x="1078" y="816"/>
                </a:cubicBezTo>
                <a:close/>
                <a:moveTo>
                  <a:pt x="1099" y="808"/>
                </a:moveTo>
                <a:cubicBezTo>
                  <a:pt x="1104" y="809"/>
                  <a:pt x="1109" y="810"/>
                  <a:pt x="1114" y="810"/>
                </a:cubicBezTo>
                <a:cubicBezTo>
                  <a:pt x="1101" y="820"/>
                  <a:pt x="1086" y="831"/>
                  <a:pt x="1070" y="837"/>
                </a:cubicBezTo>
                <a:cubicBezTo>
                  <a:pt x="1074" y="832"/>
                  <a:pt x="1078" y="827"/>
                  <a:pt x="1083" y="822"/>
                </a:cubicBezTo>
                <a:cubicBezTo>
                  <a:pt x="1089" y="817"/>
                  <a:pt x="1094" y="813"/>
                  <a:pt x="1099" y="808"/>
                </a:cubicBezTo>
                <a:close/>
                <a:moveTo>
                  <a:pt x="1020" y="831"/>
                </a:moveTo>
                <a:cubicBezTo>
                  <a:pt x="1019" y="831"/>
                  <a:pt x="1018" y="831"/>
                  <a:pt x="1017" y="830"/>
                </a:cubicBezTo>
                <a:cubicBezTo>
                  <a:pt x="1019" y="829"/>
                  <a:pt x="1021" y="828"/>
                  <a:pt x="1023" y="827"/>
                </a:cubicBezTo>
                <a:cubicBezTo>
                  <a:pt x="1022" y="828"/>
                  <a:pt x="1021" y="830"/>
                  <a:pt x="1020" y="831"/>
                </a:cubicBezTo>
                <a:close/>
                <a:moveTo>
                  <a:pt x="1033" y="836"/>
                </a:moveTo>
                <a:cubicBezTo>
                  <a:pt x="1034" y="836"/>
                  <a:pt x="1035" y="835"/>
                  <a:pt x="1036" y="835"/>
                </a:cubicBezTo>
                <a:cubicBezTo>
                  <a:pt x="1041" y="832"/>
                  <a:pt x="1047" y="829"/>
                  <a:pt x="1052" y="826"/>
                </a:cubicBezTo>
                <a:cubicBezTo>
                  <a:pt x="1050" y="829"/>
                  <a:pt x="1044" y="835"/>
                  <a:pt x="1043" y="839"/>
                </a:cubicBezTo>
                <a:cubicBezTo>
                  <a:pt x="1040" y="838"/>
                  <a:pt x="1036" y="837"/>
                  <a:pt x="1033" y="836"/>
                </a:cubicBezTo>
                <a:close/>
                <a:moveTo>
                  <a:pt x="1058" y="844"/>
                </a:moveTo>
                <a:cubicBezTo>
                  <a:pt x="1056" y="844"/>
                  <a:pt x="1054" y="843"/>
                  <a:pt x="1052" y="842"/>
                </a:cubicBezTo>
                <a:cubicBezTo>
                  <a:pt x="1055" y="841"/>
                  <a:pt x="1058" y="839"/>
                  <a:pt x="1062" y="837"/>
                </a:cubicBezTo>
                <a:cubicBezTo>
                  <a:pt x="1060" y="839"/>
                  <a:pt x="1059" y="842"/>
                  <a:pt x="1058" y="844"/>
                </a:cubicBezTo>
                <a:close/>
                <a:moveTo>
                  <a:pt x="1082" y="850"/>
                </a:moveTo>
                <a:cubicBezTo>
                  <a:pt x="1078" y="849"/>
                  <a:pt x="1073" y="848"/>
                  <a:pt x="1068" y="847"/>
                </a:cubicBezTo>
                <a:cubicBezTo>
                  <a:pt x="1077" y="844"/>
                  <a:pt x="1086" y="839"/>
                  <a:pt x="1094" y="834"/>
                </a:cubicBezTo>
                <a:cubicBezTo>
                  <a:pt x="1092" y="837"/>
                  <a:pt x="1084" y="846"/>
                  <a:pt x="1082" y="850"/>
                </a:cubicBezTo>
                <a:close/>
                <a:moveTo>
                  <a:pt x="1120" y="816"/>
                </a:moveTo>
                <a:cubicBezTo>
                  <a:pt x="1121" y="815"/>
                  <a:pt x="1121" y="813"/>
                  <a:pt x="1120" y="811"/>
                </a:cubicBezTo>
                <a:cubicBezTo>
                  <a:pt x="1127" y="812"/>
                  <a:pt x="1134" y="813"/>
                  <a:pt x="1141" y="813"/>
                </a:cubicBezTo>
                <a:cubicBezTo>
                  <a:pt x="1127" y="824"/>
                  <a:pt x="1113" y="838"/>
                  <a:pt x="1096" y="844"/>
                </a:cubicBezTo>
                <a:cubicBezTo>
                  <a:pt x="1104" y="834"/>
                  <a:pt x="1113" y="823"/>
                  <a:pt x="1120" y="816"/>
                </a:cubicBezTo>
                <a:close/>
                <a:moveTo>
                  <a:pt x="1124" y="843"/>
                </a:moveTo>
                <a:cubicBezTo>
                  <a:pt x="1129" y="837"/>
                  <a:pt x="1134" y="832"/>
                  <a:pt x="1139" y="827"/>
                </a:cubicBezTo>
                <a:cubicBezTo>
                  <a:pt x="1145" y="824"/>
                  <a:pt x="1149" y="820"/>
                  <a:pt x="1149" y="814"/>
                </a:cubicBezTo>
                <a:cubicBezTo>
                  <a:pt x="1154" y="814"/>
                  <a:pt x="1158" y="814"/>
                  <a:pt x="1162" y="814"/>
                </a:cubicBezTo>
                <a:cubicBezTo>
                  <a:pt x="1150" y="825"/>
                  <a:pt x="1137" y="835"/>
                  <a:pt x="1124" y="843"/>
                </a:cubicBezTo>
                <a:close/>
                <a:moveTo>
                  <a:pt x="1175" y="813"/>
                </a:moveTo>
                <a:cubicBezTo>
                  <a:pt x="1182" y="813"/>
                  <a:pt x="1190" y="812"/>
                  <a:pt x="1197" y="810"/>
                </a:cubicBezTo>
                <a:cubicBezTo>
                  <a:pt x="1192" y="815"/>
                  <a:pt x="1186" y="820"/>
                  <a:pt x="1181" y="825"/>
                </a:cubicBezTo>
                <a:cubicBezTo>
                  <a:pt x="1169" y="833"/>
                  <a:pt x="1157" y="840"/>
                  <a:pt x="1147" y="844"/>
                </a:cubicBezTo>
                <a:cubicBezTo>
                  <a:pt x="1151" y="840"/>
                  <a:pt x="1155" y="835"/>
                  <a:pt x="1159" y="831"/>
                </a:cubicBezTo>
                <a:cubicBezTo>
                  <a:pt x="1164" y="825"/>
                  <a:pt x="1170" y="819"/>
                  <a:pt x="1175" y="813"/>
                </a:cubicBezTo>
                <a:close/>
                <a:moveTo>
                  <a:pt x="1106" y="854"/>
                </a:moveTo>
                <a:cubicBezTo>
                  <a:pt x="1103" y="854"/>
                  <a:pt x="1100" y="853"/>
                  <a:pt x="1097" y="853"/>
                </a:cubicBezTo>
                <a:cubicBezTo>
                  <a:pt x="1102" y="851"/>
                  <a:pt x="1107" y="848"/>
                  <a:pt x="1111" y="846"/>
                </a:cubicBezTo>
                <a:cubicBezTo>
                  <a:pt x="1109" y="848"/>
                  <a:pt x="1107" y="851"/>
                  <a:pt x="1106" y="854"/>
                </a:cubicBezTo>
                <a:close/>
                <a:moveTo>
                  <a:pt x="1130" y="855"/>
                </a:moveTo>
                <a:cubicBezTo>
                  <a:pt x="1126" y="855"/>
                  <a:pt x="1123" y="855"/>
                  <a:pt x="1119" y="855"/>
                </a:cubicBezTo>
                <a:cubicBezTo>
                  <a:pt x="1125" y="852"/>
                  <a:pt x="1130" y="848"/>
                  <a:pt x="1136" y="844"/>
                </a:cubicBezTo>
                <a:cubicBezTo>
                  <a:pt x="1133" y="847"/>
                  <a:pt x="1131" y="851"/>
                  <a:pt x="1130" y="855"/>
                </a:cubicBezTo>
                <a:close/>
                <a:moveTo>
                  <a:pt x="1160" y="849"/>
                </a:moveTo>
                <a:cubicBezTo>
                  <a:pt x="1159" y="850"/>
                  <a:pt x="1159" y="851"/>
                  <a:pt x="1159" y="852"/>
                </a:cubicBezTo>
                <a:cubicBezTo>
                  <a:pt x="1154" y="853"/>
                  <a:pt x="1150" y="853"/>
                  <a:pt x="1145" y="854"/>
                </a:cubicBezTo>
                <a:cubicBezTo>
                  <a:pt x="1150" y="851"/>
                  <a:pt x="1156" y="849"/>
                  <a:pt x="1163" y="845"/>
                </a:cubicBezTo>
                <a:cubicBezTo>
                  <a:pt x="1162" y="846"/>
                  <a:pt x="1161" y="848"/>
                  <a:pt x="1160" y="849"/>
                </a:cubicBezTo>
                <a:close/>
                <a:moveTo>
                  <a:pt x="1177" y="841"/>
                </a:moveTo>
                <a:cubicBezTo>
                  <a:pt x="1180" y="838"/>
                  <a:pt x="1183" y="834"/>
                  <a:pt x="1186" y="831"/>
                </a:cubicBezTo>
                <a:cubicBezTo>
                  <a:pt x="1190" y="828"/>
                  <a:pt x="1212" y="815"/>
                  <a:pt x="1208" y="808"/>
                </a:cubicBezTo>
                <a:cubicBezTo>
                  <a:pt x="1215" y="807"/>
                  <a:pt x="1222" y="805"/>
                  <a:pt x="1229" y="802"/>
                </a:cubicBezTo>
                <a:cubicBezTo>
                  <a:pt x="1229" y="803"/>
                  <a:pt x="1228" y="803"/>
                  <a:pt x="1228" y="804"/>
                </a:cubicBezTo>
                <a:cubicBezTo>
                  <a:pt x="1215" y="818"/>
                  <a:pt x="1196" y="832"/>
                  <a:pt x="1177" y="841"/>
                </a:cubicBezTo>
                <a:close/>
                <a:moveTo>
                  <a:pt x="1190" y="844"/>
                </a:moveTo>
                <a:cubicBezTo>
                  <a:pt x="1189" y="845"/>
                  <a:pt x="1187" y="845"/>
                  <a:pt x="1186" y="846"/>
                </a:cubicBezTo>
                <a:cubicBezTo>
                  <a:pt x="1187" y="845"/>
                  <a:pt x="1189" y="844"/>
                  <a:pt x="1191" y="843"/>
                </a:cubicBezTo>
                <a:cubicBezTo>
                  <a:pt x="1191" y="843"/>
                  <a:pt x="1190" y="844"/>
                  <a:pt x="1190" y="844"/>
                </a:cubicBezTo>
                <a:close/>
                <a:moveTo>
                  <a:pt x="1235" y="800"/>
                </a:moveTo>
                <a:cubicBezTo>
                  <a:pt x="1240" y="798"/>
                  <a:pt x="1246" y="796"/>
                  <a:pt x="1250" y="793"/>
                </a:cubicBezTo>
                <a:cubicBezTo>
                  <a:pt x="1242" y="804"/>
                  <a:pt x="1233" y="814"/>
                  <a:pt x="1222" y="822"/>
                </a:cubicBezTo>
                <a:cubicBezTo>
                  <a:pt x="1224" y="820"/>
                  <a:pt x="1243" y="804"/>
                  <a:pt x="1235" y="800"/>
                </a:cubicBezTo>
                <a:close/>
                <a:moveTo>
                  <a:pt x="1264" y="792"/>
                </a:moveTo>
                <a:cubicBezTo>
                  <a:pt x="1255" y="802"/>
                  <a:pt x="1246" y="813"/>
                  <a:pt x="1235" y="821"/>
                </a:cubicBezTo>
                <a:cubicBezTo>
                  <a:pt x="1247" y="811"/>
                  <a:pt x="1257" y="799"/>
                  <a:pt x="1265" y="786"/>
                </a:cubicBezTo>
                <a:cubicBezTo>
                  <a:pt x="1268" y="784"/>
                  <a:pt x="1272" y="782"/>
                  <a:pt x="1275" y="780"/>
                </a:cubicBezTo>
                <a:cubicBezTo>
                  <a:pt x="1271" y="784"/>
                  <a:pt x="1268" y="788"/>
                  <a:pt x="1264" y="792"/>
                </a:cubicBezTo>
                <a:close/>
                <a:moveTo>
                  <a:pt x="1329" y="476"/>
                </a:moveTo>
                <a:cubicBezTo>
                  <a:pt x="1326" y="482"/>
                  <a:pt x="1322" y="488"/>
                  <a:pt x="1318" y="492"/>
                </a:cubicBezTo>
                <a:cubicBezTo>
                  <a:pt x="1320" y="484"/>
                  <a:pt x="1325" y="477"/>
                  <a:pt x="1330" y="469"/>
                </a:cubicBezTo>
                <a:cubicBezTo>
                  <a:pt x="1330" y="472"/>
                  <a:pt x="1329" y="474"/>
                  <a:pt x="1329" y="476"/>
                </a:cubicBezTo>
                <a:close/>
                <a:moveTo>
                  <a:pt x="697" y="122"/>
                </a:moveTo>
                <a:cubicBezTo>
                  <a:pt x="701" y="120"/>
                  <a:pt x="706" y="117"/>
                  <a:pt x="711" y="114"/>
                </a:cubicBezTo>
                <a:cubicBezTo>
                  <a:pt x="697" y="125"/>
                  <a:pt x="682" y="132"/>
                  <a:pt x="667" y="140"/>
                </a:cubicBezTo>
                <a:cubicBezTo>
                  <a:pt x="676" y="134"/>
                  <a:pt x="686" y="128"/>
                  <a:pt x="697" y="122"/>
                </a:cubicBezTo>
                <a:close/>
                <a:moveTo>
                  <a:pt x="679" y="156"/>
                </a:moveTo>
                <a:cubicBezTo>
                  <a:pt x="682" y="154"/>
                  <a:pt x="691" y="146"/>
                  <a:pt x="688" y="141"/>
                </a:cubicBezTo>
                <a:cubicBezTo>
                  <a:pt x="693" y="139"/>
                  <a:pt x="697" y="137"/>
                  <a:pt x="702" y="134"/>
                </a:cubicBezTo>
                <a:cubicBezTo>
                  <a:pt x="698" y="140"/>
                  <a:pt x="695" y="147"/>
                  <a:pt x="692" y="153"/>
                </a:cubicBezTo>
                <a:cubicBezTo>
                  <a:pt x="687" y="152"/>
                  <a:pt x="683" y="153"/>
                  <a:pt x="679" y="156"/>
                </a:cubicBezTo>
                <a:close/>
                <a:moveTo>
                  <a:pt x="688" y="162"/>
                </a:moveTo>
                <a:cubicBezTo>
                  <a:pt x="687" y="165"/>
                  <a:pt x="686" y="168"/>
                  <a:pt x="685" y="171"/>
                </a:cubicBezTo>
                <a:cubicBezTo>
                  <a:pt x="684" y="168"/>
                  <a:pt x="679" y="169"/>
                  <a:pt x="674" y="171"/>
                </a:cubicBezTo>
                <a:cubicBezTo>
                  <a:pt x="679" y="168"/>
                  <a:pt x="684" y="165"/>
                  <a:pt x="688" y="162"/>
                </a:cubicBezTo>
                <a:close/>
                <a:moveTo>
                  <a:pt x="684" y="176"/>
                </a:moveTo>
                <a:cubicBezTo>
                  <a:pt x="684" y="177"/>
                  <a:pt x="683" y="178"/>
                  <a:pt x="683" y="179"/>
                </a:cubicBezTo>
                <a:cubicBezTo>
                  <a:pt x="683" y="181"/>
                  <a:pt x="682" y="183"/>
                  <a:pt x="682" y="185"/>
                </a:cubicBezTo>
                <a:cubicBezTo>
                  <a:pt x="671" y="190"/>
                  <a:pt x="657" y="195"/>
                  <a:pt x="644" y="201"/>
                </a:cubicBezTo>
                <a:cubicBezTo>
                  <a:pt x="657" y="192"/>
                  <a:pt x="671" y="185"/>
                  <a:pt x="684" y="176"/>
                </a:cubicBezTo>
                <a:close/>
                <a:moveTo>
                  <a:pt x="673" y="229"/>
                </a:moveTo>
                <a:cubicBezTo>
                  <a:pt x="675" y="227"/>
                  <a:pt x="677" y="226"/>
                  <a:pt x="678" y="224"/>
                </a:cubicBezTo>
                <a:cubicBezTo>
                  <a:pt x="678" y="226"/>
                  <a:pt x="678" y="228"/>
                  <a:pt x="678" y="230"/>
                </a:cubicBezTo>
                <a:cubicBezTo>
                  <a:pt x="676" y="229"/>
                  <a:pt x="675" y="229"/>
                  <a:pt x="673" y="229"/>
                </a:cubicBezTo>
                <a:close/>
                <a:moveTo>
                  <a:pt x="676" y="242"/>
                </a:moveTo>
                <a:cubicBezTo>
                  <a:pt x="676" y="243"/>
                  <a:pt x="676" y="244"/>
                  <a:pt x="676" y="245"/>
                </a:cubicBezTo>
                <a:cubicBezTo>
                  <a:pt x="673" y="242"/>
                  <a:pt x="670" y="240"/>
                  <a:pt x="667" y="238"/>
                </a:cubicBezTo>
                <a:cubicBezTo>
                  <a:pt x="668" y="238"/>
                  <a:pt x="669" y="238"/>
                  <a:pt x="670" y="238"/>
                </a:cubicBezTo>
                <a:cubicBezTo>
                  <a:pt x="670" y="241"/>
                  <a:pt x="673" y="243"/>
                  <a:pt x="676" y="242"/>
                </a:cubicBezTo>
                <a:close/>
                <a:moveTo>
                  <a:pt x="668" y="219"/>
                </a:moveTo>
                <a:cubicBezTo>
                  <a:pt x="672" y="217"/>
                  <a:pt x="676" y="215"/>
                  <a:pt x="679" y="212"/>
                </a:cubicBezTo>
                <a:cubicBezTo>
                  <a:pt x="679" y="214"/>
                  <a:pt x="679" y="215"/>
                  <a:pt x="679" y="217"/>
                </a:cubicBezTo>
                <a:cubicBezTo>
                  <a:pt x="675" y="216"/>
                  <a:pt x="672" y="216"/>
                  <a:pt x="668" y="219"/>
                </a:cubicBezTo>
                <a:close/>
                <a:moveTo>
                  <a:pt x="659" y="210"/>
                </a:moveTo>
                <a:cubicBezTo>
                  <a:pt x="666" y="206"/>
                  <a:pt x="673" y="201"/>
                  <a:pt x="680" y="196"/>
                </a:cubicBezTo>
                <a:cubicBezTo>
                  <a:pt x="680" y="198"/>
                  <a:pt x="680" y="200"/>
                  <a:pt x="680" y="201"/>
                </a:cubicBezTo>
                <a:cubicBezTo>
                  <a:pt x="673" y="204"/>
                  <a:pt x="666" y="207"/>
                  <a:pt x="659" y="210"/>
                </a:cubicBezTo>
                <a:close/>
                <a:moveTo>
                  <a:pt x="660" y="230"/>
                </a:moveTo>
                <a:cubicBezTo>
                  <a:pt x="659" y="231"/>
                  <a:pt x="659" y="231"/>
                  <a:pt x="658" y="232"/>
                </a:cubicBezTo>
                <a:cubicBezTo>
                  <a:pt x="658" y="232"/>
                  <a:pt x="657" y="232"/>
                  <a:pt x="657" y="231"/>
                </a:cubicBezTo>
                <a:cubicBezTo>
                  <a:pt x="658" y="231"/>
                  <a:pt x="659" y="231"/>
                  <a:pt x="660" y="230"/>
                </a:cubicBezTo>
                <a:close/>
                <a:moveTo>
                  <a:pt x="653" y="220"/>
                </a:moveTo>
                <a:cubicBezTo>
                  <a:pt x="651" y="221"/>
                  <a:pt x="649" y="223"/>
                  <a:pt x="648" y="225"/>
                </a:cubicBezTo>
                <a:cubicBezTo>
                  <a:pt x="646" y="224"/>
                  <a:pt x="645" y="223"/>
                  <a:pt x="644" y="222"/>
                </a:cubicBezTo>
                <a:cubicBezTo>
                  <a:pt x="647" y="222"/>
                  <a:pt x="650" y="221"/>
                  <a:pt x="653" y="220"/>
                </a:cubicBezTo>
                <a:close/>
                <a:moveTo>
                  <a:pt x="666" y="177"/>
                </a:moveTo>
                <a:cubicBezTo>
                  <a:pt x="665" y="177"/>
                  <a:pt x="664" y="178"/>
                  <a:pt x="664" y="178"/>
                </a:cubicBezTo>
                <a:cubicBezTo>
                  <a:pt x="665" y="177"/>
                  <a:pt x="665" y="177"/>
                  <a:pt x="666" y="177"/>
                </a:cubicBezTo>
                <a:close/>
                <a:moveTo>
                  <a:pt x="662" y="154"/>
                </a:moveTo>
                <a:cubicBezTo>
                  <a:pt x="656" y="158"/>
                  <a:pt x="649" y="162"/>
                  <a:pt x="642" y="165"/>
                </a:cubicBezTo>
                <a:cubicBezTo>
                  <a:pt x="649" y="161"/>
                  <a:pt x="655" y="158"/>
                  <a:pt x="662" y="154"/>
                </a:cubicBezTo>
                <a:close/>
                <a:moveTo>
                  <a:pt x="642" y="210"/>
                </a:moveTo>
                <a:cubicBezTo>
                  <a:pt x="639" y="212"/>
                  <a:pt x="636" y="213"/>
                  <a:pt x="634" y="215"/>
                </a:cubicBezTo>
                <a:cubicBezTo>
                  <a:pt x="633" y="215"/>
                  <a:pt x="632" y="214"/>
                  <a:pt x="631" y="214"/>
                </a:cubicBezTo>
                <a:cubicBezTo>
                  <a:pt x="635" y="213"/>
                  <a:pt x="639" y="211"/>
                  <a:pt x="642" y="210"/>
                </a:cubicBezTo>
                <a:close/>
                <a:moveTo>
                  <a:pt x="626" y="191"/>
                </a:moveTo>
                <a:cubicBezTo>
                  <a:pt x="627" y="191"/>
                  <a:pt x="627" y="191"/>
                  <a:pt x="628" y="191"/>
                </a:cubicBezTo>
                <a:cubicBezTo>
                  <a:pt x="627" y="191"/>
                  <a:pt x="627" y="192"/>
                  <a:pt x="626" y="192"/>
                </a:cubicBezTo>
                <a:cubicBezTo>
                  <a:pt x="626" y="192"/>
                  <a:pt x="626" y="191"/>
                  <a:pt x="626" y="191"/>
                </a:cubicBezTo>
                <a:close/>
                <a:moveTo>
                  <a:pt x="625" y="199"/>
                </a:moveTo>
                <a:cubicBezTo>
                  <a:pt x="627" y="200"/>
                  <a:pt x="630" y="200"/>
                  <a:pt x="633" y="199"/>
                </a:cubicBezTo>
                <a:cubicBezTo>
                  <a:pt x="630" y="201"/>
                  <a:pt x="626" y="203"/>
                  <a:pt x="623" y="205"/>
                </a:cubicBezTo>
                <a:cubicBezTo>
                  <a:pt x="624" y="203"/>
                  <a:pt x="624" y="201"/>
                  <a:pt x="625" y="199"/>
                </a:cubicBezTo>
                <a:close/>
                <a:moveTo>
                  <a:pt x="267" y="253"/>
                </a:moveTo>
                <a:cubicBezTo>
                  <a:pt x="266" y="257"/>
                  <a:pt x="264" y="261"/>
                  <a:pt x="263" y="265"/>
                </a:cubicBezTo>
                <a:cubicBezTo>
                  <a:pt x="261" y="267"/>
                  <a:pt x="258" y="269"/>
                  <a:pt x="256" y="270"/>
                </a:cubicBezTo>
                <a:cubicBezTo>
                  <a:pt x="252" y="266"/>
                  <a:pt x="239" y="276"/>
                  <a:pt x="236" y="278"/>
                </a:cubicBezTo>
                <a:cubicBezTo>
                  <a:pt x="246" y="269"/>
                  <a:pt x="257" y="261"/>
                  <a:pt x="267" y="253"/>
                </a:cubicBezTo>
                <a:close/>
                <a:moveTo>
                  <a:pt x="253" y="342"/>
                </a:moveTo>
                <a:cubicBezTo>
                  <a:pt x="253" y="345"/>
                  <a:pt x="253" y="348"/>
                  <a:pt x="254" y="352"/>
                </a:cubicBezTo>
                <a:cubicBezTo>
                  <a:pt x="241" y="355"/>
                  <a:pt x="228" y="370"/>
                  <a:pt x="216" y="376"/>
                </a:cubicBezTo>
                <a:cubicBezTo>
                  <a:pt x="228" y="364"/>
                  <a:pt x="241" y="354"/>
                  <a:pt x="253" y="342"/>
                </a:cubicBezTo>
                <a:close/>
                <a:moveTo>
                  <a:pt x="202" y="377"/>
                </a:moveTo>
                <a:cubicBezTo>
                  <a:pt x="202" y="376"/>
                  <a:pt x="202" y="374"/>
                  <a:pt x="201" y="372"/>
                </a:cubicBezTo>
                <a:cubicBezTo>
                  <a:pt x="207" y="369"/>
                  <a:pt x="212" y="366"/>
                  <a:pt x="218" y="363"/>
                </a:cubicBezTo>
                <a:cubicBezTo>
                  <a:pt x="213" y="368"/>
                  <a:pt x="207" y="372"/>
                  <a:pt x="202" y="377"/>
                </a:cubicBezTo>
                <a:close/>
                <a:moveTo>
                  <a:pt x="255" y="360"/>
                </a:moveTo>
                <a:cubicBezTo>
                  <a:pt x="256" y="365"/>
                  <a:pt x="257" y="369"/>
                  <a:pt x="258" y="373"/>
                </a:cubicBezTo>
                <a:cubicBezTo>
                  <a:pt x="258" y="373"/>
                  <a:pt x="257" y="373"/>
                  <a:pt x="257" y="373"/>
                </a:cubicBezTo>
                <a:cubicBezTo>
                  <a:pt x="257" y="372"/>
                  <a:pt x="255" y="371"/>
                  <a:pt x="254" y="370"/>
                </a:cubicBezTo>
                <a:cubicBezTo>
                  <a:pt x="251" y="370"/>
                  <a:pt x="246" y="371"/>
                  <a:pt x="241" y="372"/>
                </a:cubicBezTo>
                <a:cubicBezTo>
                  <a:pt x="245" y="368"/>
                  <a:pt x="250" y="365"/>
                  <a:pt x="255" y="360"/>
                </a:cubicBezTo>
                <a:close/>
                <a:moveTo>
                  <a:pt x="253" y="299"/>
                </a:moveTo>
                <a:cubicBezTo>
                  <a:pt x="250" y="300"/>
                  <a:pt x="247" y="302"/>
                  <a:pt x="244" y="304"/>
                </a:cubicBezTo>
                <a:cubicBezTo>
                  <a:pt x="248" y="301"/>
                  <a:pt x="252" y="298"/>
                  <a:pt x="255" y="294"/>
                </a:cubicBezTo>
                <a:cubicBezTo>
                  <a:pt x="255" y="296"/>
                  <a:pt x="255" y="297"/>
                  <a:pt x="255" y="298"/>
                </a:cubicBezTo>
                <a:cubicBezTo>
                  <a:pt x="254" y="298"/>
                  <a:pt x="254" y="298"/>
                  <a:pt x="253" y="299"/>
                </a:cubicBezTo>
                <a:close/>
                <a:moveTo>
                  <a:pt x="254" y="308"/>
                </a:moveTo>
                <a:cubicBezTo>
                  <a:pt x="253" y="309"/>
                  <a:pt x="253" y="310"/>
                  <a:pt x="253" y="312"/>
                </a:cubicBezTo>
                <a:cubicBezTo>
                  <a:pt x="250" y="312"/>
                  <a:pt x="247" y="314"/>
                  <a:pt x="245" y="317"/>
                </a:cubicBezTo>
                <a:cubicBezTo>
                  <a:pt x="245" y="317"/>
                  <a:pt x="244" y="317"/>
                  <a:pt x="243" y="318"/>
                </a:cubicBezTo>
                <a:cubicBezTo>
                  <a:pt x="240" y="319"/>
                  <a:pt x="237" y="321"/>
                  <a:pt x="235" y="322"/>
                </a:cubicBezTo>
                <a:cubicBezTo>
                  <a:pt x="241" y="317"/>
                  <a:pt x="247" y="312"/>
                  <a:pt x="254" y="308"/>
                </a:cubicBezTo>
                <a:close/>
                <a:moveTo>
                  <a:pt x="253" y="321"/>
                </a:moveTo>
                <a:cubicBezTo>
                  <a:pt x="253" y="325"/>
                  <a:pt x="253" y="329"/>
                  <a:pt x="253" y="333"/>
                </a:cubicBezTo>
                <a:cubicBezTo>
                  <a:pt x="243" y="332"/>
                  <a:pt x="221" y="352"/>
                  <a:pt x="214" y="356"/>
                </a:cubicBezTo>
                <a:cubicBezTo>
                  <a:pt x="225" y="345"/>
                  <a:pt x="238" y="334"/>
                  <a:pt x="253" y="321"/>
                </a:cubicBezTo>
                <a:close/>
                <a:moveTo>
                  <a:pt x="212" y="299"/>
                </a:moveTo>
                <a:cubicBezTo>
                  <a:pt x="214" y="298"/>
                  <a:pt x="216" y="297"/>
                  <a:pt x="218" y="296"/>
                </a:cubicBezTo>
                <a:cubicBezTo>
                  <a:pt x="215" y="298"/>
                  <a:pt x="213" y="299"/>
                  <a:pt x="211" y="301"/>
                </a:cubicBezTo>
                <a:cubicBezTo>
                  <a:pt x="211" y="300"/>
                  <a:pt x="212" y="299"/>
                  <a:pt x="212" y="299"/>
                </a:cubicBezTo>
                <a:close/>
                <a:moveTo>
                  <a:pt x="204" y="320"/>
                </a:moveTo>
                <a:cubicBezTo>
                  <a:pt x="206" y="318"/>
                  <a:pt x="209" y="317"/>
                  <a:pt x="211" y="316"/>
                </a:cubicBezTo>
                <a:cubicBezTo>
                  <a:pt x="208" y="318"/>
                  <a:pt x="206" y="320"/>
                  <a:pt x="203" y="321"/>
                </a:cubicBezTo>
                <a:cubicBezTo>
                  <a:pt x="204" y="321"/>
                  <a:pt x="204" y="320"/>
                  <a:pt x="204" y="320"/>
                </a:cubicBezTo>
                <a:close/>
                <a:moveTo>
                  <a:pt x="201" y="334"/>
                </a:moveTo>
                <a:cubicBezTo>
                  <a:pt x="205" y="333"/>
                  <a:pt x="209" y="332"/>
                  <a:pt x="213" y="330"/>
                </a:cubicBezTo>
                <a:cubicBezTo>
                  <a:pt x="209" y="333"/>
                  <a:pt x="205" y="336"/>
                  <a:pt x="201" y="339"/>
                </a:cubicBezTo>
                <a:cubicBezTo>
                  <a:pt x="201" y="338"/>
                  <a:pt x="201" y="336"/>
                  <a:pt x="201" y="334"/>
                </a:cubicBezTo>
                <a:close/>
                <a:moveTo>
                  <a:pt x="213" y="345"/>
                </a:moveTo>
                <a:cubicBezTo>
                  <a:pt x="209" y="350"/>
                  <a:pt x="204" y="354"/>
                  <a:pt x="200" y="358"/>
                </a:cubicBezTo>
                <a:cubicBezTo>
                  <a:pt x="200" y="356"/>
                  <a:pt x="200" y="353"/>
                  <a:pt x="200" y="351"/>
                </a:cubicBezTo>
                <a:cubicBezTo>
                  <a:pt x="205" y="349"/>
                  <a:pt x="209" y="348"/>
                  <a:pt x="213" y="345"/>
                </a:cubicBezTo>
                <a:close/>
                <a:moveTo>
                  <a:pt x="160" y="421"/>
                </a:moveTo>
                <a:cubicBezTo>
                  <a:pt x="160" y="421"/>
                  <a:pt x="161" y="421"/>
                  <a:pt x="161" y="421"/>
                </a:cubicBezTo>
                <a:cubicBezTo>
                  <a:pt x="162" y="420"/>
                  <a:pt x="163" y="419"/>
                  <a:pt x="164" y="418"/>
                </a:cubicBezTo>
                <a:cubicBezTo>
                  <a:pt x="191" y="398"/>
                  <a:pt x="227" y="378"/>
                  <a:pt x="263" y="387"/>
                </a:cubicBezTo>
                <a:cubicBezTo>
                  <a:pt x="265" y="391"/>
                  <a:pt x="277" y="400"/>
                  <a:pt x="273" y="390"/>
                </a:cubicBezTo>
                <a:cubicBezTo>
                  <a:pt x="274" y="391"/>
                  <a:pt x="288" y="396"/>
                  <a:pt x="283" y="387"/>
                </a:cubicBezTo>
                <a:cubicBezTo>
                  <a:pt x="287" y="381"/>
                  <a:pt x="272" y="377"/>
                  <a:pt x="269" y="376"/>
                </a:cubicBezTo>
                <a:cubicBezTo>
                  <a:pt x="256" y="341"/>
                  <a:pt x="260" y="303"/>
                  <a:pt x="272" y="268"/>
                </a:cubicBezTo>
                <a:cubicBezTo>
                  <a:pt x="273" y="267"/>
                  <a:pt x="273" y="266"/>
                  <a:pt x="273" y="264"/>
                </a:cubicBezTo>
                <a:cubicBezTo>
                  <a:pt x="296" y="204"/>
                  <a:pt x="352" y="174"/>
                  <a:pt x="413" y="164"/>
                </a:cubicBezTo>
                <a:cubicBezTo>
                  <a:pt x="484" y="152"/>
                  <a:pt x="552" y="178"/>
                  <a:pt x="612" y="215"/>
                </a:cubicBezTo>
                <a:cubicBezTo>
                  <a:pt x="612" y="218"/>
                  <a:pt x="615" y="220"/>
                  <a:pt x="618" y="219"/>
                </a:cubicBezTo>
                <a:cubicBezTo>
                  <a:pt x="637" y="231"/>
                  <a:pt x="655" y="243"/>
                  <a:pt x="673" y="257"/>
                </a:cubicBezTo>
                <a:cubicBezTo>
                  <a:pt x="672" y="261"/>
                  <a:pt x="677" y="264"/>
                  <a:pt x="680" y="261"/>
                </a:cubicBezTo>
                <a:cubicBezTo>
                  <a:pt x="683" y="264"/>
                  <a:pt x="688" y="261"/>
                  <a:pt x="686" y="256"/>
                </a:cubicBezTo>
                <a:cubicBezTo>
                  <a:pt x="687" y="253"/>
                  <a:pt x="686" y="251"/>
                  <a:pt x="684" y="250"/>
                </a:cubicBezTo>
                <a:cubicBezTo>
                  <a:pt x="688" y="229"/>
                  <a:pt x="686" y="206"/>
                  <a:pt x="691" y="185"/>
                </a:cubicBezTo>
                <a:cubicBezTo>
                  <a:pt x="697" y="159"/>
                  <a:pt x="710" y="136"/>
                  <a:pt x="727" y="116"/>
                </a:cubicBezTo>
                <a:cubicBezTo>
                  <a:pt x="764" y="74"/>
                  <a:pt x="812" y="50"/>
                  <a:pt x="868" y="51"/>
                </a:cubicBezTo>
                <a:cubicBezTo>
                  <a:pt x="925" y="51"/>
                  <a:pt x="984" y="72"/>
                  <a:pt x="1028" y="108"/>
                </a:cubicBezTo>
                <a:cubicBezTo>
                  <a:pt x="1046" y="123"/>
                  <a:pt x="1062" y="142"/>
                  <a:pt x="1071" y="164"/>
                </a:cubicBezTo>
                <a:cubicBezTo>
                  <a:pt x="1074" y="169"/>
                  <a:pt x="1076" y="187"/>
                  <a:pt x="1080" y="190"/>
                </a:cubicBezTo>
                <a:cubicBezTo>
                  <a:pt x="1085" y="193"/>
                  <a:pt x="1087" y="187"/>
                  <a:pt x="1086" y="184"/>
                </a:cubicBezTo>
                <a:cubicBezTo>
                  <a:pt x="1086" y="184"/>
                  <a:pt x="1086" y="184"/>
                  <a:pt x="1086" y="184"/>
                </a:cubicBezTo>
                <a:cubicBezTo>
                  <a:pt x="1192" y="131"/>
                  <a:pt x="1361" y="223"/>
                  <a:pt x="1362" y="346"/>
                </a:cubicBezTo>
                <a:cubicBezTo>
                  <a:pt x="1361" y="409"/>
                  <a:pt x="1321" y="441"/>
                  <a:pt x="1290" y="490"/>
                </a:cubicBezTo>
                <a:cubicBezTo>
                  <a:pt x="1292" y="493"/>
                  <a:pt x="1268" y="472"/>
                  <a:pt x="1276" y="486"/>
                </a:cubicBezTo>
                <a:cubicBezTo>
                  <a:pt x="1273" y="491"/>
                  <a:pt x="1287" y="503"/>
                  <a:pt x="1290" y="507"/>
                </a:cubicBezTo>
                <a:cubicBezTo>
                  <a:pt x="1281" y="509"/>
                  <a:pt x="1290" y="514"/>
                  <a:pt x="1295" y="514"/>
                </a:cubicBezTo>
                <a:cubicBezTo>
                  <a:pt x="1350" y="591"/>
                  <a:pt x="1359" y="716"/>
                  <a:pt x="1268" y="771"/>
                </a:cubicBezTo>
                <a:cubicBezTo>
                  <a:pt x="1265" y="769"/>
                  <a:pt x="1263" y="772"/>
                  <a:pt x="1262" y="774"/>
                </a:cubicBezTo>
                <a:cubicBezTo>
                  <a:pt x="1206" y="806"/>
                  <a:pt x="1144" y="807"/>
                  <a:pt x="1083" y="792"/>
                </a:cubicBezTo>
                <a:cubicBezTo>
                  <a:pt x="1056" y="785"/>
                  <a:pt x="1029" y="776"/>
                  <a:pt x="1003" y="765"/>
                </a:cubicBezTo>
                <a:cubicBezTo>
                  <a:pt x="994" y="761"/>
                  <a:pt x="951" y="732"/>
                  <a:pt x="942" y="736"/>
                </a:cubicBezTo>
                <a:cubicBezTo>
                  <a:pt x="939" y="724"/>
                  <a:pt x="929" y="746"/>
                  <a:pt x="930" y="744"/>
                </a:cubicBezTo>
                <a:cubicBezTo>
                  <a:pt x="920" y="762"/>
                  <a:pt x="906" y="776"/>
                  <a:pt x="891" y="789"/>
                </a:cubicBezTo>
                <a:cubicBezTo>
                  <a:pt x="888" y="790"/>
                  <a:pt x="886" y="791"/>
                  <a:pt x="887" y="793"/>
                </a:cubicBezTo>
                <a:cubicBezTo>
                  <a:pt x="777" y="886"/>
                  <a:pt x="646" y="901"/>
                  <a:pt x="508" y="883"/>
                </a:cubicBezTo>
                <a:cubicBezTo>
                  <a:pt x="418" y="871"/>
                  <a:pt x="293" y="835"/>
                  <a:pt x="294" y="724"/>
                </a:cubicBezTo>
                <a:cubicBezTo>
                  <a:pt x="298" y="724"/>
                  <a:pt x="301" y="721"/>
                  <a:pt x="299" y="718"/>
                </a:cubicBezTo>
                <a:cubicBezTo>
                  <a:pt x="305" y="709"/>
                  <a:pt x="268" y="710"/>
                  <a:pt x="263" y="709"/>
                </a:cubicBezTo>
                <a:cubicBezTo>
                  <a:pt x="242" y="706"/>
                  <a:pt x="222" y="701"/>
                  <a:pt x="202" y="694"/>
                </a:cubicBezTo>
                <a:cubicBezTo>
                  <a:pt x="164" y="680"/>
                  <a:pt x="128" y="658"/>
                  <a:pt x="105" y="624"/>
                </a:cubicBezTo>
                <a:cubicBezTo>
                  <a:pt x="105" y="623"/>
                  <a:pt x="104" y="623"/>
                  <a:pt x="104" y="622"/>
                </a:cubicBezTo>
                <a:cubicBezTo>
                  <a:pt x="58" y="552"/>
                  <a:pt x="101" y="468"/>
                  <a:pt x="160" y="421"/>
                </a:cubicBezTo>
                <a:close/>
                <a:moveTo>
                  <a:pt x="1303" y="490"/>
                </a:moveTo>
                <a:cubicBezTo>
                  <a:pt x="1301" y="494"/>
                  <a:pt x="1300" y="499"/>
                  <a:pt x="1300" y="503"/>
                </a:cubicBezTo>
                <a:cubicBezTo>
                  <a:pt x="1299" y="501"/>
                  <a:pt x="1298" y="500"/>
                  <a:pt x="1297" y="499"/>
                </a:cubicBezTo>
                <a:cubicBezTo>
                  <a:pt x="1299" y="496"/>
                  <a:pt x="1301" y="493"/>
                  <a:pt x="1303" y="490"/>
                </a:cubicBezTo>
                <a:close/>
                <a:moveTo>
                  <a:pt x="121" y="440"/>
                </a:moveTo>
                <a:cubicBezTo>
                  <a:pt x="123" y="439"/>
                  <a:pt x="126" y="437"/>
                  <a:pt x="128" y="436"/>
                </a:cubicBezTo>
                <a:cubicBezTo>
                  <a:pt x="124" y="441"/>
                  <a:pt x="120" y="445"/>
                  <a:pt x="116" y="449"/>
                </a:cubicBezTo>
                <a:cubicBezTo>
                  <a:pt x="112" y="446"/>
                  <a:pt x="100" y="456"/>
                  <a:pt x="97" y="458"/>
                </a:cubicBezTo>
                <a:cubicBezTo>
                  <a:pt x="105" y="452"/>
                  <a:pt x="113" y="446"/>
                  <a:pt x="121" y="440"/>
                </a:cubicBezTo>
                <a:close/>
                <a:moveTo>
                  <a:pt x="92" y="475"/>
                </a:moveTo>
                <a:cubicBezTo>
                  <a:pt x="92" y="475"/>
                  <a:pt x="92" y="475"/>
                  <a:pt x="92" y="475"/>
                </a:cubicBezTo>
                <a:cubicBezTo>
                  <a:pt x="96" y="472"/>
                  <a:pt x="100" y="468"/>
                  <a:pt x="105" y="465"/>
                </a:cubicBezTo>
                <a:cubicBezTo>
                  <a:pt x="97" y="476"/>
                  <a:pt x="91" y="488"/>
                  <a:pt x="87" y="500"/>
                </a:cubicBezTo>
                <a:cubicBezTo>
                  <a:pt x="85" y="491"/>
                  <a:pt x="62" y="505"/>
                  <a:pt x="59" y="507"/>
                </a:cubicBezTo>
                <a:cubicBezTo>
                  <a:pt x="64" y="503"/>
                  <a:pt x="98" y="482"/>
                  <a:pt x="92" y="475"/>
                </a:cubicBezTo>
                <a:close/>
                <a:moveTo>
                  <a:pt x="59" y="485"/>
                </a:moveTo>
                <a:cubicBezTo>
                  <a:pt x="63" y="485"/>
                  <a:pt x="67" y="484"/>
                  <a:pt x="71" y="481"/>
                </a:cubicBezTo>
                <a:cubicBezTo>
                  <a:pt x="61" y="489"/>
                  <a:pt x="50" y="497"/>
                  <a:pt x="41" y="506"/>
                </a:cubicBezTo>
                <a:cubicBezTo>
                  <a:pt x="46" y="498"/>
                  <a:pt x="52" y="492"/>
                  <a:pt x="59" y="485"/>
                </a:cubicBezTo>
                <a:close/>
                <a:moveTo>
                  <a:pt x="24" y="533"/>
                </a:moveTo>
                <a:cubicBezTo>
                  <a:pt x="34" y="528"/>
                  <a:pt x="45" y="523"/>
                  <a:pt x="55" y="518"/>
                </a:cubicBezTo>
                <a:cubicBezTo>
                  <a:pt x="43" y="526"/>
                  <a:pt x="32" y="534"/>
                  <a:pt x="20" y="542"/>
                </a:cubicBezTo>
                <a:cubicBezTo>
                  <a:pt x="21" y="539"/>
                  <a:pt x="23" y="536"/>
                  <a:pt x="24" y="533"/>
                </a:cubicBezTo>
                <a:close/>
                <a:moveTo>
                  <a:pt x="16" y="554"/>
                </a:moveTo>
                <a:cubicBezTo>
                  <a:pt x="27" y="549"/>
                  <a:pt x="38" y="544"/>
                  <a:pt x="49" y="538"/>
                </a:cubicBezTo>
                <a:cubicBezTo>
                  <a:pt x="37" y="547"/>
                  <a:pt x="25" y="554"/>
                  <a:pt x="13" y="563"/>
                </a:cubicBezTo>
                <a:cubicBezTo>
                  <a:pt x="14" y="560"/>
                  <a:pt x="15" y="557"/>
                  <a:pt x="16" y="554"/>
                </a:cubicBezTo>
                <a:close/>
                <a:moveTo>
                  <a:pt x="11" y="577"/>
                </a:moveTo>
                <a:cubicBezTo>
                  <a:pt x="15" y="576"/>
                  <a:pt x="19" y="574"/>
                  <a:pt x="23" y="572"/>
                </a:cubicBezTo>
                <a:cubicBezTo>
                  <a:pt x="18" y="575"/>
                  <a:pt x="14" y="579"/>
                  <a:pt x="10" y="582"/>
                </a:cubicBezTo>
                <a:cubicBezTo>
                  <a:pt x="10" y="580"/>
                  <a:pt x="10" y="579"/>
                  <a:pt x="11" y="577"/>
                </a:cubicBezTo>
                <a:close/>
                <a:moveTo>
                  <a:pt x="23" y="590"/>
                </a:moveTo>
                <a:cubicBezTo>
                  <a:pt x="21" y="593"/>
                  <a:pt x="7" y="603"/>
                  <a:pt x="10" y="608"/>
                </a:cubicBezTo>
                <a:cubicBezTo>
                  <a:pt x="12" y="612"/>
                  <a:pt x="17" y="609"/>
                  <a:pt x="19" y="608"/>
                </a:cubicBezTo>
                <a:cubicBezTo>
                  <a:pt x="16" y="611"/>
                  <a:pt x="13" y="614"/>
                  <a:pt x="10" y="618"/>
                </a:cubicBezTo>
                <a:cubicBezTo>
                  <a:pt x="9" y="610"/>
                  <a:pt x="9" y="602"/>
                  <a:pt x="9" y="594"/>
                </a:cubicBezTo>
                <a:cubicBezTo>
                  <a:pt x="14" y="593"/>
                  <a:pt x="19" y="592"/>
                  <a:pt x="23" y="5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5335588" y="2749550"/>
            <a:ext cx="1395412" cy="877888"/>
            <a:chOff x="3361" y="1732"/>
            <a:chExt cx="879" cy="553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318000" y="3484563"/>
            <a:ext cx="596900" cy="495300"/>
            <a:chOff x="2720" y="2195"/>
            <a:chExt cx="376" cy="312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20" y="2195"/>
              <a:ext cx="3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701" y="2188"/>
              <a:ext cx="397" cy="336"/>
            </a:xfrm>
            <a:custGeom>
              <a:avLst/>
              <a:gdLst>
                <a:gd name="T0" fmla="*/ 144 w 165"/>
                <a:gd name="T1" fmla="*/ 27 h 139"/>
                <a:gd name="T2" fmla="*/ 48 w 165"/>
                <a:gd name="T3" fmla="*/ 13 h 139"/>
                <a:gd name="T4" fmla="*/ 27 w 165"/>
                <a:gd name="T5" fmla="*/ 49 h 139"/>
                <a:gd name="T6" fmla="*/ 14 w 165"/>
                <a:gd name="T7" fmla="*/ 94 h 139"/>
                <a:gd name="T8" fmla="*/ 24 w 165"/>
                <a:gd name="T9" fmla="*/ 105 h 139"/>
                <a:gd name="T10" fmla="*/ 32 w 165"/>
                <a:gd name="T11" fmla="*/ 111 h 139"/>
                <a:gd name="T12" fmla="*/ 58 w 165"/>
                <a:gd name="T13" fmla="*/ 123 h 139"/>
                <a:gd name="T14" fmla="*/ 157 w 165"/>
                <a:gd name="T15" fmla="*/ 91 h 139"/>
                <a:gd name="T16" fmla="*/ 164 w 165"/>
                <a:gd name="T17" fmla="*/ 65 h 139"/>
                <a:gd name="T18" fmla="*/ 29 w 165"/>
                <a:gd name="T19" fmla="*/ 71 h 139"/>
                <a:gd name="T20" fmla="*/ 28 w 165"/>
                <a:gd name="T21" fmla="*/ 71 h 139"/>
                <a:gd name="T22" fmla="*/ 34 w 165"/>
                <a:gd name="T23" fmla="*/ 80 h 139"/>
                <a:gd name="T24" fmla="*/ 27 w 165"/>
                <a:gd name="T25" fmla="*/ 93 h 139"/>
                <a:gd name="T26" fmla="*/ 43 w 165"/>
                <a:gd name="T27" fmla="*/ 108 h 139"/>
                <a:gd name="T28" fmla="*/ 45 w 165"/>
                <a:gd name="T29" fmla="*/ 109 h 139"/>
                <a:gd name="T30" fmla="*/ 37 w 165"/>
                <a:gd name="T31" fmla="*/ 101 h 139"/>
                <a:gd name="T32" fmla="*/ 50 w 165"/>
                <a:gd name="T33" fmla="*/ 94 h 139"/>
                <a:gd name="T34" fmla="*/ 61 w 165"/>
                <a:gd name="T35" fmla="*/ 102 h 139"/>
                <a:gd name="T36" fmla="*/ 58 w 165"/>
                <a:gd name="T37" fmla="*/ 98 h 139"/>
                <a:gd name="T38" fmla="*/ 61 w 165"/>
                <a:gd name="T39" fmla="*/ 102 h 139"/>
                <a:gd name="T40" fmla="*/ 68 w 165"/>
                <a:gd name="T41" fmla="*/ 118 h 139"/>
                <a:gd name="T42" fmla="*/ 69 w 165"/>
                <a:gd name="T43" fmla="*/ 118 h 139"/>
                <a:gd name="T44" fmla="*/ 74 w 165"/>
                <a:gd name="T45" fmla="*/ 106 h 139"/>
                <a:gd name="T46" fmla="*/ 67 w 165"/>
                <a:gd name="T47" fmla="*/ 107 h 139"/>
                <a:gd name="T48" fmla="*/ 76 w 165"/>
                <a:gd name="T49" fmla="*/ 104 h 139"/>
                <a:gd name="T50" fmla="*/ 85 w 165"/>
                <a:gd name="T51" fmla="*/ 122 h 139"/>
                <a:gd name="T52" fmla="*/ 86 w 165"/>
                <a:gd name="T53" fmla="*/ 118 h 139"/>
                <a:gd name="T54" fmla="*/ 88 w 165"/>
                <a:gd name="T55" fmla="*/ 116 h 139"/>
                <a:gd name="T56" fmla="*/ 80 w 165"/>
                <a:gd name="T57" fmla="*/ 113 h 139"/>
                <a:gd name="T58" fmla="*/ 96 w 165"/>
                <a:gd name="T59" fmla="*/ 108 h 139"/>
                <a:gd name="T60" fmla="*/ 99 w 165"/>
                <a:gd name="T61" fmla="*/ 123 h 139"/>
                <a:gd name="T62" fmla="*/ 99 w 165"/>
                <a:gd name="T63" fmla="*/ 123 h 139"/>
                <a:gd name="T64" fmla="*/ 104 w 165"/>
                <a:gd name="T65" fmla="*/ 108 h 139"/>
                <a:gd name="T66" fmla="*/ 105 w 165"/>
                <a:gd name="T67" fmla="*/ 108 h 139"/>
                <a:gd name="T68" fmla="*/ 112 w 165"/>
                <a:gd name="T69" fmla="*/ 123 h 139"/>
                <a:gd name="T70" fmla="*/ 113 w 165"/>
                <a:gd name="T71" fmla="*/ 123 h 139"/>
                <a:gd name="T72" fmla="*/ 117 w 165"/>
                <a:gd name="T73" fmla="*/ 109 h 139"/>
                <a:gd name="T74" fmla="*/ 119 w 165"/>
                <a:gd name="T75" fmla="*/ 106 h 139"/>
                <a:gd name="T76" fmla="*/ 117 w 165"/>
                <a:gd name="T77" fmla="*/ 109 h 139"/>
                <a:gd name="T78" fmla="*/ 128 w 165"/>
                <a:gd name="T79" fmla="*/ 111 h 139"/>
                <a:gd name="T80" fmla="*/ 146 w 165"/>
                <a:gd name="T81" fmla="*/ 96 h 139"/>
                <a:gd name="T82" fmla="*/ 155 w 165"/>
                <a:gd name="T83" fmla="*/ 69 h 139"/>
                <a:gd name="T84" fmla="*/ 96 w 165"/>
                <a:gd name="T85" fmla="*/ 15 h 139"/>
                <a:gd name="T86" fmla="*/ 155 w 165"/>
                <a:gd name="T87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39">
                  <a:moveTo>
                    <a:pt x="164" y="65"/>
                  </a:moveTo>
                  <a:cubicBezTo>
                    <a:pt x="165" y="53"/>
                    <a:pt x="158" y="39"/>
                    <a:pt x="144" y="27"/>
                  </a:cubicBezTo>
                  <a:cubicBezTo>
                    <a:pt x="135" y="18"/>
                    <a:pt x="109" y="0"/>
                    <a:pt x="96" y="3"/>
                  </a:cubicBezTo>
                  <a:cubicBezTo>
                    <a:pt x="91" y="2"/>
                    <a:pt x="40" y="0"/>
                    <a:pt x="48" y="13"/>
                  </a:cubicBezTo>
                  <a:cubicBezTo>
                    <a:pt x="43" y="20"/>
                    <a:pt x="54" y="18"/>
                    <a:pt x="57" y="17"/>
                  </a:cubicBezTo>
                  <a:cubicBezTo>
                    <a:pt x="43" y="24"/>
                    <a:pt x="30" y="33"/>
                    <a:pt x="27" y="49"/>
                  </a:cubicBezTo>
                  <a:cubicBezTo>
                    <a:pt x="16" y="59"/>
                    <a:pt x="6" y="73"/>
                    <a:pt x="12" y="89"/>
                  </a:cubicBezTo>
                  <a:cubicBezTo>
                    <a:pt x="0" y="89"/>
                    <a:pt x="16" y="94"/>
                    <a:pt x="14" y="94"/>
                  </a:cubicBezTo>
                  <a:cubicBezTo>
                    <a:pt x="15" y="95"/>
                    <a:pt x="16" y="96"/>
                    <a:pt x="17" y="97"/>
                  </a:cubicBezTo>
                  <a:cubicBezTo>
                    <a:pt x="14" y="105"/>
                    <a:pt x="16" y="110"/>
                    <a:pt x="24" y="105"/>
                  </a:cubicBezTo>
                  <a:cubicBezTo>
                    <a:pt x="25" y="106"/>
                    <a:pt x="26" y="107"/>
                    <a:pt x="27" y="108"/>
                  </a:cubicBezTo>
                  <a:cubicBezTo>
                    <a:pt x="28" y="110"/>
                    <a:pt x="30" y="111"/>
                    <a:pt x="32" y="111"/>
                  </a:cubicBezTo>
                  <a:cubicBezTo>
                    <a:pt x="38" y="115"/>
                    <a:pt x="45" y="118"/>
                    <a:pt x="52" y="121"/>
                  </a:cubicBezTo>
                  <a:cubicBezTo>
                    <a:pt x="52" y="124"/>
                    <a:pt x="56" y="124"/>
                    <a:pt x="58" y="123"/>
                  </a:cubicBezTo>
                  <a:cubicBezTo>
                    <a:pt x="91" y="134"/>
                    <a:pt x="129" y="139"/>
                    <a:pt x="150" y="105"/>
                  </a:cubicBezTo>
                  <a:cubicBezTo>
                    <a:pt x="152" y="103"/>
                    <a:pt x="160" y="95"/>
                    <a:pt x="157" y="91"/>
                  </a:cubicBezTo>
                  <a:cubicBezTo>
                    <a:pt x="158" y="89"/>
                    <a:pt x="158" y="88"/>
                    <a:pt x="157" y="86"/>
                  </a:cubicBezTo>
                  <a:cubicBezTo>
                    <a:pt x="162" y="80"/>
                    <a:pt x="164" y="73"/>
                    <a:pt x="164" y="65"/>
                  </a:cubicBezTo>
                  <a:close/>
                  <a:moveTo>
                    <a:pt x="28" y="71"/>
                  </a:moveTo>
                  <a:cubicBezTo>
                    <a:pt x="28" y="71"/>
                    <a:pt x="28" y="71"/>
                    <a:pt x="29" y="71"/>
                  </a:cubicBezTo>
                  <a:cubicBezTo>
                    <a:pt x="28" y="71"/>
                    <a:pt x="28" y="72"/>
                    <a:pt x="27" y="72"/>
                  </a:cubicBezTo>
                  <a:cubicBezTo>
                    <a:pt x="27" y="72"/>
                    <a:pt x="27" y="72"/>
                    <a:pt x="28" y="71"/>
                  </a:cubicBezTo>
                  <a:close/>
                  <a:moveTo>
                    <a:pt x="27" y="93"/>
                  </a:moveTo>
                  <a:cubicBezTo>
                    <a:pt x="29" y="89"/>
                    <a:pt x="31" y="84"/>
                    <a:pt x="34" y="80"/>
                  </a:cubicBezTo>
                  <a:cubicBezTo>
                    <a:pt x="34" y="81"/>
                    <a:pt x="35" y="82"/>
                    <a:pt x="36" y="83"/>
                  </a:cubicBezTo>
                  <a:cubicBezTo>
                    <a:pt x="33" y="86"/>
                    <a:pt x="30" y="90"/>
                    <a:pt x="27" y="93"/>
                  </a:cubicBezTo>
                  <a:close/>
                  <a:moveTo>
                    <a:pt x="45" y="109"/>
                  </a:moveTo>
                  <a:cubicBezTo>
                    <a:pt x="44" y="109"/>
                    <a:pt x="44" y="109"/>
                    <a:pt x="43" y="108"/>
                  </a:cubicBezTo>
                  <a:cubicBezTo>
                    <a:pt x="44" y="108"/>
                    <a:pt x="45" y="107"/>
                    <a:pt x="46" y="107"/>
                  </a:cubicBezTo>
                  <a:cubicBezTo>
                    <a:pt x="46" y="108"/>
                    <a:pt x="45" y="108"/>
                    <a:pt x="45" y="109"/>
                  </a:cubicBezTo>
                  <a:close/>
                  <a:moveTo>
                    <a:pt x="37" y="102"/>
                  </a:moveTo>
                  <a:cubicBezTo>
                    <a:pt x="37" y="102"/>
                    <a:pt x="37" y="101"/>
                    <a:pt x="37" y="101"/>
                  </a:cubicBezTo>
                  <a:cubicBezTo>
                    <a:pt x="38" y="96"/>
                    <a:pt x="40" y="92"/>
                    <a:pt x="42" y="89"/>
                  </a:cubicBezTo>
                  <a:cubicBezTo>
                    <a:pt x="44" y="91"/>
                    <a:pt x="47" y="92"/>
                    <a:pt x="50" y="94"/>
                  </a:cubicBezTo>
                  <a:cubicBezTo>
                    <a:pt x="45" y="98"/>
                    <a:pt x="41" y="101"/>
                    <a:pt x="37" y="102"/>
                  </a:cubicBezTo>
                  <a:close/>
                  <a:moveTo>
                    <a:pt x="61" y="102"/>
                  </a:moveTo>
                  <a:cubicBezTo>
                    <a:pt x="59" y="104"/>
                    <a:pt x="57" y="105"/>
                    <a:pt x="55" y="106"/>
                  </a:cubicBezTo>
                  <a:cubicBezTo>
                    <a:pt x="56" y="103"/>
                    <a:pt x="57" y="101"/>
                    <a:pt x="58" y="98"/>
                  </a:cubicBezTo>
                  <a:cubicBezTo>
                    <a:pt x="60" y="99"/>
                    <a:pt x="61" y="100"/>
                    <a:pt x="62" y="100"/>
                  </a:cubicBezTo>
                  <a:cubicBezTo>
                    <a:pt x="62" y="101"/>
                    <a:pt x="61" y="101"/>
                    <a:pt x="61" y="102"/>
                  </a:cubicBezTo>
                  <a:close/>
                  <a:moveTo>
                    <a:pt x="69" y="118"/>
                  </a:move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9" y="117"/>
                    <a:pt x="69" y="117"/>
                  </a:cubicBezTo>
                  <a:cubicBezTo>
                    <a:pt x="69" y="117"/>
                    <a:pt x="69" y="118"/>
                    <a:pt x="69" y="118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7"/>
                    <a:pt x="74" y="106"/>
                  </a:cubicBezTo>
                  <a:cubicBezTo>
                    <a:pt x="70" y="105"/>
                    <a:pt x="67" y="106"/>
                    <a:pt x="66" y="109"/>
                  </a:cubicBezTo>
                  <a:cubicBezTo>
                    <a:pt x="66" y="109"/>
                    <a:pt x="66" y="108"/>
                    <a:pt x="67" y="107"/>
                  </a:cubicBezTo>
                  <a:cubicBezTo>
                    <a:pt x="69" y="106"/>
                    <a:pt x="70" y="105"/>
                    <a:pt x="71" y="103"/>
                  </a:cubicBezTo>
                  <a:cubicBezTo>
                    <a:pt x="72" y="104"/>
                    <a:pt x="74" y="104"/>
                    <a:pt x="76" y="104"/>
                  </a:cubicBezTo>
                  <a:cubicBezTo>
                    <a:pt x="75" y="105"/>
                    <a:pt x="75" y="106"/>
                    <a:pt x="74" y="107"/>
                  </a:cubicBezTo>
                  <a:close/>
                  <a:moveTo>
                    <a:pt x="85" y="122"/>
                  </a:moveTo>
                  <a:cubicBezTo>
                    <a:pt x="84" y="121"/>
                    <a:pt x="83" y="121"/>
                    <a:pt x="82" y="121"/>
                  </a:cubicBezTo>
                  <a:cubicBezTo>
                    <a:pt x="84" y="120"/>
                    <a:pt x="85" y="119"/>
                    <a:pt x="86" y="118"/>
                  </a:cubicBezTo>
                  <a:cubicBezTo>
                    <a:pt x="86" y="119"/>
                    <a:pt x="85" y="120"/>
                    <a:pt x="85" y="122"/>
                  </a:cubicBezTo>
                  <a:close/>
                  <a:moveTo>
                    <a:pt x="88" y="116"/>
                  </a:moveTo>
                  <a:cubicBezTo>
                    <a:pt x="88" y="114"/>
                    <a:pt x="88" y="113"/>
                    <a:pt x="87" y="112"/>
                  </a:cubicBezTo>
                  <a:cubicBezTo>
                    <a:pt x="84" y="111"/>
                    <a:pt x="82" y="111"/>
                    <a:pt x="80" y="113"/>
                  </a:cubicBezTo>
                  <a:cubicBezTo>
                    <a:pt x="82" y="111"/>
                    <a:pt x="83" y="109"/>
                    <a:pt x="85" y="106"/>
                  </a:cubicBezTo>
                  <a:cubicBezTo>
                    <a:pt x="89" y="107"/>
                    <a:pt x="92" y="107"/>
                    <a:pt x="96" y="108"/>
                  </a:cubicBezTo>
                  <a:cubicBezTo>
                    <a:pt x="93" y="110"/>
                    <a:pt x="91" y="112"/>
                    <a:pt x="88" y="116"/>
                  </a:cubicBezTo>
                  <a:close/>
                  <a:moveTo>
                    <a:pt x="99" y="123"/>
                  </a:moveTo>
                  <a:cubicBezTo>
                    <a:pt x="99" y="123"/>
                    <a:pt x="98" y="123"/>
                    <a:pt x="98" y="123"/>
                  </a:cubicBezTo>
                  <a:cubicBezTo>
                    <a:pt x="98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lose/>
                  <a:moveTo>
                    <a:pt x="104" y="108"/>
                  </a:move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4" y="108"/>
                  </a:cubicBezTo>
                  <a:close/>
                  <a:moveTo>
                    <a:pt x="112" y="123"/>
                  </a:moveTo>
                  <a:cubicBezTo>
                    <a:pt x="112" y="123"/>
                    <a:pt x="113" y="123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lose/>
                  <a:moveTo>
                    <a:pt x="117" y="109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20" y="106"/>
                    <a:pt x="120" y="106"/>
                    <a:pt x="121" y="106"/>
                  </a:cubicBezTo>
                  <a:cubicBezTo>
                    <a:pt x="120" y="107"/>
                    <a:pt x="118" y="108"/>
                    <a:pt x="117" y="109"/>
                  </a:cubicBezTo>
                  <a:close/>
                  <a:moveTo>
                    <a:pt x="143" y="100"/>
                  </a:moveTo>
                  <a:cubicBezTo>
                    <a:pt x="139" y="105"/>
                    <a:pt x="134" y="108"/>
                    <a:pt x="128" y="111"/>
                  </a:cubicBezTo>
                  <a:cubicBezTo>
                    <a:pt x="131" y="109"/>
                    <a:pt x="133" y="106"/>
                    <a:pt x="134" y="102"/>
                  </a:cubicBezTo>
                  <a:cubicBezTo>
                    <a:pt x="138" y="100"/>
                    <a:pt x="142" y="98"/>
                    <a:pt x="146" y="96"/>
                  </a:cubicBezTo>
                  <a:cubicBezTo>
                    <a:pt x="145" y="97"/>
                    <a:pt x="144" y="99"/>
                    <a:pt x="143" y="100"/>
                  </a:cubicBezTo>
                  <a:close/>
                  <a:moveTo>
                    <a:pt x="155" y="69"/>
                  </a:moveTo>
                  <a:cubicBezTo>
                    <a:pt x="143" y="113"/>
                    <a:pt x="38" y="102"/>
                    <a:pt x="35" y="57"/>
                  </a:cubicBezTo>
                  <a:cubicBezTo>
                    <a:pt x="37" y="30"/>
                    <a:pt x="76" y="21"/>
                    <a:pt x="96" y="15"/>
                  </a:cubicBezTo>
                  <a:cubicBezTo>
                    <a:pt x="120" y="20"/>
                    <a:pt x="153" y="38"/>
                    <a:pt x="156" y="65"/>
                  </a:cubicBezTo>
                  <a:cubicBezTo>
                    <a:pt x="156" y="67"/>
                    <a:pt x="155" y="68"/>
                    <a:pt x="15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13263" y="3473451"/>
            <a:ext cx="5810358" cy="5810358"/>
            <a:chOff x="4753847" y="2003323"/>
            <a:chExt cx="5810358" cy="5810358"/>
          </a:xfrm>
        </p:grpSpPr>
        <p:sp>
          <p:nvSpPr>
            <p:cNvPr id="15" name="椭圆 14"/>
            <p:cNvSpPr/>
            <p:nvPr/>
          </p:nvSpPr>
          <p:spPr>
            <a:xfrm>
              <a:off x="4753847" y="2003323"/>
              <a:ext cx="5810358" cy="5810358"/>
            </a:xfrm>
            <a:prstGeom prst="ellipse">
              <a:avLst/>
            </a:prstGeom>
            <a:solidFill>
              <a:srgbClr val="46D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215556" y="2704717"/>
              <a:ext cx="4736126" cy="4736126"/>
            </a:xfrm>
            <a:prstGeom prst="ellipse">
              <a:avLst/>
            </a:prstGeom>
            <a:solidFill>
              <a:srgbClr val="4CB5CD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321081" y="3515678"/>
              <a:ext cx="3815081" cy="3815081"/>
            </a:xfrm>
            <a:prstGeom prst="ellipse">
              <a:avLst/>
            </a:prstGeom>
            <a:solidFill>
              <a:srgbClr val="CDF3F3"/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891179" y="-3102893"/>
            <a:ext cx="6151809" cy="6151809"/>
            <a:chOff x="7543749" y="1141865"/>
            <a:chExt cx="6151809" cy="6151809"/>
          </a:xfrm>
        </p:grpSpPr>
        <p:sp>
          <p:nvSpPr>
            <p:cNvPr id="19" name="椭圆 18"/>
            <p:cNvSpPr/>
            <p:nvPr/>
          </p:nvSpPr>
          <p:spPr>
            <a:xfrm>
              <a:off x="7543749" y="1141865"/>
              <a:ext cx="6151809" cy="6151809"/>
            </a:xfrm>
            <a:prstGeom prst="ellipse">
              <a:avLst/>
            </a:prstGeom>
            <a:solidFill>
              <a:srgbClr val="D3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075931" y="1883624"/>
              <a:ext cx="4972446" cy="4972446"/>
            </a:xfrm>
            <a:prstGeom prst="ellipse">
              <a:avLst/>
            </a:prstGeom>
            <a:solidFill>
              <a:srgbClr val="DF6792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870716" y="2623145"/>
              <a:ext cx="3405578" cy="3405578"/>
            </a:xfrm>
            <a:prstGeom prst="ellipse">
              <a:avLst/>
            </a:prstGeom>
            <a:solidFill>
              <a:srgbClr val="F7C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0396" y="1327020"/>
            <a:ext cx="1107492" cy="727887"/>
            <a:chOff x="3445717" y="1790962"/>
            <a:chExt cx="1107492" cy="727887"/>
          </a:xfrm>
        </p:grpSpPr>
        <p:cxnSp>
          <p:nvCxnSpPr>
            <p:cNvPr id="3" name="直接连接符 2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 flipH="1">
            <a:off x="625541" y="1108328"/>
            <a:ext cx="28309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3200" spc="300">
                <a:solidFill>
                  <a:srgbClr val="A90100"/>
                </a:solidFill>
                <a:latin typeface="MYuppy-KR-Bold-DDC"/>
                <a:ea typeface="MYuppy-KR-Bold-DDC"/>
                <a:cs typeface="微软雅黑" panose="020B0503020204020204" charset="-122"/>
              </a:rPr>
              <a:t>您的标题</a:t>
            </a:r>
            <a:endParaRPr lang="en-US" altLang="zh-CN" sz="3200" spc="300">
              <a:solidFill>
                <a:srgbClr val="A90100"/>
              </a:solidFill>
              <a:latin typeface="MYuppy-KR-Bold-DDC"/>
              <a:ea typeface="MYuppy-KR-Bold-DDC"/>
              <a:cs typeface="微软雅黑" panose="020B0503020204020204" charset="-122"/>
            </a:endParaRPr>
          </a:p>
          <a:p>
            <a:pPr algn="r">
              <a:spcBef>
                <a:spcPts val="600"/>
              </a:spcBef>
            </a:pPr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sym typeface="+mn-ea"/>
              </a:rPr>
              <a:t>请输入你的内容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625540" y="3683690"/>
            <a:ext cx="28309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3200" spc="300">
                <a:solidFill>
                  <a:srgbClr val="F8540D"/>
                </a:solidFill>
                <a:latin typeface="MYuppy-KR-Bold-DDC"/>
                <a:ea typeface="MYuppy-KR-Bold-DDC"/>
                <a:cs typeface="微软雅黑" panose="020B0503020204020204" charset="-122"/>
              </a:rPr>
              <a:t>您的标题</a:t>
            </a:r>
            <a:endParaRPr lang="en-US" altLang="zh-CN" sz="3200" spc="300" dirty="0">
              <a:solidFill>
                <a:srgbClr val="F8540D"/>
              </a:solidFill>
              <a:latin typeface="MYuppy-KR-Bold-DDC"/>
              <a:ea typeface="MYuppy-KR-Bold-DDC"/>
              <a:cs typeface="微软雅黑" panose="020B0503020204020204" charset="-122"/>
            </a:endParaRPr>
          </a:p>
          <a:p>
            <a:pPr algn="r">
              <a:spcBef>
                <a:spcPts val="600"/>
              </a:spcBef>
            </a:pPr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sym typeface="+mn-ea"/>
              </a:rPr>
              <a:t>请输入你的内容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7499" y="3285414"/>
            <a:ext cx="1493268" cy="599508"/>
            <a:chOff x="3512820" y="3749356"/>
            <a:chExt cx="1493268" cy="59950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 flipH="1">
            <a:off x="7760178" y="1327020"/>
            <a:ext cx="1107492" cy="727887"/>
            <a:chOff x="3445717" y="1790962"/>
            <a:chExt cx="1107492" cy="727887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8931580" y="1108328"/>
            <a:ext cx="28309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spc="300">
                <a:solidFill>
                  <a:srgbClr val="A4AB39"/>
                </a:solidFill>
                <a:latin typeface="MYuppy-KR-Bold-DDC"/>
                <a:ea typeface="MYuppy-KR-Bold-DDC"/>
                <a:cs typeface="微软雅黑" panose="020B0503020204020204" charset="-122"/>
              </a:rPr>
              <a:t>您的标题</a:t>
            </a:r>
            <a:endParaRPr lang="en-US" altLang="zh-CN" sz="3200" spc="300" dirty="0">
              <a:solidFill>
                <a:srgbClr val="A4AB39"/>
              </a:solidFill>
              <a:latin typeface="MYuppy-KR-Bold-DDC"/>
              <a:ea typeface="MYuppy-KR-Bold-DDC"/>
              <a:cs typeface="微软雅黑" panose="020B050302020402020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sym typeface="+mn-ea"/>
              </a:rPr>
              <a:t>请输入你的内容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1581" y="3683690"/>
            <a:ext cx="2830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spc="300">
                <a:solidFill>
                  <a:srgbClr val="F5B86D"/>
                </a:solidFill>
                <a:latin typeface="MYuppy-KR-Bold-DDC"/>
                <a:ea typeface="MYuppy-KR-Bold-DDC"/>
                <a:cs typeface="微软雅黑" panose="020B0503020204020204" charset="-122"/>
              </a:rPr>
              <a:t>您的标题</a:t>
            </a:r>
            <a:endParaRPr lang="en-US" altLang="zh-CN" sz="3200" spc="300" dirty="0">
              <a:solidFill>
                <a:srgbClr val="F5B86D"/>
              </a:solidFill>
              <a:latin typeface="MYuppy-KR-Bold-DDC"/>
              <a:ea typeface="MYuppy-KR-Bold-DDC"/>
              <a:cs typeface="微软雅黑" panose="020B0503020204020204" charset="-122"/>
            </a:endParaRPr>
          </a:p>
          <a:p>
            <a:pPr algn="ctr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sym typeface="+mn-ea"/>
              </a:rPr>
              <a:t>请输入你的内容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flipH="1">
            <a:off x="7307299" y="3285414"/>
            <a:ext cx="1493268" cy="599508"/>
            <a:chOff x="3512820" y="3749356"/>
            <a:chExt cx="1493268" cy="599508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5" y="0"/>
            <a:ext cx="529851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3" y="1273327"/>
            <a:ext cx="7277099" cy="4482055"/>
          </a:xfrm>
          <a:prstGeom prst="rect">
            <a:avLst/>
          </a:prstGeom>
        </p:spPr>
      </p:pic>
      <p:sp>
        <p:nvSpPr>
          <p:cNvPr id="3" name="PA_文本框 95"/>
          <p:cNvSpPr txBox="1"/>
          <p:nvPr>
            <p:custDataLst>
              <p:tags r:id="rId2"/>
            </p:custDataLst>
          </p:nvPr>
        </p:nvSpPr>
        <p:spPr>
          <a:xfrm>
            <a:off x="1899421" y="1873735"/>
            <a:ext cx="5162902" cy="743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>
                <a:solidFill>
                  <a:srgbClr val="B4783C"/>
                </a:solidFill>
                <a:latin typeface="MYuppy-KR-Bold-DDC"/>
                <a:ea typeface="MYuppy-KR-Bold-DDC"/>
              </a:rPr>
              <a:t>您的标题</a:t>
            </a:r>
            <a:endParaRPr lang="en-US" altLang="zh-CN" sz="3200" spc="300">
              <a:solidFill>
                <a:srgbClr val="B4783C"/>
              </a:solidFill>
              <a:latin typeface="MYuppy-KR-Bold-DDC"/>
              <a:ea typeface="MYuppy-KR-Bold-DDC"/>
            </a:endParaRPr>
          </a:p>
        </p:txBody>
      </p:sp>
      <p:sp>
        <p:nvSpPr>
          <p:cNvPr id="4" name="PA_文本框 95"/>
          <p:cNvSpPr txBox="1"/>
          <p:nvPr>
            <p:custDataLst>
              <p:tags r:id="rId3"/>
            </p:custDataLst>
          </p:nvPr>
        </p:nvSpPr>
        <p:spPr>
          <a:xfrm>
            <a:off x="1950221" y="2616973"/>
            <a:ext cx="5162902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rPr>
              <a:t>YOUR TITLE</a:t>
            </a:r>
            <a:endParaRPr lang="en-US" altLang="zh-CN" sz="1600" spc="300">
              <a:solidFill>
                <a:prstClr val="black">
                  <a:lumMod val="50000"/>
                  <a:lumOff val="50000"/>
                </a:prstClr>
              </a:solidFill>
              <a:latin typeface="MYuppy-KR-Bold-DDC"/>
              <a:ea typeface="MYuppy-KR-Bold-DDC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50221" y="3142182"/>
            <a:ext cx="25781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rPr>
              <a:t>请输入你的内容</a:t>
            </a:r>
            <a:endParaRPr lang="zh-CN" alt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zh-CN" alt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0872" y="3120698"/>
            <a:ext cx="25781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rPr>
              <a:t>请输入你的内容</a:t>
            </a:r>
            <a:endParaRPr lang="zh-CN" alt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PA_矩形 3"/>
          <p:cNvSpPr/>
          <p:nvPr>
            <p:custDataLst>
              <p:tags r:id="rId4"/>
            </p:custDataLst>
          </p:nvPr>
        </p:nvSpPr>
        <p:spPr>
          <a:xfrm>
            <a:off x="-52768" y="-11091"/>
            <a:ext cx="824248" cy="199623"/>
          </a:xfrm>
          <a:prstGeom prst="rect">
            <a:avLst/>
          </a:prstGeom>
          <a:solidFill>
            <a:srgbClr val="ACC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PA_矩形 5"/>
          <p:cNvSpPr/>
          <p:nvPr>
            <p:custDataLst>
              <p:tags r:id="rId5"/>
            </p:custDataLst>
          </p:nvPr>
        </p:nvSpPr>
        <p:spPr>
          <a:xfrm>
            <a:off x="4879838" y="-11091"/>
            <a:ext cx="824248" cy="199623"/>
          </a:xfrm>
          <a:prstGeom prst="rect">
            <a:avLst/>
          </a:prstGeom>
          <a:solidFill>
            <a:srgbClr val="9D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PA_矩形 6"/>
          <p:cNvSpPr/>
          <p:nvPr>
            <p:custDataLst>
              <p:tags r:id="rId6"/>
            </p:custDataLst>
          </p:nvPr>
        </p:nvSpPr>
        <p:spPr>
          <a:xfrm>
            <a:off x="6524040" y="-11091"/>
            <a:ext cx="824248" cy="199623"/>
          </a:xfrm>
          <a:prstGeom prst="rect">
            <a:avLst/>
          </a:prstGeom>
          <a:solidFill>
            <a:srgbClr val="ACC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PA_矩形 7"/>
          <p:cNvSpPr/>
          <p:nvPr>
            <p:custDataLst>
              <p:tags r:id="rId7"/>
            </p:custDataLst>
          </p:nvPr>
        </p:nvSpPr>
        <p:spPr>
          <a:xfrm>
            <a:off x="7346141" y="-11091"/>
            <a:ext cx="824248" cy="199623"/>
          </a:xfrm>
          <a:prstGeom prst="rect">
            <a:avLst/>
          </a:prstGeom>
          <a:solidFill>
            <a:srgbClr val="E96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PA_矩形 8"/>
          <p:cNvSpPr/>
          <p:nvPr>
            <p:custDataLst>
              <p:tags r:id="rId8"/>
            </p:custDataLst>
          </p:nvPr>
        </p:nvSpPr>
        <p:spPr>
          <a:xfrm>
            <a:off x="8168242" y="-11091"/>
            <a:ext cx="824248" cy="199623"/>
          </a:xfrm>
          <a:prstGeom prst="rect">
            <a:avLst/>
          </a:prstGeom>
          <a:solidFill>
            <a:srgbClr val="94A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PA_矩形 9"/>
          <p:cNvSpPr/>
          <p:nvPr>
            <p:custDataLst>
              <p:tags r:id="rId9"/>
            </p:custDataLst>
          </p:nvPr>
        </p:nvSpPr>
        <p:spPr>
          <a:xfrm>
            <a:off x="8990343" y="-11091"/>
            <a:ext cx="824248" cy="199623"/>
          </a:xfrm>
          <a:prstGeom prst="rect">
            <a:avLst/>
          </a:prstGeom>
          <a:solidFill>
            <a:srgbClr val="FDE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PA_矩形 10"/>
          <p:cNvSpPr/>
          <p:nvPr>
            <p:custDataLst>
              <p:tags r:id="rId10"/>
            </p:custDataLst>
          </p:nvPr>
        </p:nvSpPr>
        <p:spPr>
          <a:xfrm>
            <a:off x="9812444" y="-11091"/>
            <a:ext cx="824248" cy="199623"/>
          </a:xfrm>
          <a:prstGeom prst="rect">
            <a:avLst/>
          </a:prstGeom>
          <a:solidFill>
            <a:srgbClr val="D2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PA_矩形 11"/>
          <p:cNvSpPr/>
          <p:nvPr>
            <p:custDataLst>
              <p:tags r:id="rId11"/>
            </p:custDataLst>
          </p:nvPr>
        </p:nvSpPr>
        <p:spPr>
          <a:xfrm>
            <a:off x="769333" y="-11091"/>
            <a:ext cx="824248" cy="199623"/>
          </a:xfrm>
          <a:prstGeom prst="rect">
            <a:avLst/>
          </a:prstGeom>
          <a:solidFill>
            <a:srgbClr val="F7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614D"/>
              </a:solidFill>
            </a:endParaRPr>
          </a:p>
        </p:txBody>
      </p:sp>
      <p:sp>
        <p:nvSpPr>
          <p:cNvPr id="16" name="PA_矩形 12"/>
          <p:cNvSpPr/>
          <p:nvPr>
            <p:custDataLst>
              <p:tags r:id="rId12"/>
            </p:custDataLst>
          </p:nvPr>
        </p:nvSpPr>
        <p:spPr>
          <a:xfrm>
            <a:off x="11456652" y="-11091"/>
            <a:ext cx="824248" cy="199623"/>
          </a:xfrm>
          <a:prstGeom prst="rect">
            <a:avLst/>
          </a:prstGeom>
          <a:solidFill>
            <a:srgbClr val="9D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PA_矩形 13"/>
          <p:cNvSpPr/>
          <p:nvPr>
            <p:custDataLst>
              <p:tags r:id="rId13"/>
            </p:custDataLst>
          </p:nvPr>
        </p:nvSpPr>
        <p:spPr>
          <a:xfrm>
            <a:off x="1591434" y="-11091"/>
            <a:ext cx="824248" cy="199623"/>
          </a:xfrm>
          <a:prstGeom prst="rect">
            <a:avLst/>
          </a:prstGeom>
          <a:solidFill>
            <a:srgbClr val="94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PA_矩形 14"/>
          <p:cNvSpPr/>
          <p:nvPr>
            <p:custDataLst>
              <p:tags r:id="rId14"/>
            </p:custDataLst>
          </p:nvPr>
        </p:nvSpPr>
        <p:spPr>
          <a:xfrm>
            <a:off x="2413535" y="-11091"/>
            <a:ext cx="824248" cy="199623"/>
          </a:xfrm>
          <a:prstGeom prst="rect">
            <a:avLst/>
          </a:prstGeom>
          <a:solidFill>
            <a:srgbClr val="FDE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PA_矩形 15"/>
          <p:cNvSpPr/>
          <p:nvPr>
            <p:custDataLst>
              <p:tags r:id="rId15"/>
            </p:custDataLst>
          </p:nvPr>
        </p:nvSpPr>
        <p:spPr>
          <a:xfrm>
            <a:off x="3235636" y="-11091"/>
            <a:ext cx="824248" cy="199623"/>
          </a:xfrm>
          <a:prstGeom prst="rect">
            <a:avLst/>
          </a:prstGeom>
          <a:solidFill>
            <a:srgbClr val="D2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PA_矩形 16"/>
          <p:cNvSpPr/>
          <p:nvPr>
            <p:custDataLst>
              <p:tags r:id="rId16"/>
            </p:custDataLst>
          </p:nvPr>
        </p:nvSpPr>
        <p:spPr>
          <a:xfrm>
            <a:off x="4057737" y="-11091"/>
            <a:ext cx="824248" cy="199623"/>
          </a:xfrm>
          <a:prstGeom prst="rect">
            <a:avLst/>
          </a:prstGeom>
          <a:solidFill>
            <a:srgbClr val="93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PA_矩形 17"/>
          <p:cNvSpPr/>
          <p:nvPr>
            <p:custDataLst>
              <p:tags r:id="rId17"/>
            </p:custDataLst>
          </p:nvPr>
        </p:nvSpPr>
        <p:spPr>
          <a:xfrm>
            <a:off x="5701939" y="-11091"/>
            <a:ext cx="824248" cy="19962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PA_矩形 18"/>
          <p:cNvSpPr/>
          <p:nvPr>
            <p:custDataLst>
              <p:tags r:id="rId18"/>
            </p:custDataLst>
          </p:nvPr>
        </p:nvSpPr>
        <p:spPr>
          <a:xfrm>
            <a:off x="10634545" y="-11091"/>
            <a:ext cx="824248" cy="199623"/>
          </a:xfrm>
          <a:prstGeom prst="rect">
            <a:avLst/>
          </a:prstGeom>
          <a:solidFill>
            <a:srgbClr val="93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6540751"/>
            <a:ext cx="588901" cy="634498"/>
            <a:chOff x="1269150" y="5674116"/>
            <a:chExt cx="983811" cy="983811"/>
          </a:xfrm>
        </p:grpSpPr>
        <p:sp>
          <p:nvSpPr>
            <p:cNvPr id="24" name="椭圆 23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83354" y="5809200"/>
            <a:ext cx="983811" cy="983811"/>
            <a:chOff x="-445036" y="1588643"/>
            <a:chExt cx="983811" cy="983811"/>
          </a:xfrm>
        </p:grpSpPr>
        <p:sp>
          <p:nvSpPr>
            <p:cNvPr id="27" name="椭圆 26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33411" y="6366154"/>
            <a:ext cx="588901" cy="634498"/>
            <a:chOff x="1269150" y="5674116"/>
            <a:chExt cx="983811" cy="983811"/>
          </a:xfrm>
        </p:grpSpPr>
        <p:sp>
          <p:nvSpPr>
            <p:cNvPr id="30" name="椭圆 29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E8A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13107" y="6172689"/>
            <a:ext cx="588901" cy="634498"/>
            <a:chOff x="1269150" y="5674116"/>
            <a:chExt cx="983811" cy="983811"/>
          </a:xfrm>
        </p:grpSpPr>
        <p:sp>
          <p:nvSpPr>
            <p:cNvPr id="33" name="椭圆 32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74295" y="6035304"/>
            <a:ext cx="588901" cy="634498"/>
            <a:chOff x="1269150" y="5674116"/>
            <a:chExt cx="983811" cy="983811"/>
          </a:xfrm>
        </p:grpSpPr>
        <p:sp>
          <p:nvSpPr>
            <p:cNvPr id="36" name="椭圆 35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38395" y="6475762"/>
            <a:ext cx="588901" cy="634498"/>
            <a:chOff x="1269150" y="5674116"/>
            <a:chExt cx="983811" cy="983811"/>
          </a:xfrm>
        </p:grpSpPr>
        <p:sp>
          <p:nvSpPr>
            <p:cNvPr id="39" name="椭圆 3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020784" y="5987317"/>
            <a:ext cx="983811" cy="983811"/>
            <a:chOff x="-445036" y="1588643"/>
            <a:chExt cx="983811" cy="983811"/>
          </a:xfrm>
        </p:grpSpPr>
        <p:sp>
          <p:nvSpPr>
            <p:cNvPr id="42" name="椭圆 41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41" y="674516"/>
            <a:ext cx="5372100" cy="524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9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49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49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126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18483" y="4700016"/>
            <a:ext cx="4387985" cy="369493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V="1">
            <a:off x="5291261" y="3853070"/>
            <a:ext cx="6900739" cy="3004930"/>
          </a:xfrm>
          <a:prstGeom prst="line">
            <a:avLst/>
          </a:prstGeom>
          <a:ln w="57150">
            <a:solidFill>
              <a:srgbClr val="95A8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6233415" y="725354"/>
            <a:ext cx="767594" cy="628446"/>
            <a:chOff x="6233415" y="725354"/>
            <a:chExt cx="767594" cy="628446"/>
          </a:xfrm>
        </p:grpSpPr>
        <p:grpSp>
          <p:nvGrpSpPr>
            <p:cNvPr id="13" name="组合 12"/>
            <p:cNvGrpSpPr/>
            <p:nvPr/>
          </p:nvGrpSpPr>
          <p:grpSpPr>
            <a:xfrm>
              <a:off x="6233415" y="725354"/>
              <a:ext cx="767594" cy="628446"/>
              <a:chOff x="5997642" y="651393"/>
              <a:chExt cx="767594" cy="62844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136790" y="651393"/>
                <a:ext cx="628446" cy="628446"/>
              </a:xfrm>
              <a:prstGeom prst="ellipse">
                <a:avLst/>
              </a:prstGeom>
              <a:solidFill>
                <a:srgbClr val="3CB44A"/>
              </a:solidFill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997642" y="651393"/>
                <a:ext cx="628446" cy="628446"/>
              </a:xfrm>
              <a:prstGeom prst="ellipse">
                <a:avLst/>
              </a:prstGeom>
              <a:noFill/>
              <a:ln>
                <a:solidFill>
                  <a:srgbClr val="D5D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456185" y="811887"/>
              <a:ext cx="365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33415" y="1767926"/>
            <a:ext cx="767594" cy="628446"/>
            <a:chOff x="6233415" y="1767926"/>
            <a:chExt cx="767594" cy="628446"/>
          </a:xfrm>
        </p:grpSpPr>
        <p:grpSp>
          <p:nvGrpSpPr>
            <p:cNvPr id="16" name="组合 15"/>
            <p:cNvGrpSpPr/>
            <p:nvPr/>
          </p:nvGrpSpPr>
          <p:grpSpPr>
            <a:xfrm>
              <a:off x="6233415" y="1767926"/>
              <a:ext cx="767594" cy="628446"/>
              <a:chOff x="5997642" y="651393"/>
              <a:chExt cx="767594" cy="62844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997642" y="651393"/>
                <a:ext cx="628446" cy="628446"/>
              </a:xfrm>
              <a:prstGeom prst="ellipse">
                <a:avLst/>
              </a:prstGeom>
              <a:solidFill>
                <a:srgbClr val="166EB4"/>
              </a:solidFill>
              <a:ln>
                <a:solidFill>
                  <a:srgbClr val="A38C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136790" y="651393"/>
                <a:ext cx="628446" cy="628446"/>
              </a:xfrm>
              <a:prstGeom prst="ellipse">
                <a:avLst/>
              </a:prstGeom>
              <a:noFill/>
              <a:ln>
                <a:solidFill>
                  <a:srgbClr val="A38C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456185" y="1852821"/>
              <a:ext cx="365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33415" y="2810498"/>
            <a:ext cx="767594" cy="628446"/>
            <a:chOff x="6233415" y="2810498"/>
            <a:chExt cx="767594" cy="628446"/>
          </a:xfrm>
        </p:grpSpPr>
        <p:grpSp>
          <p:nvGrpSpPr>
            <p:cNvPr id="19" name="组合 18"/>
            <p:cNvGrpSpPr/>
            <p:nvPr/>
          </p:nvGrpSpPr>
          <p:grpSpPr>
            <a:xfrm>
              <a:off x="6233415" y="2810498"/>
              <a:ext cx="767594" cy="628446"/>
              <a:chOff x="5997642" y="651393"/>
              <a:chExt cx="767594" cy="628446"/>
            </a:xfrm>
            <a:noFill/>
          </p:grpSpPr>
          <p:sp>
            <p:nvSpPr>
              <p:cNvPr id="20" name="椭圆 19"/>
              <p:cNvSpPr/>
              <p:nvPr/>
            </p:nvSpPr>
            <p:spPr>
              <a:xfrm>
                <a:off x="6136790" y="651393"/>
                <a:ext cx="628446" cy="628446"/>
              </a:xfrm>
              <a:prstGeom prst="ellipse">
                <a:avLst/>
              </a:prstGeom>
              <a:solidFill>
                <a:srgbClr val="E6A2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997642" y="651393"/>
                <a:ext cx="628446" cy="628446"/>
              </a:xfrm>
              <a:prstGeom prst="ellipse">
                <a:avLst/>
              </a:prstGeom>
              <a:grpFill/>
              <a:ln>
                <a:solidFill>
                  <a:srgbClr val="F9E0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6456185" y="2893755"/>
              <a:ext cx="365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33415" y="3853070"/>
            <a:ext cx="767594" cy="628446"/>
            <a:chOff x="6233415" y="3853070"/>
            <a:chExt cx="767594" cy="628446"/>
          </a:xfrm>
        </p:grpSpPr>
        <p:grpSp>
          <p:nvGrpSpPr>
            <p:cNvPr id="12" name="组合 11"/>
            <p:cNvGrpSpPr/>
            <p:nvPr/>
          </p:nvGrpSpPr>
          <p:grpSpPr>
            <a:xfrm>
              <a:off x="6233415" y="3853070"/>
              <a:ext cx="767594" cy="628446"/>
              <a:chOff x="5997642" y="651393"/>
              <a:chExt cx="767594" cy="628446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997642" y="651393"/>
                <a:ext cx="628446" cy="628446"/>
              </a:xfrm>
              <a:prstGeom prst="ellipse">
                <a:avLst/>
              </a:prstGeom>
              <a:solidFill>
                <a:srgbClr val="E0191D"/>
              </a:solidFill>
              <a:ln>
                <a:solidFill>
                  <a:srgbClr val="CAD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136790" y="651393"/>
                <a:ext cx="628446" cy="628446"/>
              </a:xfrm>
              <a:prstGeom prst="ellipse">
                <a:avLst/>
              </a:prstGeom>
              <a:noFill/>
              <a:ln>
                <a:solidFill>
                  <a:srgbClr val="CAD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6456185" y="3934688"/>
              <a:ext cx="365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231199" y="725354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latin typeface="+mj-ea"/>
                <a:ea typeface="+mj-ea"/>
              </a:rPr>
              <a:t>请输入您的标题</a:t>
            </a:r>
            <a:endParaRPr lang="en-US" altLang="zh-CN" sz="1600" spc="300" dirty="0">
              <a:latin typeface="+mj-ea"/>
              <a:ea typeface="+mj-ea"/>
            </a:endParaRPr>
          </a:p>
          <a:p>
            <a:pPr algn="ctr"/>
            <a:r>
              <a:rPr lang="en-US" altLang="zh-CN" sz="1600" spc="300" dirty="0">
                <a:latin typeface="+mj-ea"/>
                <a:ea typeface="+mj-ea"/>
              </a:rPr>
              <a:t>YOUR TITLE HERE</a:t>
            </a:r>
            <a:endParaRPr lang="zh-CN" altLang="en-US" sz="1600" spc="300" dirty="0"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31199" y="1784638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latin typeface="+mj-ea"/>
                <a:ea typeface="+mj-ea"/>
              </a:rPr>
              <a:t>请输入您的标题</a:t>
            </a:r>
            <a:endParaRPr lang="en-US" altLang="zh-CN" sz="1600" spc="300" dirty="0">
              <a:latin typeface="+mj-ea"/>
              <a:ea typeface="+mj-ea"/>
            </a:endParaRPr>
          </a:p>
          <a:p>
            <a:pPr algn="ctr"/>
            <a:r>
              <a:rPr lang="en-US" altLang="zh-CN" sz="1600" spc="300" dirty="0">
                <a:latin typeface="+mj-ea"/>
                <a:ea typeface="+mj-ea"/>
              </a:rPr>
              <a:t>YOUR TITLE HERE</a:t>
            </a:r>
            <a:endParaRPr lang="zh-CN" altLang="en-US" sz="1600" spc="300" dirty="0"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31199" y="2843922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latin typeface="+mj-ea"/>
                <a:ea typeface="+mj-ea"/>
              </a:rPr>
              <a:t>请输入您的标题</a:t>
            </a:r>
            <a:endParaRPr lang="en-US" altLang="zh-CN" sz="1600" spc="300" dirty="0">
              <a:latin typeface="+mj-ea"/>
              <a:ea typeface="+mj-ea"/>
            </a:endParaRPr>
          </a:p>
          <a:p>
            <a:pPr algn="ctr"/>
            <a:r>
              <a:rPr lang="en-US" altLang="zh-CN" sz="1600" spc="300" dirty="0">
                <a:latin typeface="+mj-ea"/>
                <a:ea typeface="+mj-ea"/>
              </a:rPr>
              <a:t>YOUR TITLE HERE</a:t>
            </a:r>
            <a:endParaRPr lang="zh-CN" altLang="en-US" sz="1600" spc="300" dirty="0"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31199" y="3903206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latin typeface="+mj-ea"/>
                <a:ea typeface="+mj-ea"/>
              </a:rPr>
              <a:t>请输入您的标题</a:t>
            </a:r>
            <a:endParaRPr lang="en-US" altLang="zh-CN" sz="1600" spc="300" dirty="0">
              <a:latin typeface="+mj-ea"/>
              <a:ea typeface="+mj-ea"/>
            </a:endParaRPr>
          </a:p>
          <a:p>
            <a:pPr algn="ctr"/>
            <a:r>
              <a:rPr lang="en-US" altLang="zh-CN" sz="1600" spc="300" dirty="0">
                <a:latin typeface="+mj-ea"/>
                <a:ea typeface="+mj-ea"/>
              </a:rPr>
              <a:t>YOUR TITLE HERE</a:t>
            </a:r>
            <a:endParaRPr lang="zh-CN" altLang="en-US" sz="1600" spc="300" dirty="0">
              <a:latin typeface="+mj-ea"/>
              <a:ea typeface="+mj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042664" y="-1424826"/>
            <a:ext cx="4473425" cy="4473425"/>
            <a:chOff x="9580494" y="-2528172"/>
            <a:chExt cx="4473425" cy="4473425"/>
          </a:xfrm>
        </p:grpSpPr>
        <p:sp>
          <p:nvSpPr>
            <p:cNvPr id="39" name="椭圆 38"/>
            <p:cNvSpPr/>
            <p:nvPr/>
          </p:nvSpPr>
          <p:spPr>
            <a:xfrm rot="21144932">
              <a:off x="9580494" y="-2528172"/>
              <a:ext cx="4473425" cy="4473425"/>
            </a:xfrm>
            <a:prstGeom prst="ellipse">
              <a:avLst/>
            </a:prstGeom>
            <a:solidFill>
              <a:srgbClr val="263D80"/>
            </a:solidFill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rot="21144932">
              <a:off x="10230412" y="-2111941"/>
              <a:ext cx="3690694" cy="36906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rot="21144932">
              <a:off x="10685820" y="-2023034"/>
              <a:ext cx="3235286" cy="32352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3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3228" y="4617149"/>
            <a:ext cx="324000" cy="1460503"/>
          </a:xfrm>
          <a:prstGeom prst="rect">
            <a:avLst/>
          </a:prstGeom>
          <a:solidFill>
            <a:srgbClr val="F8B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75121" y="4075706"/>
            <a:ext cx="324000" cy="1991724"/>
          </a:xfrm>
          <a:prstGeom prst="rect">
            <a:avLst/>
          </a:prstGeom>
          <a:solidFill>
            <a:srgbClr val="306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32637" y="5233478"/>
            <a:ext cx="324000" cy="809227"/>
          </a:xfrm>
          <a:prstGeom prst="rect">
            <a:avLst/>
          </a:prstGeom>
          <a:solidFill>
            <a:srgbClr val="D9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362200" y="6076950"/>
            <a:ext cx="7315200" cy="0"/>
          </a:xfrm>
          <a:prstGeom prst="line">
            <a:avLst/>
          </a:prstGeom>
          <a:ln w="76200">
            <a:solidFill>
              <a:srgbClr val="F4C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 rot="16200000">
            <a:off x="2638993" y="4452565"/>
            <a:ext cx="2877716" cy="307130"/>
            <a:chOff x="1409700" y="913235"/>
            <a:chExt cx="2877716" cy="307130"/>
          </a:xfrm>
        </p:grpSpPr>
        <p:sp>
          <p:nvSpPr>
            <p:cNvPr id="7" name="矩形 6"/>
            <p:cNvSpPr/>
            <p:nvPr/>
          </p:nvSpPr>
          <p:spPr>
            <a:xfrm>
              <a:off x="1409700" y="914400"/>
              <a:ext cx="2495550" cy="304800"/>
            </a:xfrm>
            <a:prstGeom prst="rect">
              <a:avLst/>
            </a:prstGeom>
            <a:solidFill>
              <a:srgbClr val="F8B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05250" y="914400"/>
              <a:ext cx="76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3981449" y="913236"/>
              <a:ext cx="305967" cy="305966"/>
            </a:xfrm>
            <a:prstGeom prst="triangle">
              <a:avLst/>
            </a:prstGeom>
            <a:solidFill>
              <a:srgbClr val="EAC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4152292" y="997768"/>
              <a:ext cx="133350" cy="1368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1411367" y="913235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1574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1739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1905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2070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22352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24003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25654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27305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28956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0607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225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3390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3556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3721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4716590" y="4450899"/>
            <a:ext cx="2877716" cy="307130"/>
            <a:chOff x="1409700" y="913235"/>
            <a:chExt cx="2877716" cy="307130"/>
          </a:xfrm>
        </p:grpSpPr>
        <p:sp>
          <p:nvSpPr>
            <p:cNvPr id="27" name="矩形 26"/>
            <p:cNvSpPr/>
            <p:nvPr/>
          </p:nvSpPr>
          <p:spPr>
            <a:xfrm>
              <a:off x="1409700" y="914400"/>
              <a:ext cx="2495550" cy="304800"/>
            </a:xfrm>
            <a:prstGeom prst="rect">
              <a:avLst/>
            </a:prstGeom>
            <a:solidFill>
              <a:srgbClr val="306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05250" y="914400"/>
              <a:ext cx="76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3981449" y="913236"/>
              <a:ext cx="305967" cy="305966"/>
            </a:xfrm>
            <a:prstGeom prst="triangle">
              <a:avLst/>
            </a:prstGeom>
            <a:solidFill>
              <a:srgbClr val="EAC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4152292" y="997768"/>
              <a:ext cx="133350" cy="1368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1411367" y="913235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1574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1739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1905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2070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22352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平行四边形 36"/>
            <p:cNvSpPr/>
            <p:nvPr/>
          </p:nvSpPr>
          <p:spPr>
            <a:xfrm>
              <a:off x="24003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25654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平行四边形 38"/>
            <p:cNvSpPr/>
            <p:nvPr/>
          </p:nvSpPr>
          <p:spPr>
            <a:xfrm>
              <a:off x="27305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平行四边形 39"/>
            <p:cNvSpPr/>
            <p:nvPr/>
          </p:nvSpPr>
          <p:spPr>
            <a:xfrm>
              <a:off x="28956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平行四边形 40"/>
            <p:cNvSpPr/>
            <p:nvPr/>
          </p:nvSpPr>
          <p:spPr>
            <a:xfrm>
              <a:off x="30607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平行四边形 41"/>
            <p:cNvSpPr/>
            <p:nvPr/>
          </p:nvSpPr>
          <p:spPr>
            <a:xfrm>
              <a:off x="3225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3390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平行四边形 43"/>
            <p:cNvSpPr/>
            <p:nvPr/>
          </p:nvSpPr>
          <p:spPr>
            <a:xfrm>
              <a:off x="3556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3721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16200000">
            <a:off x="6757237" y="4449233"/>
            <a:ext cx="2877716" cy="307130"/>
            <a:chOff x="1409700" y="913235"/>
            <a:chExt cx="2877716" cy="307130"/>
          </a:xfrm>
        </p:grpSpPr>
        <p:sp>
          <p:nvSpPr>
            <p:cNvPr id="47" name="矩形 46"/>
            <p:cNvSpPr/>
            <p:nvPr/>
          </p:nvSpPr>
          <p:spPr>
            <a:xfrm>
              <a:off x="1409700" y="914400"/>
              <a:ext cx="2495550" cy="304800"/>
            </a:xfrm>
            <a:prstGeom prst="rect">
              <a:avLst/>
            </a:prstGeom>
            <a:solidFill>
              <a:srgbClr val="D9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905250" y="914400"/>
              <a:ext cx="76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5400000">
              <a:off x="3981449" y="913236"/>
              <a:ext cx="305967" cy="305966"/>
            </a:xfrm>
            <a:prstGeom prst="triangle">
              <a:avLst/>
            </a:prstGeom>
            <a:solidFill>
              <a:srgbClr val="EAC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等腰三角形 49"/>
            <p:cNvSpPr/>
            <p:nvPr/>
          </p:nvSpPr>
          <p:spPr>
            <a:xfrm rot="5400000">
              <a:off x="4152292" y="997768"/>
              <a:ext cx="133350" cy="13689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>
              <a:off x="1411367" y="913235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平行四边形 51"/>
            <p:cNvSpPr/>
            <p:nvPr/>
          </p:nvSpPr>
          <p:spPr>
            <a:xfrm>
              <a:off x="1574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平行四边形 52"/>
            <p:cNvSpPr/>
            <p:nvPr/>
          </p:nvSpPr>
          <p:spPr>
            <a:xfrm>
              <a:off x="1739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1905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平行四边形 54"/>
            <p:cNvSpPr/>
            <p:nvPr/>
          </p:nvSpPr>
          <p:spPr>
            <a:xfrm>
              <a:off x="2070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平行四边形 55"/>
            <p:cNvSpPr/>
            <p:nvPr/>
          </p:nvSpPr>
          <p:spPr>
            <a:xfrm>
              <a:off x="22352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平行四边形 56"/>
            <p:cNvSpPr/>
            <p:nvPr/>
          </p:nvSpPr>
          <p:spPr>
            <a:xfrm>
              <a:off x="24003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平行四边形 57"/>
            <p:cNvSpPr/>
            <p:nvPr/>
          </p:nvSpPr>
          <p:spPr>
            <a:xfrm>
              <a:off x="25654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27305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平行四边形 59"/>
            <p:cNvSpPr/>
            <p:nvPr/>
          </p:nvSpPr>
          <p:spPr>
            <a:xfrm>
              <a:off x="28956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平行四边形 60"/>
            <p:cNvSpPr/>
            <p:nvPr/>
          </p:nvSpPr>
          <p:spPr>
            <a:xfrm>
              <a:off x="30607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32258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平行四边形 62"/>
            <p:cNvSpPr/>
            <p:nvPr/>
          </p:nvSpPr>
          <p:spPr>
            <a:xfrm>
              <a:off x="33909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平行四边形 63"/>
            <p:cNvSpPr/>
            <p:nvPr/>
          </p:nvSpPr>
          <p:spPr>
            <a:xfrm>
              <a:off x="35560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3721100" y="914400"/>
              <a:ext cx="187250" cy="305965"/>
            </a:xfrm>
            <a:prstGeom prst="parallelogram">
              <a:avLst>
                <a:gd name="adj" fmla="val 656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513931" y="1409479"/>
            <a:ext cx="113771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sym typeface="+mn-ea"/>
              </a:rPr>
              <a:t>请输入你的内容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368200" y="4339020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</a:rPr>
              <a:t>50%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458251" y="3823475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</a:rPr>
              <a:t>75%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490562" y="5010171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</a:rPr>
              <a:t>25%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205932" y="987107"/>
            <a:ext cx="378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YOU TITLE HERE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>
                <a:solidFill>
                  <a:srgbClr val="D54C1C"/>
                </a:solidFill>
                <a:latin typeface="MYuppy-KR-Bold-DDC"/>
                <a:ea typeface="MYuppy-KR-Bold-DDC"/>
                <a:cs typeface="+mn-ea"/>
                <a:sym typeface="+mn-lt"/>
              </a:rPr>
              <a:t>请输入您的标题</a:t>
            </a:r>
            <a:endParaRPr lang="zh-CN" altLang="en-US" sz="3200" spc="600" dirty="0">
              <a:solidFill>
                <a:srgbClr val="D54C1C"/>
              </a:solidFill>
              <a:latin typeface="MYuppy-KR-Bold-DDC"/>
              <a:ea typeface="MYuppy-KR-Bold-DDC"/>
              <a:cs typeface="+mn-ea"/>
              <a:sym typeface="+mn-lt"/>
            </a:endParaRPr>
          </a:p>
        </p:txBody>
      </p:sp>
      <p:sp>
        <p:nvSpPr>
          <p:cNvPr id="72" name="任意多边形 71"/>
          <p:cNvSpPr/>
          <p:nvPr/>
        </p:nvSpPr>
        <p:spPr>
          <a:xfrm>
            <a:off x="7856637" y="524483"/>
            <a:ext cx="790599" cy="394655"/>
          </a:xfrm>
          <a:custGeom>
            <a:avLst/>
            <a:gdLst>
              <a:gd name="connsiteX0" fmla="*/ 791913 w 1791140"/>
              <a:gd name="connsiteY0" fmla="*/ 0 h 894110"/>
              <a:gd name="connsiteX1" fmla="*/ 1187129 w 1791140"/>
              <a:gd name="connsiteY1" fmla="*/ 213295 h 894110"/>
              <a:gd name="connsiteX2" fmla="*/ 1191896 w 1791140"/>
              <a:gd name="connsiteY2" fmla="*/ 244607 h 894110"/>
              <a:gd name="connsiteX3" fmla="*/ 1252477 w 1791140"/>
              <a:gd name="connsiteY3" fmla="*/ 257059 h 894110"/>
              <a:gd name="connsiteX4" fmla="*/ 1352059 w 1791140"/>
              <a:gd name="connsiteY4" fmla="*/ 297067 h 894110"/>
              <a:gd name="connsiteX5" fmla="*/ 1387847 w 1791140"/>
              <a:gd name="connsiteY5" fmla="*/ 323148 h 894110"/>
              <a:gd name="connsiteX6" fmla="*/ 1469030 w 1791140"/>
              <a:gd name="connsiteY6" fmla="*/ 328567 h 894110"/>
              <a:gd name="connsiteX7" fmla="*/ 1791140 w 1791140"/>
              <a:gd name="connsiteY7" fmla="*/ 590272 h 894110"/>
              <a:gd name="connsiteX8" fmla="*/ 1387728 w 1791140"/>
              <a:gd name="connsiteY8" fmla="*/ 857404 h 894110"/>
              <a:gd name="connsiteX9" fmla="*/ 1102473 w 1791140"/>
              <a:gd name="connsiteY9" fmla="*/ 779163 h 894110"/>
              <a:gd name="connsiteX10" fmla="*/ 1091107 w 1791140"/>
              <a:gd name="connsiteY10" fmla="*/ 770041 h 894110"/>
              <a:gd name="connsiteX11" fmla="*/ 1014150 w 1791140"/>
              <a:gd name="connsiteY11" fmla="*/ 764904 h 894110"/>
              <a:gd name="connsiteX12" fmla="*/ 993206 w 1791140"/>
              <a:gd name="connsiteY12" fmla="*/ 760599 h 894110"/>
              <a:gd name="connsiteX13" fmla="*/ 980308 w 1791140"/>
              <a:gd name="connsiteY13" fmla="*/ 776334 h 894110"/>
              <a:gd name="connsiteX14" fmla="*/ 645792 w 1791140"/>
              <a:gd name="connsiteY14" fmla="*/ 894110 h 894110"/>
              <a:gd name="connsiteX15" fmla="*/ 360537 w 1791140"/>
              <a:gd name="connsiteY15" fmla="*/ 815869 h 894110"/>
              <a:gd name="connsiteX16" fmla="*/ 305080 w 1791140"/>
              <a:gd name="connsiteY16" fmla="*/ 761402 h 894110"/>
              <a:gd name="connsiteX17" fmla="*/ 246386 w 1791140"/>
              <a:gd name="connsiteY17" fmla="*/ 749338 h 894110"/>
              <a:gd name="connsiteX18" fmla="*/ 0 w 1791140"/>
              <a:gd name="connsiteY18" fmla="*/ 503198 h 894110"/>
              <a:gd name="connsiteX19" fmla="*/ 322111 w 1791140"/>
              <a:gd name="connsiteY19" fmla="*/ 241493 h 894110"/>
              <a:gd name="connsiteX20" fmla="*/ 393126 w 1791140"/>
              <a:gd name="connsiteY20" fmla="*/ 236753 h 894110"/>
              <a:gd name="connsiteX21" fmla="*/ 396697 w 1791140"/>
              <a:gd name="connsiteY21" fmla="*/ 213295 h 894110"/>
              <a:gd name="connsiteX22" fmla="*/ 791913 w 1791140"/>
              <a:gd name="connsiteY22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86861" y="0"/>
                  <a:pt x="1149512" y="91568"/>
                  <a:pt x="1187129" y="213295"/>
                </a:cubicBezTo>
                <a:lnTo>
                  <a:pt x="1191896" y="244607"/>
                </a:lnTo>
                <a:lnTo>
                  <a:pt x="1252477" y="257059"/>
                </a:lnTo>
                <a:cubicBezTo>
                  <a:pt x="1288675" y="267198"/>
                  <a:pt x="1322173" y="280735"/>
                  <a:pt x="1352059" y="297067"/>
                </a:cubicBezTo>
                <a:lnTo>
                  <a:pt x="1387847" y="323148"/>
                </a:lnTo>
                <a:lnTo>
                  <a:pt x="1469030" y="328567"/>
                </a:lnTo>
                <a:cubicBezTo>
                  <a:pt x="1652858" y="353476"/>
                  <a:pt x="1791140" y="461181"/>
                  <a:pt x="1791140" y="590272"/>
                </a:cubicBezTo>
                <a:cubicBezTo>
                  <a:pt x="1791140" y="737805"/>
                  <a:pt x="1610526" y="857404"/>
                  <a:pt x="1387728" y="857404"/>
                </a:cubicBezTo>
                <a:cubicBezTo>
                  <a:pt x="1276329" y="857404"/>
                  <a:pt x="1175476" y="827504"/>
                  <a:pt x="1102473" y="779163"/>
                </a:cubicBezTo>
                <a:lnTo>
                  <a:pt x="1091107" y="770041"/>
                </a:lnTo>
                <a:lnTo>
                  <a:pt x="1014150" y="764904"/>
                </a:lnTo>
                <a:lnTo>
                  <a:pt x="993206" y="760599"/>
                </a:lnTo>
                <a:lnTo>
                  <a:pt x="980308" y="776334"/>
                </a:lnTo>
                <a:cubicBezTo>
                  <a:pt x="907812" y="847392"/>
                  <a:pt x="78504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2" y="266402"/>
                  <a:pt x="322111" y="241493"/>
                </a:cubicBezTo>
                <a:lnTo>
                  <a:pt x="393126" y="236753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501688" y="486163"/>
            <a:ext cx="790599" cy="394655"/>
          </a:xfrm>
          <a:custGeom>
            <a:avLst/>
            <a:gdLst>
              <a:gd name="connsiteX0" fmla="*/ 791913 w 1791140"/>
              <a:gd name="connsiteY0" fmla="*/ 0 h 894110"/>
              <a:gd name="connsiteX1" fmla="*/ 1187129 w 1791140"/>
              <a:gd name="connsiteY1" fmla="*/ 213295 h 894110"/>
              <a:gd name="connsiteX2" fmla="*/ 1191896 w 1791140"/>
              <a:gd name="connsiteY2" fmla="*/ 244607 h 894110"/>
              <a:gd name="connsiteX3" fmla="*/ 1252477 w 1791140"/>
              <a:gd name="connsiteY3" fmla="*/ 257059 h 894110"/>
              <a:gd name="connsiteX4" fmla="*/ 1352059 w 1791140"/>
              <a:gd name="connsiteY4" fmla="*/ 297067 h 894110"/>
              <a:gd name="connsiteX5" fmla="*/ 1387847 w 1791140"/>
              <a:gd name="connsiteY5" fmla="*/ 323148 h 894110"/>
              <a:gd name="connsiteX6" fmla="*/ 1469030 w 1791140"/>
              <a:gd name="connsiteY6" fmla="*/ 328567 h 894110"/>
              <a:gd name="connsiteX7" fmla="*/ 1791140 w 1791140"/>
              <a:gd name="connsiteY7" fmla="*/ 590272 h 894110"/>
              <a:gd name="connsiteX8" fmla="*/ 1387728 w 1791140"/>
              <a:gd name="connsiteY8" fmla="*/ 857404 h 894110"/>
              <a:gd name="connsiteX9" fmla="*/ 1102473 w 1791140"/>
              <a:gd name="connsiteY9" fmla="*/ 779163 h 894110"/>
              <a:gd name="connsiteX10" fmla="*/ 1091107 w 1791140"/>
              <a:gd name="connsiteY10" fmla="*/ 770041 h 894110"/>
              <a:gd name="connsiteX11" fmla="*/ 1014150 w 1791140"/>
              <a:gd name="connsiteY11" fmla="*/ 764904 h 894110"/>
              <a:gd name="connsiteX12" fmla="*/ 993206 w 1791140"/>
              <a:gd name="connsiteY12" fmla="*/ 760599 h 894110"/>
              <a:gd name="connsiteX13" fmla="*/ 980308 w 1791140"/>
              <a:gd name="connsiteY13" fmla="*/ 776334 h 894110"/>
              <a:gd name="connsiteX14" fmla="*/ 645792 w 1791140"/>
              <a:gd name="connsiteY14" fmla="*/ 894110 h 894110"/>
              <a:gd name="connsiteX15" fmla="*/ 360537 w 1791140"/>
              <a:gd name="connsiteY15" fmla="*/ 815869 h 894110"/>
              <a:gd name="connsiteX16" fmla="*/ 305080 w 1791140"/>
              <a:gd name="connsiteY16" fmla="*/ 761402 h 894110"/>
              <a:gd name="connsiteX17" fmla="*/ 246386 w 1791140"/>
              <a:gd name="connsiteY17" fmla="*/ 749338 h 894110"/>
              <a:gd name="connsiteX18" fmla="*/ 0 w 1791140"/>
              <a:gd name="connsiteY18" fmla="*/ 503198 h 894110"/>
              <a:gd name="connsiteX19" fmla="*/ 322111 w 1791140"/>
              <a:gd name="connsiteY19" fmla="*/ 241493 h 894110"/>
              <a:gd name="connsiteX20" fmla="*/ 393126 w 1791140"/>
              <a:gd name="connsiteY20" fmla="*/ 236753 h 894110"/>
              <a:gd name="connsiteX21" fmla="*/ 396697 w 1791140"/>
              <a:gd name="connsiteY21" fmla="*/ 213295 h 894110"/>
              <a:gd name="connsiteX22" fmla="*/ 791913 w 1791140"/>
              <a:gd name="connsiteY22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86861" y="0"/>
                  <a:pt x="1149512" y="91568"/>
                  <a:pt x="1187129" y="213295"/>
                </a:cubicBezTo>
                <a:lnTo>
                  <a:pt x="1191896" y="244607"/>
                </a:lnTo>
                <a:lnTo>
                  <a:pt x="1252477" y="257059"/>
                </a:lnTo>
                <a:cubicBezTo>
                  <a:pt x="1288675" y="267198"/>
                  <a:pt x="1322173" y="280735"/>
                  <a:pt x="1352059" y="297067"/>
                </a:cubicBezTo>
                <a:lnTo>
                  <a:pt x="1387847" y="323148"/>
                </a:lnTo>
                <a:lnTo>
                  <a:pt x="1469030" y="328567"/>
                </a:lnTo>
                <a:cubicBezTo>
                  <a:pt x="1652858" y="353476"/>
                  <a:pt x="1791140" y="461181"/>
                  <a:pt x="1791140" y="590272"/>
                </a:cubicBezTo>
                <a:cubicBezTo>
                  <a:pt x="1791140" y="737805"/>
                  <a:pt x="1610526" y="857404"/>
                  <a:pt x="1387728" y="857404"/>
                </a:cubicBezTo>
                <a:cubicBezTo>
                  <a:pt x="1276329" y="857404"/>
                  <a:pt x="1175476" y="827504"/>
                  <a:pt x="1102473" y="779163"/>
                </a:cubicBezTo>
                <a:lnTo>
                  <a:pt x="1091107" y="770041"/>
                </a:lnTo>
                <a:lnTo>
                  <a:pt x="1014150" y="764904"/>
                </a:lnTo>
                <a:lnTo>
                  <a:pt x="993206" y="760599"/>
                </a:lnTo>
                <a:lnTo>
                  <a:pt x="980308" y="776334"/>
                </a:lnTo>
                <a:cubicBezTo>
                  <a:pt x="907812" y="847392"/>
                  <a:pt x="78504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2" y="266402"/>
                  <a:pt x="322111" y="241493"/>
                </a:cubicBezTo>
                <a:lnTo>
                  <a:pt x="393126" y="236753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 rot="8874002">
            <a:off x="1848661" y="2681831"/>
            <a:ext cx="5254194" cy="5254194"/>
            <a:chOff x="9580494" y="-2528172"/>
            <a:chExt cx="4473425" cy="4473425"/>
          </a:xfrm>
        </p:grpSpPr>
        <p:sp>
          <p:nvSpPr>
            <p:cNvPr id="33" name="椭圆 32"/>
            <p:cNvSpPr/>
            <p:nvPr/>
          </p:nvSpPr>
          <p:spPr>
            <a:xfrm rot="21144932">
              <a:off x="9580494" y="-2528172"/>
              <a:ext cx="4473425" cy="4473425"/>
            </a:xfrm>
            <a:prstGeom prst="ellipse">
              <a:avLst/>
            </a:prstGeom>
            <a:solidFill>
              <a:srgbClr val="2F96D8"/>
            </a:solidFill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21144932">
              <a:off x="10182448" y="-2133450"/>
              <a:ext cx="3690694" cy="36906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rot="21144932">
              <a:off x="10578248" y="-1906355"/>
              <a:ext cx="3235286" cy="3235286"/>
            </a:xfrm>
            <a:prstGeom prst="ellipse">
              <a:avLst/>
            </a:prstGeom>
            <a:solidFill>
              <a:srgbClr val="71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25250" y="-1177944"/>
            <a:ext cx="4304764" cy="4304764"/>
            <a:chOff x="-1671581" y="-498242"/>
            <a:chExt cx="4304764" cy="4304764"/>
          </a:xfrm>
          <a:solidFill>
            <a:srgbClr val="263D80"/>
          </a:solidFill>
        </p:grpSpPr>
        <p:sp>
          <p:nvSpPr>
            <p:cNvPr id="10" name="椭圆 9"/>
            <p:cNvSpPr/>
            <p:nvPr/>
          </p:nvSpPr>
          <p:spPr>
            <a:xfrm>
              <a:off x="-1671581" y="-498242"/>
              <a:ext cx="4304764" cy="43047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1162317" y="-272869"/>
              <a:ext cx="3661894" cy="36618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425488" y="-65041"/>
              <a:ext cx="2915992" cy="2915992"/>
            </a:xfrm>
            <a:prstGeom prst="ellipse">
              <a:avLst/>
            </a:prstGeom>
            <a:solidFill>
              <a:srgbClr val="3B5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361981" y="311332"/>
            <a:ext cx="983811" cy="983811"/>
            <a:chOff x="-445036" y="1588643"/>
            <a:chExt cx="983811" cy="983811"/>
          </a:xfrm>
        </p:grpSpPr>
        <p:sp>
          <p:nvSpPr>
            <p:cNvPr id="19" name="椭圆 18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83181" y="5459252"/>
            <a:ext cx="588901" cy="634498"/>
            <a:chOff x="1269150" y="5674116"/>
            <a:chExt cx="983811" cy="983811"/>
          </a:xfrm>
        </p:grpSpPr>
        <p:sp>
          <p:nvSpPr>
            <p:cNvPr id="52" name="椭圆 51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E791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E8A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2351955" y="1473260"/>
            <a:ext cx="6151809" cy="6151809"/>
            <a:chOff x="7543749" y="1141865"/>
            <a:chExt cx="6151809" cy="6151809"/>
          </a:xfrm>
        </p:grpSpPr>
        <p:sp>
          <p:nvSpPr>
            <p:cNvPr id="13" name="椭圆 12"/>
            <p:cNvSpPr/>
            <p:nvPr/>
          </p:nvSpPr>
          <p:spPr>
            <a:xfrm>
              <a:off x="7543749" y="1141865"/>
              <a:ext cx="6151809" cy="6151809"/>
            </a:xfrm>
            <a:prstGeom prst="ellipse">
              <a:avLst/>
            </a:prstGeom>
            <a:solidFill>
              <a:srgbClr val="D3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075931" y="1883624"/>
              <a:ext cx="4972446" cy="4972446"/>
            </a:xfrm>
            <a:prstGeom prst="ellipse">
              <a:avLst/>
            </a:prstGeom>
            <a:solidFill>
              <a:srgbClr val="DF6792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70716" y="2623145"/>
              <a:ext cx="3405578" cy="3405578"/>
            </a:xfrm>
            <a:prstGeom prst="ellipse">
              <a:avLst/>
            </a:prstGeom>
            <a:solidFill>
              <a:srgbClr val="F7C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84694" y="1853132"/>
            <a:ext cx="983811" cy="983811"/>
            <a:chOff x="5693902" y="1589033"/>
            <a:chExt cx="983811" cy="983811"/>
          </a:xfrm>
        </p:grpSpPr>
        <p:grpSp>
          <p:nvGrpSpPr>
            <p:cNvPr id="60" name="组合 59"/>
            <p:cNvGrpSpPr/>
            <p:nvPr/>
          </p:nvGrpSpPr>
          <p:grpSpPr>
            <a:xfrm>
              <a:off x="5693902" y="1589033"/>
              <a:ext cx="983811" cy="983811"/>
              <a:chOff x="-445036" y="1588643"/>
              <a:chExt cx="983811" cy="983811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-445036" y="1588643"/>
                <a:ext cx="983811" cy="983811"/>
              </a:xfrm>
              <a:prstGeom prst="ellipse">
                <a:avLst/>
              </a:prstGeom>
              <a:solidFill>
                <a:srgbClr val="FCD1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-266919" y="1766760"/>
                <a:ext cx="627575" cy="627575"/>
              </a:xfrm>
              <a:prstGeom prst="ellipse">
                <a:avLst/>
              </a:prstGeom>
              <a:solidFill>
                <a:srgbClr val="FBB8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930186" y="1696216"/>
              <a:ext cx="4592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49073" y="3547879"/>
            <a:ext cx="588901" cy="634498"/>
            <a:chOff x="1269150" y="5674116"/>
            <a:chExt cx="983811" cy="983811"/>
          </a:xfrm>
        </p:grpSpPr>
        <p:sp>
          <p:nvSpPr>
            <p:cNvPr id="49" name="椭圆 4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11451190" y="3126820"/>
            <a:ext cx="0" cy="221406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373396" y="390668"/>
            <a:ext cx="476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PART</a:t>
            </a:r>
            <a:endParaRPr lang="zh-CN" altLang="en-US" sz="5400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696498" y="867294"/>
            <a:ext cx="359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请输入您的标题</a:t>
            </a:r>
            <a:endParaRPr lang="en-US" altLang="zh-CN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zh-CN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YOUR TITLE HERE</a:t>
            </a:r>
            <a:endParaRPr lang="zh-CN" altLang="en-US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4822" y="311332"/>
            <a:ext cx="2772229" cy="663302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710366" y="1483970"/>
            <a:ext cx="37545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accent2">
                    <a:lumMod val="75000"/>
                  </a:schemeClr>
                </a:solidFill>
              </a:rPr>
              <a:t>请输入你的内容</a:t>
            </a:r>
            <a:endParaRPr lang="en-US" altLang="zh-CN" sz="14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6700"/>
            <a:ext cx="4952512" cy="6477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70115" y="878800"/>
            <a:ext cx="1287145" cy="2781300"/>
            <a:chOff x="6439158" y="685800"/>
            <a:chExt cx="1287145" cy="2781300"/>
          </a:xfrm>
        </p:grpSpPr>
        <p:sp>
          <p:nvSpPr>
            <p:cNvPr id="4" name="文本框 3"/>
            <p:cNvSpPr txBox="1"/>
            <p:nvPr/>
          </p:nvSpPr>
          <p:spPr>
            <a:xfrm>
              <a:off x="6497955" y="876300"/>
              <a:ext cx="1169551" cy="2590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600">
                  <a:solidFill>
                    <a:srgbClr val="B4783C"/>
                  </a:solidFill>
                  <a:latin typeface="MYuppy-KR-Bold-DDC"/>
                  <a:ea typeface="MYuppy-KR-Bold-DDC"/>
                </a:rPr>
                <a:t>请在此输入</a:t>
              </a:r>
              <a:endParaRPr lang="en-US" altLang="zh-CN" sz="3200" spc="6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  <a:p>
              <a:r>
                <a:rPr lang="zh-CN" altLang="en-US" sz="3200" spc="600">
                  <a:solidFill>
                    <a:srgbClr val="B4783C"/>
                  </a:solidFill>
                  <a:latin typeface="MYuppy-KR-Bold-DDC"/>
                  <a:ea typeface="MYuppy-KR-Bold-DDC"/>
                </a:rPr>
                <a:t>您的标题</a:t>
              </a:r>
              <a:endParaRPr lang="zh-CN" altLang="en-US" sz="3200" spc="6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439158" y="685800"/>
              <a:ext cx="1287145" cy="2781300"/>
            </a:xfrm>
            <a:prstGeom prst="rect">
              <a:avLst/>
            </a:prstGeom>
            <a:noFill/>
            <a:ln w="38100">
              <a:solidFill>
                <a:srgbClr val="9769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465500" y="3850600"/>
            <a:ext cx="5273257" cy="953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请输入你的内容请输入你的内容</a:t>
            </a:r>
            <a:endParaRPr lang="en-US" altLang="zh-CN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请输入你的内容</a:t>
            </a:r>
            <a:endParaRPr lang="en-US" altLang="zh-CN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altLang="zh-CN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02128" y="0"/>
            <a:ext cx="2253042" cy="3645022"/>
            <a:chOff x="-1713495" y="-1202736"/>
            <a:chExt cx="4868709" cy="7876708"/>
          </a:xfrm>
        </p:grpSpPr>
        <p:grpSp>
          <p:nvGrpSpPr>
            <p:cNvPr id="7" name="组合 6"/>
            <p:cNvGrpSpPr/>
            <p:nvPr/>
          </p:nvGrpSpPr>
          <p:grpSpPr>
            <a:xfrm>
              <a:off x="-1713495" y="-1202736"/>
              <a:ext cx="4868709" cy="4868709"/>
              <a:chOff x="-4370049" y="3131902"/>
              <a:chExt cx="3036196" cy="303619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-4370049" y="3131902"/>
                <a:ext cx="3036196" cy="3036196"/>
              </a:xfrm>
              <a:prstGeom prst="ellipse">
                <a:avLst/>
              </a:prstGeom>
              <a:solidFill>
                <a:srgbClr val="3CA7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-4225159" y="3148001"/>
                <a:ext cx="2504942" cy="2504942"/>
              </a:xfrm>
              <a:prstGeom prst="ellipse">
                <a:avLst/>
              </a:prstGeom>
              <a:solidFill>
                <a:srgbClr val="EAF1C7"/>
              </a:solidFill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-4147572" y="3195386"/>
                <a:ext cx="2195848" cy="2195848"/>
              </a:xfrm>
              <a:prstGeom prst="ellipse">
                <a:avLst/>
              </a:prstGeom>
              <a:solidFill>
                <a:srgbClr val="7CB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64941" y="6039474"/>
              <a:ext cx="588901" cy="634498"/>
              <a:chOff x="1269150" y="5674116"/>
              <a:chExt cx="983811" cy="98381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269150" y="5674116"/>
                <a:ext cx="983811" cy="983811"/>
              </a:xfrm>
              <a:prstGeom prst="ellipse">
                <a:avLst/>
              </a:prstGeom>
              <a:solidFill>
                <a:srgbClr val="FFE9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47267" y="5874214"/>
                <a:ext cx="627575" cy="627575"/>
              </a:xfrm>
              <a:prstGeom prst="ellipse">
                <a:avLst/>
              </a:prstGeom>
              <a:solidFill>
                <a:srgbClr val="FAD9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859390" y="3806522"/>
              <a:ext cx="0" cy="2214061"/>
            </a:xfrm>
            <a:prstGeom prst="line">
              <a:avLst/>
            </a:prstGeom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PA_组合 1"/>
          <p:cNvGrpSpPr/>
          <p:nvPr>
            <p:custDataLst>
              <p:tags r:id="rId2"/>
            </p:custDataLst>
          </p:nvPr>
        </p:nvGrpSpPr>
        <p:grpSpPr>
          <a:xfrm>
            <a:off x="8590039" y="303635"/>
            <a:ext cx="983811" cy="983811"/>
            <a:chOff x="9197300" y="3772828"/>
            <a:chExt cx="983811" cy="983811"/>
          </a:xfrm>
        </p:grpSpPr>
        <p:sp>
          <p:nvSpPr>
            <p:cNvPr id="18" name="PA_椭圆 29"/>
            <p:cNvSpPr/>
            <p:nvPr>
              <p:custDataLst>
                <p:tags r:id="rId3"/>
              </p:custDataLst>
            </p:nvPr>
          </p:nvSpPr>
          <p:spPr>
            <a:xfrm>
              <a:off x="9197300" y="3772828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>
              <p:custDataLst>
                <p:tags r:id="rId4"/>
              </p:custDataLst>
            </p:nvPr>
          </p:nvSpPr>
          <p:spPr>
            <a:xfrm>
              <a:off x="9375417" y="3953496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77" y="-604866"/>
            <a:ext cx="262128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3076" y="3580981"/>
            <a:ext cx="2578100" cy="1812516"/>
            <a:chOff x="524142" y="1087608"/>
            <a:chExt cx="2578100" cy="1812516"/>
          </a:xfrm>
        </p:grpSpPr>
        <p:sp>
          <p:nvSpPr>
            <p:cNvPr id="4" name="PA_椭圆 23"/>
            <p:cNvSpPr/>
            <p:nvPr>
              <p:custDataLst>
                <p:tags r:id="rId2"/>
              </p:custDataLst>
            </p:nvPr>
          </p:nvSpPr>
          <p:spPr>
            <a:xfrm>
              <a:off x="1134009" y="1087608"/>
              <a:ext cx="1358366" cy="13583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prstClr val="white"/>
                  </a:solidFill>
                  <a:latin typeface="MYuppy-KR-Bold-DDC"/>
                  <a:ea typeface="MYuppy-KR-Bold-DDC"/>
                </a:rPr>
                <a:t>一</a:t>
              </a:r>
              <a:endParaRPr lang="zh-CN" altLang="en-US" sz="3200">
                <a:solidFill>
                  <a:prstClr val="white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24142" y="2593419"/>
              <a:ext cx="257810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sym typeface="+mn-ea"/>
                </a:rPr>
                <a:t>请输入你的内容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86596" y="3577772"/>
            <a:ext cx="2578100" cy="2027781"/>
            <a:chOff x="524142" y="1087608"/>
            <a:chExt cx="2578100" cy="2027781"/>
          </a:xfrm>
        </p:grpSpPr>
        <p:sp>
          <p:nvSpPr>
            <p:cNvPr id="7" name="PA_椭圆 23"/>
            <p:cNvSpPr/>
            <p:nvPr>
              <p:custDataLst>
                <p:tags r:id="rId3"/>
              </p:custDataLst>
            </p:nvPr>
          </p:nvSpPr>
          <p:spPr>
            <a:xfrm>
              <a:off x="1134009" y="1087608"/>
              <a:ext cx="1358366" cy="13583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prstClr val="white"/>
                  </a:solidFill>
                  <a:latin typeface="MYuppy-KR-Bold-DDC"/>
                  <a:ea typeface="MYuppy-KR-Bold-DDC"/>
                </a:rPr>
                <a:t>一</a:t>
              </a:r>
              <a:endParaRPr lang="zh-CN" altLang="en-US" sz="3200">
                <a:solidFill>
                  <a:prstClr val="white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24142" y="2593419"/>
              <a:ext cx="257810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sym typeface="+mn-ea"/>
                </a:rPr>
                <a:t>请输入你的内容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ctr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82803" y="3577772"/>
            <a:ext cx="2578100" cy="2027781"/>
            <a:chOff x="524142" y="1087608"/>
            <a:chExt cx="2578100" cy="2027781"/>
          </a:xfrm>
        </p:grpSpPr>
        <p:sp>
          <p:nvSpPr>
            <p:cNvPr id="10" name="PA_椭圆 23"/>
            <p:cNvSpPr/>
            <p:nvPr>
              <p:custDataLst>
                <p:tags r:id="rId4"/>
              </p:custDataLst>
            </p:nvPr>
          </p:nvSpPr>
          <p:spPr>
            <a:xfrm>
              <a:off x="1134009" y="1087608"/>
              <a:ext cx="1358366" cy="13583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prstClr val="white"/>
                  </a:solidFill>
                  <a:latin typeface="MYuppy-KR-Bold-DDC"/>
                  <a:ea typeface="MYuppy-KR-Bold-DDC"/>
                </a:rPr>
                <a:t>一</a:t>
              </a:r>
              <a:endParaRPr lang="zh-CN" altLang="en-US" sz="3200">
                <a:solidFill>
                  <a:prstClr val="white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24142" y="2593419"/>
              <a:ext cx="257810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sym typeface="+mn-ea"/>
                </a:rPr>
                <a:t>请输入你的内容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ctr"/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507" y="1970583"/>
            <a:ext cx="4061250" cy="461250"/>
          </a:xfrm>
          <a:prstGeom prst="rect">
            <a:avLst/>
          </a:prstGeom>
        </p:spPr>
      </p:pic>
      <p:sp>
        <p:nvSpPr>
          <p:cNvPr id="16" name="PA_文本框 95"/>
          <p:cNvSpPr txBox="1"/>
          <p:nvPr>
            <p:custDataLst>
              <p:tags r:id="rId6"/>
            </p:custDataLst>
          </p:nvPr>
        </p:nvSpPr>
        <p:spPr>
          <a:xfrm>
            <a:off x="1664843" y="801023"/>
            <a:ext cx="5162902" cy="743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>
                <a:solidFill>
                  <a:schemeClr val="accent3"/>
                </a:solidFill>
                <a:latin typeface="MYuppy-KR-Bold-DDC"/>
                <a:ea typeface="MYuppy-KR-Bold-DDC"/>
              </a:rPr>
              <a:t>您的标题</a:t>
            </a:r>
            <a:endParaRPr lang="en-US" altLang="zh-CN" sz="3200" spc="300">
              <a:solidFill>
                <a:schemeClr val="accent3"/>
              </a:solidFill>
              <a:latin typeface="MYuppy-KR-Bold-DDC"/>
              <a:ea typeface="MYuppy-KR-Bold-DDC"/>
            </a:endParaRPr>
          </a:p>
        </p:txBody>
      </p:sp>
      <p:sp>
        <p:nvSpPr>
          <p:cNvPr id="17" name="PA_文本框 95"/>
          <p:cNvSpPr txBox="1"/>
          <p:nvPr>
            <p:custDataLst>
              <p:tags r:id="rId7"/>
            </p:custDataLst>
          </p:nvPr>
        </p:nvSpPr>
        <p:spPr>
          <a:xfrm>
            <a:off x="1702943" y="1508325"/>
            <a:ext cx="5162902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pc="300">
                <a:solidFill>
                  <a:srgbClr val="2F1A09"/>
                </a:solidFill>
                <a:latin typeface="MYuppy-KR-Bold-DDC"/>
                <a:ea typeface="MYuppy-KR-Bold-DDC"/>
              </a:rPr>
              <a:t>YOUR TITLE</a:t>
            </a:r>
            <a:endParaRPr lang="en-US" altLang="zh-CN" sz="1600" spc="300">
              <a:solidFill>
                <a:srgbClr val="2F1A09"/>
              </a:solidFill>
              <a:latin typeface="MYuppy-KR-Bold-DDC"/>
              <a:ea typeface="MYuppy-KR-Bold-DDC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1194" y="2476220"/>
            <a:ext cx="6096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F1A09"/>
                </a:solidFill>
              </a:rPr>
              <a:t>请输入你的内容</a:t>
            </a:r>
            <a:endParaRPr lang="zh-CN" altLang="en-US" sz="1400">
              <a:solidFill>
                <a:srgbClr val="2F1A09"/>
              </a:solidFill>
            </a:endParaRPr>
          </a:p>
          <a:p>
            <a:endParaRPr lang="zh-CN" altLang="en-US" sz="1400">
              <a:solidFill>
                <a:srgbClr val="2F1A09"/>
              </a:solidFill>
            </a:endParaRPr>
          </a:p>
        </p:txBody>
      </p:sp>
      <p:sp>
        <p:nvSpPr>
          <p:cNvPr id="19" name="十字星 18"/>
          <p:cNvSpPr>
            <a:spLocks noChangeAspect="1"/>
          </p:cNvSpPr>
          <p:nvPr/>
        </p:nvSpPr>
        <p:spPr>
          <a:xfrm>
            <a:off x="912124" y="575827"/>
            <a:ext cx="558140" cy="596900"/>
          </a:xfrm>
          <a:prstGeom prst="star4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十字星 19"/>
          <p:cNvSpPr/>
          <p:nvPr/>
        </p:nvSpPr>
        <p:spPr>
          <a:xfrm>
            <a:off x="7445164" y="1541669"/>
            <a:ext cx="698500" cy="749300"/>
          </a:xfrm>
          <a:prstGeom prst="star4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4679" y="2509494"/>
            <a:ext cx="9144000" cy="25146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3228" y="507577"/>
            <a:ext cx="6146800" cy="2931105"/>
            <a:chOff x="177800" y="899463"/>
            <a:chExt cx="6146800" cy="2931105"/>
          </a:xfrm>
        </p:grpSpPr>
        <p:sp>
          <p:nvSpPr>
            <p:cNvPr id="4" name="PA_文本框 95"/>
            <p:cNvSpPr txBox="1"/>
            <p:nvPr>
              <p:custDataLst>
                <p:tags r:id="rId2"/>
              </p:custDataLst>
            </p:nvPr>
          </p:nvSpPr>
          <p:spPr>
            <a:xfrm>
              <a:off x="177800" y="899463"/>
              <a:ext cx="5162902" cy="743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spc="300">
                  <a:solidFill>
                    <a:srgbClr val="B4783C"/>
                  </a:solidFill>
                  <a:latin typeface="MYuppy-KR-Bold-DDC"/>
                  <a:ea typeface="MYuppy-KR-Bold-DDC"/>
                </a:rPr>
                <a:t>您的标题</a:t>
              </a:r>
              <a:endParaRPr lang="en-US" altLang="zh-CN" sz="3200" spc="3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5" name="PA_文本框 95"/>
            <p:cNvSpPr txBox="1"/>
            <p:nvPr>
              <p:custDataLst>
                <p:tags r:id="rId3"/>
              </p:custDataLst>
            </p:nvPr>
          </p:nvSpPr>
          <p:spPr>
            <a:xfrm>
              <a:off x="228600" y="1642701"/>
              <a:ext cx="5162902" cy="41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YOUR TITLE</a:t>
              </a:r>
              <a:endPara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8600" y="2167910"/>
              <a:ext cx="6096000" cy="5219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" name="PA_椭圆 23"/>
            <p:cNvSpPr/>
            <p:nvPr>
              <p:custDataLst>
                <p:tags r:id="rId4"/>
              </p:custDataLst>
            </p:nvPr>
          </p:nvSpPr>
          <p:spPr>
            <a:xfrm>
              <a:off x="2210334" y="1264872"/>
              <a:ext cx="266701" cy="266701"/>
            </a:xfrm>
            <a:prstGeom prst="ellipse">
              <a:avLst/>
            </a:prstGeom>
            <a:solidFill>
              <a:srgbClr val="9DD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PA_等腰三角形 39"/>
            <p:cNvSpPr/>
            <p:nvPr>
              <p:custDataLst>
                <p:tags r:id="rId5"/>
              </p:custDataLst>
            </p:nvPr>
          </p:nvSpPr>
          <p:spPr>
            <a:xfrm>
              <a:off x="340160" y="3285573"/>
              <a:ext cx="309373" cy="266701"/>
            </a:xfrm>
            <a:prstGeom prst="triangle">
              <a:avLst/>
            </a:prstGeom>
            <a:solidFill>
              <a:srgbClr val="ACC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386115" y="3435913"/>
              <a:ext cx="790599" cy="394655"/>
            </a:xfrm>
            <a:custGeom>
              <a:avLst/>
              <a:gdLst>
                <a:gd name="connsiteX0" fmla="*/ 791913 w 1791140"/>
                <a:gd name="connsiteY0" fmla="*/ 0 h 894110"/>
                <a:gd name="connsiteX1" fmla="*/ 1187129 w 1791140"/>
                <a:gd name="connsiteY1" fmla="*/ 213295 h 894110"/>
                <a:gd name="connsiteX2" fmla="*/ 1191896 w 1791140"/>
                <a:gd name="connsiteY2" fmla="*/ 244607 h 894110"/>
                <a:gd name="connsiteX3" fmla="*/ 1252477 w 1791140"/>
                <a:gd name="connsiteY3" fmla="*/ 257059 h 894110"/>
                <a:gd name="connsiteX4" fmla="*/ 1352059 w 1791140"/>
                <a:gd name="connsiteY4" fmla="*/ 297067 h 894110"/>
                <a:gd name="connsiteX5" fmla="*/ 1387847 w 1791140"/>
                <a:gd name="connsiteY5" fmla="*/ 323148 h 894110"/>
                <a:gd name="connsiteX6" fmla="*/ 1469030 w 1791140"/>
                <a:gd name="connsiteY6" fmla="*/ 328567 h 894110"/>
                <a:gd name="connsiteX7" fmla="*/ 1791140 w 1791140"/>
                <a:gd name="connsiteY7" fmla="*/ 590272 h 894110"/>
                <a:gd name="connsiteX8" fmla="*/ 1387728 w 1791140"/>
                <a:gd name="connsiteY8" fmla="*/ 857404 h 894110"/>
                <a:gd name="connsiteX9" fmla="*/ 1102473 w 1791140"/>
                <a:gd name="connsiteY9" fmla="*/ 779163 h 894110"/>
                <a:gd name="connsiteX10" fmla="*/ 1091107 w 1791140"/>
                <a:gd name="connsiteY10" fmla="*/ 770041 h 894110"/>
                <a:gd name="connsiteX11" fmla="*/ 1014150 w 1791140"/>
                <a:gd name="connsiteY11" fmla="*/ 764904 h 894110"/>
                <a:gd name="connsiteX12" fmla="*/ 993206 w 1791140"/>
                <a:gd name="connsiteY12" fmla="*/ 760599 h 894110"/>
                <a:gd name="connsiteX13" fmla="*/ 980308 w 1791140"/>
                <a:gd name="connsiteY13" fmla="*/ 776334 h 894110"/>
                <a:gd name="connsiteX14" fmla="*/ 645792 w 1791140"/>
                <a:gd name="connsiteY14" fmla="*/ 894110 h 894110"/>
                <a:gd name="connsiteX15" fmla="*/ 360537 w 1791140"/>
                <a:gd name="connsiteY15" fmla="*/ 815869 h 894110"/>
                <a:gd name="connsiteX16" fmla="*/ 305080 w 1791140"/>
                <a:gd name="connsiteY16" fmla="*/ 761402 h 894110"/>
                <a:gd name="connsiteX17" fmla="*/ 246386 w 1791140"/>
                <a:gd name="connsiteY17" fmla="*/ 749338 h 894110"/>
                <a:gd name="connsiteX18" fmla="*/ 0 w 1791140"/>
                <a:gd name="connsiteY18" fmla="*/ 503198 h 894110"/>
                <a:gd name="connsiteX19" fmla="*/ 322111 w 1791140"/>
                <a:gd name="connsiteY19" fmla="*/ 241493 h 894110"/>
                <a:gd name="connsiteX20" fmla="*/ 393126 w 1791140"/>
                <a:gd name="connsiteY20" fmla="*/ 236753 h 894110"/>
                <a:gd name="connsiteX21" fmla="*/ 396697 w 1791140"/>
                <a:gd name="connsiteY21" fmla="*/ 213295 h 894110"/>
                <a:gd name="connsiteX22" fmla="*/ 791913 w 1791140"/>
                <a:gd name="connsiteY22" fmla="*/ 0 h 8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1140" h="894110">
                  <a:moveTo>
                    <a:pt x="791913" y="0"/>
                  </a:moveTo>
                  <a:cubicBezTo>
                    <a:pt x="986861" y="0"/>
                    <a:pt x="1149512" y="91568"/>
                    <a:pt x="1187129" y="213295"/>
                  </a:cubicBezTo>
                  <a:lnTo>
                    <a:pt x="1191896" y="244607"/>
                  </a:lnTo>
                  <a:lnTo>
                    <a:pt x="1252477" y="257059"/>
                  </a:lnTo>
                  <a:cubicBezTo>
                    <a:pt x="1288675" y="267198"/>
                    <a:pt x="1322173" y="280735"/>
                    <a:pt x="1352059" y="297067"/>
                  </a:cubicBezTo>
                  <a:lnTo>
                    <a:pt x="1387847" y="323148"/>
                  </a:lnTo>
                  <a:lnTo>
                    <a:pt x="1469030" y="328567"/>
                  </a:lnTo>
                  <a:cubicBezTo>
                    <a:pt x="1652858" y="353476"/>
                    <a:pt x="1791140" y="461181"/>
                    <a:pt x="1791140" y="590272"/>
                  </a:cubicBezTo>
                  <a:cubicBezTo>
                    <a:pt x="1791140" y="737805"/>
                    <a:pt x="1610526" y="857404"/>
                    <a:pt x="1387728" y="857404"/>
                  </a:cubicBezTo>
                  <a:cubicBezTo>
                    <a:pt x="1276329" y="857404"/>
                    <a:pt x="1175476" y="827504"/>
                    <a:pt x="1102473" y="779163"/>
                  </a:cubicBezTo>
                  <a:lnTo>
                    <a:pt x="1091107" y="770041"/>
                  </a:lnTo>
                  <a:lnTo>
                    <a:pt x="1014150" y="764904"/>
                  </a:lnTo>
                  <a:lnTo>
                    <a:pt x="993206" y="760599"/>
                  </a:lnTo>
                  <a:lnTo>
                    <a:pt x="980308" y="776334"/>
                  </a:lnTo>
                  <a:cubicBezTo>
                    <a:pt x="907812" y="847392"/>
                    <a:pt x="785041" y="894110"/>
                    <a:pt x="645792" y="894110"/>
                  </a:cubicBezTo>
                  <a:cubicBezTo>
                    <a:pt x="534393" y="894110"/>
                    <a:pt x="433540" y="864210"/>
                    <a:pt x="360537" y="815869"/>
                  </a:cubicBezTo>
                  <a:lnTo>
                    <a:pt x="305080" y="761402"/>
                  </a:lnTo>
                  <a:lnTo>
                    <a:pt x="246386" y="749338"/>
                  </a:lnTo>
                  <a:cubicBezTo>
                    <a:pt x="101595" y="708785"/>
                    <a:pt x="0" y="613848"/>
                    <a:pt x="0" y="503198"/>
                  </a:cubicBezTo>
                  <a:cubicBezTo>
                    <a:pt x="0" y="374107"/>
                    <a:pt x="138282" y="266402"/>
                    <a:pt x="322111" y="241493"/>
                  </a:cubicBezTo>
                  <a:lnTo>
                    <a:pt x="393126" y="236753"/>
                  </a:lnTo>
                  <a:lnTo>
                    <a:pt x="396697" y="213295"/>
                  </a:lnTo>
                  <a:cubicBezTo>
                    <a:pt x="434314" y="91568"/>
                    <a:pt x="596965" y="0"/>
                    <a:pt x="791913" y="0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3228" y="3535009"/>
            <a:ext cx="6146800" cy="2931105"/>
            <a:chOff x="177800" y="899463"/>
            <a:chExt cx="6146800" cy="2931105"/>
          </a:xfrm>
        </p:grpSpPr>
        <p:sp>
          <p:nvSpPr>
            <p:cNvPr id="11" name="PA_文本框 95"/>
            <p:cNvSpPr txBox="1"/>
            <p:nvPr>
              <p:custDataLst>
                <p:tags r:id="rId6"/>
              </p:custDataLst>
            </p:nvPr>
          </p:nvSpPr>
          <p:spPr>
            <a:xfrm>
              <a:off x="177800" y="899463"/>
              <a:ext cx="5162902" cy="743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spc="300">
                  <a:solidFill>
                    <a:srgbClr val="B4783C"/>
                  </a:solidFill>
                  <a:latin typeface="MYuppy-KR-Bold-DDC"/>
                  <a:ea typeface="MYuppy-KR-Bold-DDC"/>
                </a:rPr>
                <a:t>您的标题</a:t>
              </a:r>
              <a:endParaRPr lang="en-US" altLang="zh-CN" sz="3200" spc="3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2" name="PA_文本框 95"/>
            <p:cNvSpPr txBox="1"/>
            <p:nvPr>
              <p:custDataLst>
                <p:tags r:id="rId7"/>
              </p:custDataLst>
            </p:nvPr>
          </p:nvSpPr>
          <p:spPr>
            <a:xfrm>
              <a:off x="228600" y="1642701"/>
              <a:ext cx="5162902" cy="41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YOUR TITLE</a:t>
              </a:r>
              <a:endPara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8600" y="2167910"/>
              <a:ext cx="6096000" cy="5219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4" name="PA_椭圆 23"/>
            <p:cNvSpPr/>
            <p:nvPr>
              <p:custDataLst>
                <p:tags r:id="rId8"/>
              </p:custDataLst>
            </p:nvPr>
          </p:nvSpPr>
          <p:spPr>
            <a:xfrm>
              <a:off x="2210334" y="1264872"/>
              <a:ext cx="266701" cy="266701"/>
            </a:xfrm>
            <a:prstGeom prst="ellipse">
              <a:avLst/>
            </a:prstGeom>
            <a:solidFill>
              <a:srgbClr val="9DD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PA_等腰三角形 39"/>
            <p:cNvSpPr/>
            <p:nvPr>
              <p:custDataLst>
                <p:tags r:id="rId9"/>
              </p:custDataLst>
            </p:nvPr>
          </p:nvSpPr>
          <p:spPr>
            <a:xfrm>
              <a:off x="340160" y="3285573"/>
              <a:ext cx="309373" cy="266701"/>
            </a:xfrm>
            <a:prstGeom prst="triangle">
              <a:avLst/>
            </a:prstGeom>
            <a:solidFill>
              <a:srgbClr val="ACC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386115" y="3435913"/>
              <a:ext cx="790599" cy="394655"/>
            </a:xfrm>
            <a:custGeom>
              <a:avLst/>
              <a:gdLst>
                <a:gd name="connsiteX0" fmla="*/ 791913 w 1791140"/>
                <a:gd name="connsiteY0" fmla="*/ 0 h 894110"/>
                <a:gd name="connsiteX1" fmla="*/ 1187129 w 1791140"/>
                <a:gd name="connsiteY1" fmla="*/ 213295 h 894110"/>
                <a:gd name="connsiteX2" fmla="*/ 1191896 w 1791140"/>
                <a:gd name="connsiteY2" fmla="*/ 244607 h 894110"/>
                <a:gd name="connsiteX3" fmla="*/ 1252477 w 1791140"/>
                <a:gd name="connsiteY3" fmla="*/ 257059 h 894110"/>
                <a:gd name="connsiteX4" fmla="*/ 1352059 w 1791140"/>
                <a:gd name="connsiteY4" fmla="*/ 297067 h 894110"/>
                <a:gd name="connsiteX5" fmla="*/ 1387847 w 1791140"/>
                <a:gd name="connsiteY5" fmla="*/ 323148 h 894110"/>
                <a:gd name="connsiteX6" fmla="*/ 1469030 w 1791140"/>
                <a:gd name="connsiteY6" fmla="*/ 328567 h 894110"/>
                <a:gd name="connsiteX7" fmla="*/ 1791140 w 1791140"/>
                <a:gd name="connsiteY7" fmla="*/ 590272 h 894110"/>
                <a:gd name="connsiteX8" fmla="*/ 1387728 w 1791140"/>
                <a:gd name="connsiteY8" fmla="*/ 857404 h 894110"/>
                <a:gd name="connsiteX9" fmla="*/ 1102473 w 1791140"/>
                <a:gd name="connsiteY9" fmla="*/ 779163 h 894110"/>
                <a:gd name="connsiteX10" fmla="*/ 1091107 w 1791140"/>
                <a:gd name="connsiteY10" fmla="*/ 770041 h 894110"/>
                <a:gd name="connsiteX11" fmla="*/ 1014150 w 1791140"/>
                <a:gd name="connsiteY11" fmla="*/ 764904 h 894110"/>
                <a:gd name="connsiteX12" fmla="*/ 993206 w 1791140"/>
                <a:gd name="connsiteY12" fmla="*/ 760599 h 894110"/>
                <a:gd name="connsiteX13" fmla="*/ 980308 w 1791140"/>
                <a:gd name="connsiteY13" fmla="*/ 776334 h 894110"/>
                <a:gd name="connsiteX14" fmla="*/ 645792 w 1791140"/>
                <a:gd name="connsiteY14" fmla="*/ 894110 h 894110"/>
                <a:gd name="connsiteX15" fmla="*/ 360537 w 1791140"/>
                <a:gd name="connsiteY15" fmla="*/ 815869 h 894110"/>
                <a:gd name="connsiteX16" fmla="*/ 305080 w 1791140"/>
                <a:gd name="connsiteY16" fmla="*/ 761402 h 894110"/>
                <a:gd name="connsiteX17" fmla="*/ 246386 w 1791140"/>
                <a:gd name="connsiteY17" fmla="*/ 749338 h 894110"/>
                <a:gd name="connsiteX18" fmla="*/ 0 w 1791140"/>
                <a:gd name="connsiteY18" fmla="*/ 503198 h 894110"/>
                <a:gd name="connsiteX19" fmla="*/ 322111 w 1791140"/>
                <a:gd name="connsiteY19" fmla="*/ 241493 h 894110"/>
                <a:gd name="connsiteX20" fmla="*/ 393126 w 1791140"/>
                <a:gd name="connsiteY20" fmla="*/ 236753 h 894110"/>
                <a:gd name="connsiteX21" fmla="*/ 396697 w 1791140"/>
                <a:gd name="connsiteY21" fmla="*/ 213295 h 894110"/>
                <a:gd name="connsiteX22" fmla="*/ 791913 w 1791140"/>
                <a:gd name="connsiteY22" fmla="*/ 0 h 8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1140" h="894110">
                  <a:moveTo>
                    <a:pt x="791913" y="0"/>
                  </a:moveTo>
                  <a:cubicBezTo>
                    <a:pt x="986861" y="0"/>
                    <a:pt x="1149512" y="91568"/>
                    <a:pt x="1187129" y="213295"/>
                  </a:cubicBezTo>
                  <a:lnTo>
                    <a:pt x="1191896" y="244607"/>
                  </a:lnTo>
                  <a:lnTo>
                    <a:pt x="1252477" y="257059"/>
                  </a:lnTo>
                  <a:cubicBezTo>
                    <a:pt x="1288675" y="267198"/>
                    <a:pt x="1322173" y="280735"/>
                    <a:pt x="1352059" y="297067"/>
                  </a:cubicBezTo>
                  <a:lnTo>
                    <a:pt x="1387847" y="323148"/>
                  </a:lnTo>
                  <a:lnTo>
                    <a:pt x="1469030" y="328567"/>
                  </a:lnTo>
                  <a:cubicBezTo>
                    <a:pt x="1652858" y="353476"/>
                    <a:pt x="1791140" y="461181"/>
                    <a:pt x="1791140" y="590272"/>
                  </a:cubicBezTo>
                  <a:cubicBezTo>
                    <a:pt x="1791140" y="737805"/>
                    <a:pt x="1610526" y="857404"/>
                    <a:pt x="1387728" y="857404"/>
                  </a:cubicBezTo>
                  <a:cubicBezTo>
                    <a:pt x="1276329" y="857404"/>
                    <a:pt x="1175476" y="827504"/>
                    <a:pt x="1102473" y="779163"/>
                  </a:cubicBezTo>
                  <a:lnTo>
                    <a:pt x="1091107" y="770041"/>
                  </a:lnTo>
                  <a:lnTo>
                    <a:pt x="1014150" y="764904"/>
                  </a:lnTo>
                  <a:lnTo>
                    <a:pt x="993206" y="760599"/>
                  </a:lnTo>
                  <a:lnTo>
                    <a:pt x="980308" y="776334"/>
                  </a:lnTo>
                  <a:cubicBezTo>
                    <a:pt x="907812" y="847392"/>
                    <a:pt x="785041" y="894110"/>
                    <a:pt x="645792" y="894110"/>
                  </a:cubicBezTo>
                  <a:cubicBezTo>
                    <a:pt x="534393" y="894110"/>
                    <a:pt x="433540" y="864210"/>
                    <a:pt x="360537" y="815869"/>
                  </a:cubicBezTo>
                  <a:lnTo>
                    <a:pt x="305080" y="761402"/>
                  </a:lnTo>
                  <a:lnTo>
                    <a:pt x="246386" y="749338"/>
                  </a:lnTo>
                  <a:cubicBezTo>
                    <a:pt x="101595" y="708785"/>
                    <a:pt x="0" y="613848"/>
                    <a:pt x="0" y="503198"/>
                  </a:cubicBezTo>
                  <a:cubicBezTo>
                    <a:pt x="0" y="374107"/>
                    <a:pt x="138282" y="266402"/>
                    <a:pt x="322111" y="241493"/>
                  </a:cubicBezTo>
                  <a:lnTo>
                    <a:pt x="393126" y="236753"/>
                  </a:lnTo>
                  <a:lnTo>
                    <a:pt x="396697" y="213295"/>
                  </a:lnTo>
                  <a:cubicBezTo>
                    <a:pt x="434314" y="91568"/>
                    <a:pt x="596965" y="0"/>
                    <a:pt x="791913" y="0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2274975">
            <a:off x="8024308" y="-2315765"/>
            <a:ext cx="4868709" cy="4868709"/>
            <a:chOff x="-4370049" y="3131902"/>
            <a:chExt cx="3036196" cy="3036196"/>
          </a:xfrm>
        </p:grpSpPr>
        <p:sp>
          <p:nvSpPr>
            <p:cNvPr id="19" name="椭圆 18"/>
            <p:cNvSpPr/>
            <p:nvPr/>
          </p:nvSpPr>
          <p:spPr>
            <a:xfrm>
              <a:off x="-4370049" y="3131902"/>
              <a:ext cx="3036196" cy="3036196"/>
            </a:xfrm>
            <a:prstGeom prst="ellipse">
              <a:avLst/>
            </a:prstGeom>
            <a:solidFill>
              <a:srgbClr val="3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-4225159" y="3148001"/>
              <a:ext cx="2504942" cy="2504942"/>
            </a:xfrm>
            <a:prstGeom prst="ellipse">
              <a:avLst/>
            </a:prstGeom>
            <a:solidFill>
              <a:srgbClr val="EAF1C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-4147572" y="3195386"/>
              <a:ext cx="2195848" cy="2195848"/>
            </a:xfrm>
            <a:prstGeom prst="ellipse">
              <a:avLst/>
            </a:prstGeom>
            <a:solidFill>
              <a:srgbClr val="7CB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60" y="4743450"/>
            <a:ext cx="2914779" cy="2114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6710" y="2352675"/>
            <a:ext cx="2914779" cy="2114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8"/>
          <a:stretch>
            <a:fillRect/>
          </a:stretch>
        </p:blipFill>
        <p:spPr>
          <a:xfrm>
            <a:off x="8943910" y="295274"/>
            <a:ext cx="2914779" cy="2524125"/>
          </a:xfrm>
          <a:prstGeom prst="rect">
            <a:avLst/>
          </a:prstGeom>
        </p:spPr>
      </p:pic>
      <p:sp>
        <p:nvSpPr>
          <p:cNvPr id="6" name="PA_文本框 95"/>
          <p:cNvSpPr txBox="1"/>
          <p:nvPr>
            <p:custDataLst>
              <p:tags r:id="rId4"/>
            </p:custDataLst>
          </p:nvPr>
        </p:nvSpPr>
        <p:spPr>
          <a:xfrm>
            <a:off x="3416300" y="4467225"/>
            <a:ext cx="5162902" cy="743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>
                <a:solidFill>
                  <a:srgbClr val="B4783C"/>
                </a:solidFill>
                <a:latin typeface="MYuppy-KR-Bold-DDC"/>
                <a:ea typeface="MYuppy-KR-Bold-DDC"/>
              </a:rPr>
              <a:t>您的标题</a:t>
            </a:r>
            <a:endParaRPr lang="en-US" altLang="zh-CN" sz="3200" spc="300">
              <a:solidFill>
                <a:srgbClr val="B4783C"/>
              </a:solidFill>
              <a:latin typeface="MYuppy-KR-Bold-DDC"/>
              <a:ea typeface="MYuppy-KR-Bold-DDC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67100" y="5210463"/>
            <a:ext cx="7257068" cy="1292675"/>
            <a:chOff x="723900" y="1744301"/>
            <a:chExt cx="7257068" cy="1292675"/>
          </a:xfrm>
        </p:grpSpPr>
        <p:sp>
          <p:nvSpPr>
            <p:cNvPr id="8" name="PA_文本框 95"/>
            <p:cNvSpPr txBox="1"/>
            <p:nvPr>
              <p:custDataLst>
                <p:tags r:id="rId5"/>
              </p:custDataLst>
            </p:nvPr>
          </p:nvSpPr>
          <p:spPr>
            <a:xfrm>
              <a:off x="723900" y="1744301"/>
              <a:ext cx="5162902" cy="41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YOUR TITLE</a:t>
              </a:r>
              <a:endPara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3900" y="2299741"/>
              <a:ext cx="7257068" cy="73723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altLang="zh-CN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endPara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10" name="PA_文本框 95"/>
          <p:cNvSpPr txBox="1"/>
          <p:nvPr>
            <p:custDataLst>
              <p:tags r:id="rId6"/>
            </p:custDataLst>
          </p:nvPr>
        </p:nvSpPr>
        <p:spPr>
          <a:xfrm>
            <a:off x="2913316" y="-120225"/>
            <a:ext cx="516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spc="300">
                <a:solidFill>
                  <a:srgbClr val="B4783C"/>
                </a:solidFill>
                <a:latin typeface="MYuppy-KR-Bold-DDC"/>
                <a:ea typeface="MYuppy-KR-Bold-DDC"/>
              </a:rPr>
              <a:t>您的标题</a:t>
            </a:r>
            <a:endParaRPr lang="en-US" altLang="zh-CN" sz="3200" spc="300">
              <a:solidFill>
                <a:srgbClr val="B4783C"/>
              </a:solidFill>
              <a:latin typeface="MYuppy-KR-Bold-DDC"/>
              <a:ea typeface="MYuppy-KR-Bold-DDC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9150" y="644865"/>
            <a:ext cx="7257068" cy="1270823"/>
            <a:chOff x="723900" y="1766153"/>
            <a:chExt cx="7257068" cy="1270823"/>
          </a:xfrm>
        </p:grpSpPr>
        <p:sp>
          <p:nvSpPr>
            <p:cNvPr id="12" name="PA_文本框 95"/>
            <p:cNvSpPr txBox="1"/>
            <p:nvPr>
              <p:custDataLst>
                <p:tags r:id="rId7"/>
              </p:custDataLst>
            </p:nvPr>
          </p:nvSpPr>
          <p:spPr>
            <a:xfrm>
              <a:off x="2818066" y="1766153"/>
              <a:ext cx="516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YOUR TITLE</a:t>
              </a:r>
              <a:endPara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3900" y="2299741"/>
              <a:ext cx="7257068" cy="73723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请输入你的内容</a:t>
              </a:r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r"/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algn="r"/>
              <a:endPara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7405" y="3267240"/>
            <a:ext cx="588901" cy="634498"/>
            <a:chOff x="1269150" y="5674116"/>
            <a:chExt cx="983811" cy="983811"/>
          </a:xfrm>
        </p:grpSpPr>
        <p:sp>
          <p:nvSpPr>
            <p:cNvPr id="15" name="椭圆 14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70759" y="2535689"/>
            <a:ext cx="983811" cy="983811"/>
            <a:chOff x="-445036" y="1588643"/>
            <a:chExt cx="983811" cy="983811"/>
          </a:xfrm>
        </p:grpSpPr>
        <p:sp>
          <p:nvSpPr>
            <p:cNvPr id="18" name="椭圆 17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20816" y="3092643"/>
            <a:ext cx="588901" cy="634498"/>
            <a:chOff x="1269150" y="5674116"/>
            <a:chExt cx="983811" cy="983811"/>
          </a:xfrm>
        </p:grpSpPr>
        <p:sp>
          <p:nvSpPr>
            <p:cNvPr id="21" name="椭圆 20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E8A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00512" y="2899178"/>
            <a:ext cx="588901" cy="634498"/>
            <a:chOff x="1269150" y="5674116"/>
            <a:chExt cx="983811" cy="983811"/>
          </a:xfrm>
        </p:grpSpPr>
        <p:sp>
          <p:nvSpPr>
            <p:cNvPr id="24" name="椭圆 23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09690" y="2282992"/>
            <a:ext cx="588901" cy="634498"/>
            <a:chOff x="1269150" y="5674116"/>
            <a:chExt cx="983811" cy="983811"/>
          </a:xfrm>
        </p:grpSpPr>
        <p:sp>
          <p:nvSpPr>
            <p:cNvPr id="27" name="椭圆 26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717147" y="3384183"/>
            <a:ext cx="588901" cy="634498"/>
            <a:chOff x="1269150" y="5674116"/>
            <a:chExt cx="983811" cy="983811"/>
          </a:xfrm>
        </p:grpSpPr>
        <p:sp>
          <p:nvSpPr>
            <p:cNvPr id="30" name="椭圆 29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119154" y="2959880"/>
            <a:ext cx="983811" cy="983811"/>
            <a:chOff x="-445036" y="1588643"/>
            <a:chExt cx="983811" cy="983811"/>
          </a:xfrm>
        </p:grpSpPr>
        <p:sp>
          <p:nvSpPr>
            <p:cNvPr id="33" name="椭圆 32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PA_组合 58"/>
          <p:cNvGrpSpPr/>
          <p:nvPr>
            <p:custDataLst>
              <p:tags r:id="rId8"/>
            </p:custDataLst>
          </p:nvPr>
        </p:nvGrpSpPr>
        <p:grpSpPr>
          <a:xfrm>
            <a:off x="3884163" y="762000"/>
            <a:ext cx="800200" cy="242130"/>
            <a:chOff x="1672023" y="1759640"/>
            <a:chExt cx="800200" cy="242130"/>
          </a:xfrm>
        </p:grpSpPr>
        <p:sp>
          <p:nvSpPr>
            <p:cNvPr id="36" name="任意多边形 35"/>
            <p:cNvSpPr/>
            <p:nvPr/>
          </p:nvSpPr>
          <p:spPr>
            <a:xfrm>
              <a:off x="1675279" y="1759640"/>
              <a:ext cx="796944" cy="91111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72023" y="1910659"/>
              <a:ext cx="796944" cy="91111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PA_组合 57"/>
          <p:cNvGrpSpPr/>
          <p:nvPr>
            <p:custDataLst>
              <p:tags r:id="rId9"/>
            </p:custDataLst>
          </p:nvPr>
        </p:nvGrpSpPr>
        <p:grpSpPr>
          <a:xfrm>
            <a:off x="8393052" y="5220588"/>
            <a:ext cx="803817" cy="255229"/>
            <a:chOff x="9777626" y="1766958"/>
            <a:chExt cx="803817" cy="255229"/>
          </a:xfrm>
        </p:grpSpPr>
        <p:sp>
          <p:nvSpPr>
            <p:cNvPr id="39" name="任意多边形 38"/>
            <p:cNvSpPr/>
            <p:nvPr/>
          </p:nvSpPr>
          <p:spPr>
            <a:xfrm>
              <a:off x="9784499" y="1766958"/>
              <a:ext cx="796944" cy="91111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9777626" y="1931076"/>
              <a:ext cx="796944" cy="91111"/>
            </a:xfrm>
            <a:custGeom>
              <a:avLst/>
              <a:gdLst>
                <a:gd name="connsiteX0" fmla="*/ 0 w 1728788"/>
                <a:gd name="connsiteY0" fmla="*/ 192882 h 197644"/>
                <a:gd name="connsiteX1" fmla="*/ 195263 w 1728788"/>
                <a:gd name="connsiteY1" fmla="*/ 2382 h 197644"/>
                <a:gd name="connsiteX2" fmla="*/ 388144 w 1728788"/>
                <a:gd name="connsiteY2" fmla="*/ 190500 h 197644"/>
                <a:gd name="connsiteX3" fmla="*/ 581025 w 1728788"/>
                <a:gd name="connsiteY3" fmla="*/ 7144 h 197644"/>
                <a:gd name="connsiteX4" fmla="*/ 769144 w 1728788"/>
                <a:gd name="connsiteY4" fmla="*/ 192882 h 197644"/>
                <a:gd name="connsiteX5" fmla="*/ 962025 w 1728788"/>
                <a:gd name="connsiteY5" fmla="*/ 4763 h 197644"/>
                <a:gd name="connsiteX6" fmla="*/ 1154907 w 1728788"/>
                <a:gd name="connsiteY6" fmla="*/ 185738 h 197644"/>
                <a:gd name="connsiteX7" fmla="*/ 1354932 w 1728788"/>
                <a:gd name="connsiteY7" fmla="*/ 2382 h 197644"/>
                <a:gd name="connsiteX8" fmla="*/ 1533525 w 1728788"/>
                <a:gd name="connsiteY8" fmla="*/ 197644 h 197644"/>
                <a:gd name="connsiteX9" fmla="*/ 1728788 w 1728788"/>
                <a:gd name="connsiteY9" fmla="*/ 0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8788" h="197644">
                  <a:moveTo>
                    <a:pt x="0" y="192882"/>
                  </a:moveTo>
                  <a:lnTo>
                    <a:pt x="195263" y="2382"/>
                  </a:lnTo>
                  <a:lnTo>
                    <a:pt x="388144" y="190500"/>
                  </a:lnTo>
                  <a:lnTo>
                    <a:pt x="581025" y="7144"/>
                  </a:lnTo>
                  <a:lnTo>
                    <a:pt x="769144" y="192882"/>
                  </a:lnTo>
                  <a:lnTo>
                    <a:pt x="962025" y="4763"/>
                  </a:lnTo>
                  <a:lnTo>
                    <a:pt x="1154907" y="185738"/>
                  </a:lnTo>
                  <a:lnTo>
                    <a:pt x="1354932" y="2382"/>
                  </a:lnTo>
                  <a:lnTo>
                    <a:pt x="1533525" y="197644"/>
                  </a:lnTo>
                  <a:lnTo>
                    <a:pt x="1728788" y="0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07578 -0.003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0681 -4.81481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A_组合 19"/>
          <p:cNvGrpSpPr/>
          <p:nvPr>
            <p:custDataLst>
              <p:tags r:id="rId1"/>
            </p:custDataLst>
          </p:nvPr>
        </p:nvGrpSpPr>
        <p:grpSpPr>
          <a:xfrm>
            <a:off x="-346115" y="-1105774"/>
            <a:ext cx="3036196" cy="3036196"/>
            <a:chOff x="-1014213" y="-1014212"/>
            <a:chExt cx="3036196" cy="3036196"/>
          </a:xfrm>
        </p:grpSpPr>
        <p:sp>
          <p:nvSpPr>
            <p:cNvPr id="7" name="PA_椭圆 6"/>
            <p:cNvSpPr/>
            <p:nvPr>
              <p:custDataLst>
                <p:tags r:id="rId2"/>
              </p:custDataLst>
            </p:nvPr>
          </p:nvSpPr>
          <p:spPr>
            <a:xfrm>
              <a:off x="-1014213" y="-1014212"/>
              <a:ext cx="3036196" cy="3036196"/>
            </a:xfrm>
            <a:prstGeom prst="ellipse">
              <a:avLst/>
            </a:prstGeom>
            <a:solidFill>
              <a:srgbClr val="3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PA_椭圆 5"/>
            <p:cNvSpPr/>
            <p:nvPr>
              <p:custDataLst>
                <p:tags r:id="rId3"/>
              </p:custDataLst>
            </p:nvPr>
          </p:nvSpPr>
          <p:spPr>
            <a:xfrm>
              <a:off x="-869323" y="-998113"/>
              <a:ext cx="2504942" cy="2504942"/>
            </a:xfrm>
            <a:prstGeom prst="ellipse">
              <a:avLst/>
            </a:prstGeom>
            <a:solidFill>
              <a:srgbClr val="EAF1C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PA_椭圆 4"/>
            <p:cNvSpPr/>
            <p:nvPr>
              <p:custDataLst>
                <p:tags r:id="rId4"/>
              </p:custDataLst>
            </p:nvPr>
          </p:nvSpPr>
          <p:spPr>
            <a:xfrm>
              <a:off x="-869324" y="-998113"/>
              <a:ext cx="2195848" cy="2195848"/>
            </a:xfrm>
            <a:prstGeom prst="ellipse">
              <a:avLst/>
            </a:prstGeom>
            <a:solidFill>
              <a:srgbClr val="7CB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PA_组合 28"/>
          <p:cNvGrpSpPr/>
          <p:nvPr>
            <p:custDataLst>
              <p:tags r:id="rId5"/>
            </p:custDataLst>
          </p:nvPr>
        </p:nvGrpSpPr>
        <p:grpSpPr>
          <a:xfrm>
            <a:off x="2175963" y="5766884"/>
            <a:ext cx="4538961" cy="4538961"/>
            <a:chOff x="4803658" y="4844769"/>
            <a:chExt cx="5810358" cy="5810358"/>
          </a:xfrm>
        </p:grpSpPr>
        <p:sp>
          <p:nvSpPr>
            <p:cNvPr id="11" name="PA_椭圆 10"/>
            <p:cNvSpPr/>
            <p:nvPr>
              <p:custDataLst>
                <p:tags r:id="rId6"/>
              </p:custDataLst>
            </p:nvPr>
          </p:nvSpPr>
          <p:spPr>
            <a:xfrm>
              <a:off x="4803658" y="4844769"/>
              <a:ext cx="5810358" cy="5810358"/>
            </a:xfrm>
            <a:prstGeom prst="ellipse">
              <a:avLst/>
            </a:prstGeom>
            <a:solidFill>
              <a:srgbClr val="3C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A_椭圆 11"/>
            <p:cNvSpPr/>
            <p:nvPr>
              <p:custDataLst>
                <p:tags r:id="rId7"/>
              </p:custDataLst>
            </p:nvPr>
          </p:nvSpPr>
          <p:spPr>
            <a:xfrm>
              <a:off x="5405169" y="5317491"/>
              <a:ext cx="4736126" cy="4736126"/>
            </a:xfrm>
            <a:prstGeom prst="ellipse">
              <a:avLst/>
            </a:prstGeom>
            <a:solidFill>
              <a:srgbClr val="D5FE82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PA_组合 3"/>
          <p:cNvGrpSpPr/>
          <p:nvPr>
            <p:custDataLst>
              <p:tags r:id="rId8"/>
            </p:custDataLst>
          </p:nvPr>
        </p:nvGrpSpPr>
        <p:grpSpPr>
          <a:xfrm>
            <a:off x="7105206" y="3545121"/>
            <a:ext cx="6151809" cy="6151809"/>
            <a:chOff x="7572777" y="3943124"/>
            <a:chExt cx="6151809" cy="6151809"/>
          </a:xfrm>
        </p:grpSpPr>
        <p:sp>
          <p:nvSpPr>
            <p:cNvPr id="13" name="PA_椭圆 12"/>
            <p:cNvSpPr/>
            <p:nvPr>
              <p:custDataLst>
                <p:tags r:id="rId9"/>
              </p:custDataLst>
            </p:nvPr>
          </p:nvSpPr>
          <p:spPr>
            <a:xfrm>
              <a:off x="7572777" y="3943124"/>
              <a:ext cx="6151809" cy="6151809"/>
            </a:xfrm>
            <a:prstGeom prst="ellipse">
              <a:avLst/>
            </a:prstGeom>
            <a:solidFill>
              <a:srgbClr val="E98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椭圆 13"/>
            <p:cNvSpPr/>
            <p:nvPr>
              <p:custDataLst>
                <p:tags r:id="rId10"/>
              </p:custDataLst>
            </p:nvPr>
          </p:nvSpPr>
          <p:spPr>
            <a:xfrm>
              <a:off x="8341358" y="4678483"/>
              <a:ext cx="4972446" cy="4972446"/>
            </a:xfrm>
            <a:prstGeom prst="ellipse">
              <a:avLst/>
            </a:prstGeom>
            <a:solidFill>
              <a:srgbClr val="F7C3CD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椭圆 14"/>
            <p:cNvSpPr/>
            <p:nvPr>
              <p:custDataLst>
                <p:tags r:id="rId11"/>
              </p:custDataLst>
            </p:nvPr>
          </p:nvSpPr>
          <p:spPr>
            <a:xfrm>
              <a:off x="9486364" y="5586118"/>
              <a:ext cx="3405578" cy="3405578"/>
            </a:xfrm>
            <a:prstGeom prst="ellipse">
              <a:avLst/>
            </a:prstGeom>
            <a:solidFill>
              <a:srgbClr val="EE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PA_组合 2"/>
          <p:cNvGrpSpPr/>
          <p:nvPr>
            <p:custDataLst>
              <p:tags r:id="rId12"/>
            </p:custDataLst>
          </p:nvPr>
        </p:nvGrpSpPr>
        <p:grpSpPr>
          <a:xfrm>
            <a:off x="-1570147" y="4947854"/>
            <a:ext cx="4473425" cy="4473425"/>
            <a:chOff x="9580494" y="-2528172"/>
            <a:chExt cx="4473425" cy="4473425"/>
          </a:xfrm>
        </p:grpSpPr>
        <p:sp>
          <p:nvSpPr>
            <p:cNvPr id="16" name="椭圆 15"/>
            <p:cNvSpPr/>
            <p:nvPr/>
          </p:nvSpPr>
          <p:spPr>
            <a:xfrm rot="21144932">
              <a:off x="9580494" y="-2528172"/>
              <a:ext cx="4473425" cy="4473425"/>
            </a:xfrm>
            <a:prstGeom prst="ellipse">
              <a:avLst/>
            </a:prstGeom>
            <a:solidFill>
              <a:srgbClr val="2F96D8"/>
            </a:solidFill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21144932">
              <a:off x="10230412" y="-2111941"/>
              <a:ext cx="3690694" cy="3690694"/>
            </a:xfrm>
            <a:prstGeom prst="ellipse">
              <a:avLst/>
            </a:prstGeom>
            <a:solidFill>
              <a:srgbClr val="54B0EF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1144932">
              <a:off x="10685820" y="-2023034"/>
              <a:ext cx="3235286" cy="3235286"/>
            </a:xfrm>
            <a:prstGeom prst="ellipse">
              <a:avLst/>
            </a:prstGeom>
            <a:solidFill>
              <a:srgbClr val="2F9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PA_组合 26"/>
          <p:cNvGrpSpPr/>
          <p:nvPr>
            <p:custDataLst>
              <p:tags r:id="rId13"/>
            </p:custDataLst>
          </p:nvPr>
        </p:nvGrpSpPr>
        <p:grpSpPr>
          <a:xfrm>
            <a:off x="9687027" y="-995586"/>
            <a:ext cx="4304764" cy="4304764"/>
            <a:chOff x="-1725608" y="3580328"/>
            <a:chExt cx="4304764" cy="4304764"/>
          </a:xfrm>
        </p:grpSpPr>
        <p:sp>
          <p:nvSpPr>
            <p:cNvPr id="10" name="PA_椭圆 9"/>
            <p:cNvSpPr/>
            <p:nvPr>
              <p:custDataLst>
                <p:tags r:id="rId14"/>
              </p:custDataLst>
            </p:nvPr>
          </p:nvSpPr>
          <p:spPr>
            <a:xfrm>
              <a:off x="-1725608" y="3580328"/>
              <a:ext cx="4304764" cy="4304764"/>
            </a:xfrm>
            <a:prstGeom prst="ellipse">
              <a:avLst/>
            </a:prstGeom>
            <a:solidFill>
              <a:srgbClr val="EC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PA_椭圆 8"/>
            <p:cNvSpPr/>
            <p:nvPr>
              <p:custDataLst>
                <p:tags r:id="rId15"/>
              </p:custDataLst>
            </p:nvPr>
          </p:nvSpPr>
          <p:spPr>
            <a:xfrm>
              <a:off x="-1645278" y="4069724"/>
              <a:ext cx="3661894" cy="3661894"/>
            </a:xfrm>
            <a:prstGeom prst="ellipse">
              <a:avLst/>
            </a:prstGeom>
            <a:solidFill>
              <a:srgbClr val="FBA860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椭圆 7"/>
            <p:cNvSpPr/>
            <p:nvPr>
              <p:custDataLst>
                <p:tags r:id="rId16"/>
              </p:custDataLst>
            </p:nvPr>
          </p:nvSpPr>
          <p:spPr>
            <a:xfrm>
              <a:off x="-1457996" y="4660007"/>
              <a:ext cx="2915992" cy="2915992"/>
            </a:xfrm>
            <a:prstGeom prst="ellipse">
              <a:avLst/>
            </a:prstGeom>
            <a:solidFill>
              <a:srgbClr val="F68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椭圆 18"/>
            <p:cNvSpPr/>
            <p:nvPr>
              <p:custDataLst>
                <p:tags r:id="rId17"/>
              </p:custDataLst>
            </p:nvPr>
          </p:nvSpPr>
          <p:spPr>
            <a:xfrm>
              <a:off x="-416008" y="4389902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椭圆 22"/>
            <p:cNvSpPr/>
            <p:nvPr>
              <p:custDataLst>
                <p:tags r:id="rId18"/>
              </p:custDataLst>
            </p:nvPr>
          </p:nvSpPr>
          <p:spPr>
            <a:xfrm>
              <a:off x="-237891" y="4568019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PA_组合 25"/>
          <p:cNvGrpSpPr/>
          <p:nvPr>
            <p:custDataLst>
              <p:tags r:id="rId19"/>
            </p:custDataLst>
          </p:nvPr>
        </p:nvGrpSpPr>
        <p:grpSpPr>
          <a:xfrm>
            <a:off x="2799692" y="3765175"/>
            <a:ext cx="444015" cy="444015"/>
            <a:chOff x="2658322" y="3623805"/>
            <a:chExt cx="585386" cy="585386"/>
          </a:xfrm>
        </p:grpSpPr>
        <p:sp>
          <p:nvSpPr>
            <p:cNvPr id="24" name="椭圆 23"/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PA_组合 1"/>
          <p:cNvGrpSpPr/>
          <p:nvPr>
            <p:custDataLst>
              <p:tags r:id="rId20"/>
            </p:custDataLst>
          </p:nvPr>
        </p:nvGrpSpPr>
        <p:grpSpPr>
          <a:xfrm>
            <a:off x="9197300" y="3772828"/>
            <a:ext cx="983811" cy="983811"/>
            <a:chOff x="9197300" y="3772828"/>
            <a:chExt cx="983811" cy="983811"/>
          </a:xfrm>
        </p:grpSpPr>
        <p:sp>
          <p:nvSpPr>
            <p:cNvPr id="30" name="PA_椭圆 29"/>
            <p:cNvSpPr/>
            <p:nvPr>
              <p:custDataLst>
                <p:tags r:id="rId21"/>
              </p:custDataLst>
            </p:nvPr>
          </p:nvSpPr>
          <p:spPr>
            <a:xfrm>
              <a:off x="9197300" y="3772828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>
              <p:custDataLst>
                <p:tags r:id="rId22"/>
              </p:custDataLst>
            </p:nvPr>
          </p:nvSpPr>
          <p:spPr>
            <a:xfrm>
              <a:off x="9375417" y="3953496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33"/>
          <p:cNvGrpSpPr/>
          <p:nvPr>
            <p:custDataLst>
              <p:tags r:id="rId23"/>
            </p:custDataLst>
          </p:nvPr>
        </p:nvGrpSpPr>
        <p:grpSpPr>
          <a:xfrm>
            <a:off x="10305418" y="1395492"/>
            <a:ext cx="460160" cy="460160"/>
            <a:chOff x="10428573" y="1581905"/>
            <a:chExt cx="558231" cy="558231"/>
          </a:xfrm>
        </p:grpSpPr>
        <p:sp>
          <p:nvSpPr>
            <p:cNvPr id="32" name="椭圆 31"/>
            <p:cNvSpPr/>
            <p:nvPr/>
          </p:nvSpPr>
          <p:spPr>
            <a:xfrm>
              <a:off x="10428573" y="1581905"/>
              <a:ext cx="558231" cy="55823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529640" y="1682972"/>
              <a:ext cx="356097" cy="356097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6" name="PA_图片 3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8420">
            <a:off x="584503" y="-943421"/>
            <a:ext cx="2486025" cy="4762500"/>
          </a:xfrm>
          <a:prstGeom prst="rect">
            <a:avLst/>
          </a:prstGeom>
        </p:spPr>
      </p:pic>
      <p:pic>
        <p:nvPicPr>
          <p:cNvPr id="37" name="PA_图片 3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245" flipH="1">
            <a:off x="4905594" y="3299780"/>
            <a:ext cx="2172542" cy="2977360"/>
          </a:xfrm>
          <a:prstGeom prst="rect">
            <a:avLst/>
          </a:prstGeom>
        </p:spPr>
      </p:pic>
      <p:pic>
        <p:nvPicPr>
          <p:cNvPr id="40" name="PA_图片 39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29" cstate="print">
            <a:clrChange>
              <a:clrFrom>
                <a:srgbClr val="EFF5D1"/>
              </a:clrFrom>
              <a:clrTo>
                <a:srgbClr val="EFF5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1384" y="-14392"/>
            <a:ext cx="1839421" cy="2819768"/>
          </a:xfrm>
          <a:prstGeom prst="rect">
            <a:avLst/>
          </a:prstGeom>
        </p:spPr>
      </p:pic>
      <p:sp>
        <p:nvSpPr>
          <p:cNvPr id="42" name="PA_文本框 41"/>
          <p:cNvSpPr txBox="1"/>
          <p:nvPr>
            <p:custDataLst>
              <p:tags r:id="rId30"/>
            </p:custDataLst>
          </p:nvPr>
        </p:nvSpPr>
        <p:spPr>
          <a:xfrm>
            <a:off x="3896889" y="1755533"/>
            <a:ext cx="4122150" cy="584775"/>
          </a:xfrm>
          <a:prstGeom prst="rect">
            <a:avLst/>
          </a:prstGeom>
          <a:solidFill>
            <a:srgbClr val="F5D49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600">
                <a:solidFill>
                  <a:srgbClr val="DD8C5B"/>
                </a:solidFill>
                <a:latin typeface="+mj-ea"/>
                <a:ea typeface="+mj-ea"/>
              </a:rPr>
              <a:t>感谢您的观看</a:t>
            </a:r>
            <a:endParaRPr lang="zh-CN" altLang="en-US" sz="3200" b="1" spc="600" dirty="0">
              <a:solidFill>
                <a:srgbClr val="DD8C5B"/>
              </a:solidFill>
              <a:latin typeface="+mj-ea"/>
              <a:ea typeface="+mj-ea"/>
            </a:endParaRPr>
          </a:p>
        </p:txBody>
      </p:sp>
      <p:grpSp>
        <p:nvGrpSpPr>
          <p:cNvPr id="38" name="PA_组合 37"/>
          <p:cNvGrpSpPr/>
          <p:nvPr>
            <p:custDataLst>
              <p:tags r:id="rId31"/>
            </p:custDataLst>
          </p:nvPr>
        </p:nvGrpSpPr>
        <p:grpSpPr>
          <a:xfrm>
            <a:off x="3606193" y="2723722"/>
            <a:ext cx="5044118" cy="670945"/>
            <a:chOff x="3606193" y="2723722"/>
            <a:chExt cx="5044118" cy="670945"/>
          </a:xfrm>
        </p:grpSpPr>
        <p:pic>
          <p:nvPicPr>
            <p:cNvPr id="46" name="PA_图片 4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 rotWithShape="1"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06193" y="2723722"/>
              <a:ext cx="1727450" cy="670945"/>
            </a:xfrm>
            <a:prstGeom prst="rect">
              <a:avLst/>
            </a:prstGeom>
          </p:spPr>
        </p:pic>
        <p:pic>
          <p:nvPicPr>
            <p:cNvPr id="47" name="PA_图片 46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 rotWithShape="1"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91"/>
            <a:stretch>
              <a:fillRect/>
            </a:stretch>
          </p:blipFill>
          <p:spPr>
            <a:xfrm>
              <a:off x="5264527" y="2910947"/>
              <a:ext cx="1727450" cy="456826"/>
            </a:xfrm>
            <a:prstGeom prst="rect">
              <a:avLst/>
            </a:prstGeom>
          </p:spPr>
        </p:pic>
        <p:pic>
          <p:nvPicPr>
            <p:cNvPr id="48" name="PA_图片 47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 rotWithShape="1"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85"/>
            <a:stretch>
              <a:fillRect/>
            </a:stretch>
          </p:blipFill>
          <p:spPr>
            <a:xfrm>
              <a:off x="6922861" y="2764931"/>
              <a:ext cx="1727450" cy="602842"/>
            </a:xfrm>
            <a:prstGeom prst="rect">
              <a:avLst/>
            </a:prstGeom>
          </p:spPr>
        </p:pic>
      </p:grpSp>
      <p:grpSp>
        <p:nvGrpSpPr>
          <p:cNvPr id="35" name="PA_组合 34"/>
          <p:cNvGrpSpPr/>
          <p:nvPr>
            <p:custDataLst>
              <p:tags r:id="rId38"/>
            </p:custDataLst>
          </p:nvPr>
        </p:nvGrpSpPr>
        <p:grpSpPr>
          <a:xfrm>
            <a:off x="3673704" y="606961"/>
            <a:ext cx="4750516" cy="670945"/>
            <a:chOff x="3673704" y="606961"/>
            <a:chExt cx="4750516" cy="670945"/>
          </a:xfrm>
        </p:grpSpPr>
        <p:pic>
          <p:nvPicPr>
            <p:cNvPr id="39" name="PA_图片 38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 rotWithShape="1"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3704" y="606961"/>
              <a:ext cx="1727450" cy="670945"/>
            </a:xfrm>
            <a:prstGeom prst="rect">
              <a:avLst/>
            </a:prstGeom>
          </p:spPr>
        </p:pic>
        <p:pic>
          <p:nvPicPr>
            <p:cNvPr id="43" name="PA_图片 42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 rotWithShape="1"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91"/>
            <a:stretch>
              <a:fillRect/>
            </a:stretch>
          </p:blipFill>
          <p:spPr>
            <a:xfrm>
              <a:off x="5167126" y="740131"/>
              <a:ext cx="1727450" cy="456826"/>
            </a:xfrm>
            <a:prstGeom prst="rect">
              <a:avLst/>
            </a:prstGeom>
          </p:spPr>
        </p:pic>
        <p:pic>
          <p:nvPicPr>
            <p:cNvPr id="49" name="PA_图片 48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 rotWithShape="1"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85"/>
            <a:stretch>
              <a:fillRect/>
            </a:stretch>
          </p:blipFill>
          <p:spPr>
            <a:xfrm>
              <a:off x="6696770" y="606961"/>
              <a:ext cx="1727450" cy="602842"/>
            </a:xfrm>
            <a:prstGeom prst="rect">
              <a:avLst/>
            </a:prstGeom>
          </p:spPr>
        </p:pic>
      </p:grpSp>
      <p:grpSp>
        <p:nvGrpSpPr>
          <p:cNvPr id="28" name="PA_组合 27"/>
          <p:cNvGrpSpPr/>
          <p:nvPr>
            <p:custDataLst>
              <p:tags r:id="rId42"/>
            </p:custDataLst>
          </p:nvPr>
        </p:nvGrpSpPr>
        <p:grpSpPr>
          <a:xfrm>
            <a:off x="426286" y="3155704"/>
            <a:ext cx="983811" cy="983811"/>
            <a:chOff x="389684" y="1583226"/>
            <a:chExt cx="983811" cy="983811"/>
          </a:xfrm>
        </p:grpSpPr>
        <p:sp>
          <p:nvSpPr>
            <p:cNvPr id="21" name="PA_椭圆 20"/>
            <p:cNvSpPr/>
            <p:nvPr>
              <p:custDataLst>
                <p:tags r:id="rId43"/>
              </p:custDataLst>
            </p:nvPr>
          </p:nvSpPr>
          <p:spPr>
            <a:xfrm>
              <a:off x="389684" y="158322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>
              <p:custDataLst>
                <p:tags r:id="rId44"/>
              </p:custDataLst>
            </p:nvPr>
          </p:nvSpPr>
          <p:spPr>
            <a:xfrm>
              <a:off x="567801" y="1762618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93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44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26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23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93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44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fill="hold" nodeType="withEffect">
                                      <p:stCondLst>
                                        <p:cond delay="26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" dur="3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23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396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_组合 4"/>
          <p:cNvGrpSpPr/>
          <p:nvPr>
            <p:custDataLst>
              <p:tags r:id="rId1"/>
            </p:custDataLst>
          </p:nvPr>
        </p:nvGrpSpPr>
        <p:grpSpPr>
          <a:xfrm>
            <a:off x="-1671581" y="-498242"/>
            <a:ext cx="4304764" cy="4304764"/>
            <a:chOff x="-1671581" y="-498242"/>
            <a:chExt cx="4304764" cy="4304764"/>
          </a:xfrm>
        </p:grpSpPr>
        <p:sp>
          <p:nvSpPr>
            <p:cNvPr id="10" name="椭圆 9"/>
            <p:cNvSpPr/>
            <p:nvPr/>
          </p:nvSpPr>
          <p:spPr>
            <a:xfrm>
              <a:off x="-1671581" y="-498242"/>
              <a:ext cx="4304764" cy="4304764"/>
            </a:xfrm>
            <a:prstGeom prst="ellipse">
              <a:avLst/>
            </a:prstGeom>
            <a:solidFill>
              <a:srgbClr val="EC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1560878" y="-395308"/>
              <a:ext cx="3661894" cy="3661894"/>
            </a:xfrm>
            <a:prstGeom prst="ellipse">
              <a:avLst/>
            </a:prstGeom>
            <a:solidFill>
              <a:srgbClr val="FBA860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1474721" y="-295132"/>
              <a:ext cx="2915992" cy="2915992"/>
            </a:xfrm>
            <a:prstGeom prst="ellipse">
              <a:avLst/>
            </a:prstGeom>
            <a:solidFill>
              <a:srgbClr val="F68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361981" y="311332"/>
            <a:ext cx="983811" cy="983811"/>
            <a:chOff x="-445036" y="1588643"/>
            <a:chExt cx="983811" cy="983811"/>
          </a:xfrm>
        </p:grpSpPr>
        <p:sp>
          <p:nvSpPr>
            <p:cNvPr id="19" name="椭圆 18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4941" y="6039474"/>
            <a:ext cx="588901" cy="634498"/>
            <a:chOff x="1269150" y="5674116"/>
            <a:chExt cx="983811" cy="983811"/>
          </a:xfrm>
        </p:grpSpPr>
        <p:sp>
          <p:nvSpPr>
            <p:cNvPr id="49" name="椭圆 4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13705" y="339896"/>
            <a:ext cx="588901" cy="634498"/>
            <a:chOff x="1269150" y="5674116"/>
            <a:chExt cx="983811" cy="983811"/>
          </a:xfrm>
        </p:grpSpPr>
        <p:sp>
          <p:nvSpPr>
            <p:cNvPr id="52" name="椭圆 51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53532" y="2614202"/>
            <a:ext cx="588901" cy="634498"/>
            <a:chOff x="1269150" y="5674116"/>
            <a:chExt cx="983811" cy="983811"/>
          </a:xfrm>
        </p:grpSpPr>
        <p:sp>
          <p:nvSpPr>
            <p:cNvPr id="55" name="椭圆 54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PA_组合 6"/>
          <p:cNvGrpSpPr/>
          <p:nvPr>
            <p:custDataLst>
              <p:tags r:id="rId2"/>
            </p:custDataLst>
          </p:nvPr>
        </p:nvGrpSpPr>
        <p:grpSpPr>
          <a:xfrm>
            <a:off x="4774630" y="2043510"/>
            <a:ext cx="5810358" cy="5810358"/>
            <a:chOff x="4774630" y="2043510"/>
            <a:chExt cx="5810358" cy="5810358"/>
          </a:xfrm>
        </p:grpSpPr>
        <p:sp>
          <p:nvSpPr>
            <p:cNvPr id="11" name="椭圆 10"/>
            <p:cNvSpPr/>
            <p:nvPr/>
          </p:nvSpPr>
          <p:spPr>
            <a:xfrm>
              <a:off x="4774630" y="2043510"/>
              <a:ext cx="5810358" cy="5810358"/>
            </a:xfrm>
            <a:prstGeom prst="ellipse">
              <a:avLst/>
            </a:prstGeom>
            <a:solidFill>
              <a:srgbClr val="3C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575194" y="2918128"/>
              <a:ext cx="4736126" cy="4736126"/>
            </a:xfrm>
            <a:prstGeom prst="ellipse">
              <a:avLst/>
            </a:prstGeom>
            <a:solidFill>
              <a:srgbClr val="D5FE82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301273" y="3607027"/>
              <a:ext cx="3815081" cy="3815081"/>
            </a:xfrm>
            <a:prstGeom prst="ellipse">
              <a:avLst/>
            </a:prstGeom>
            <a:solidFill>
              <a:srgbClr val="92D050"/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09" y="278476"/>
            <a:ext cx="3120425" cy="6858000"/>
          </a:xfrm>
          <a:prstGeom prst="rect">
            <a:avLst/>
          </a:prstGeom>
        </p:spPr>
      </p:pic>
      <p:grpSp>
        <p:nvGrpSpPr>
          <p:cNvPr id="20" name="PA_组合 19"/>
          <p:cNvGrpSpPr/>
          <p:nvPr>
            <p:custDataLst>
              <p:tags r:id="rId4"/>
            </p:custDataLst>
          </p:nvPr>
        </p:nvGrpSpPr>
        <p:grpSpPr>
          <a:xfrm>
            <a:off x="8188895" y="1254591"/>
            <a:ext cx="6151809" cy="6151809"/>
            <a:chOff x="7543749" y="1141865"/>
            <a:chExt cx="6151809" cy="6151809"/>
          </a:xfrm>
        </p:grpSpPr>
        <p:sp>
          <p:nvSpPr>
            <p:cNvPr id="13" name="椭圆 12"/>
            <p:cNvSpPr/>
            <p:nvPr/>
          </p:nvSpPr>
          <p:spPr>
            <a:xfrm>
              <a:off x="7543749" y="1141865"/>
              <a:ext cx="6151809" cy="6151809"/>
            </a:xfrm>
            <a:prstGeom prst="ellipse">
              <a:avLst/>
            </a:prstGeom>
            <a:solidFill>
              <a:srgbClr val="E98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312330" y="1877224"/>
              <a:ext cx="4972446" cy="4972446"/>
            </a:xfrm>
            <a:prstGeom prst="ellipse">
              <a:avLst/>
            </a:prstGeom>
            <a:solidFill>
              <a:srgbClr val="F7C3CD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9457336" y="2784859"/>
              <a:ext cx="3405578" cy="3405578"/>
            </a:xfrm>
            <a:prstGeom prst="ellipse">
              <a:avLst/>
            </a:prstGeom>
            <a:solidFill>
              <a:srgbClr val="EE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301273" y="503524"/>
            <a:ext cx="343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请输入您的标题</a:t>
            </a:r>
            <a:endParaRPr lang="en-US" altLang="zh-CN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zh-CN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YOUR TITLE HERE</a:t>
            </a:r>
            <a:endParaRPr lang="zh-CN" altLang="en-US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725100" y="339896"/>
            <a:ext cx="476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PART</a:t>
            </a:r>
            <a:endParaRPr lang="zh-CN" altLang="en-US" sz="5400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268013" y="1391762"/>
            <a:ext cx="983811" cy="983811"/>
            <a:chOff x="-445036" y="1588643"/>
            <a:chExt cx="983811" cy="983811"/>
          </a:xfrm>
        </p:grpSpPr>
        <p:sp>
          <p:nvSpPr>
            <p:cNvPr id="61" name="椭圆 60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530312" y="1512579"/>
            <a:ext cx="45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59390" y="3806522"/>
            <a:ext cx="0" cy="221406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347981" y="1162864"/>
            <a:ext cx="37545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accent2">
                    <a:lumMod val="75000"/>
                  </a:schemeClr>
                </a:solidFill>
              </a:rPr>
              <a:t>请输入你的内容</a:t>
            </a:r>
            <a:endParaRPr lang="en-US" altLang="zh-CN" sz="14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66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14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18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66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577601"/>
            <a:ext cx="7905750" cy="42803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0460578">
            <a:off x="2173528" y="495422"/>
            <a:ext cx="308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HI</a:t>
            </a:r>
            <a:r>
              <a:rPr lang="zh-CN" altLang="en-US" sz="5400" spc="3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！</a:t>
            </a:r>
            <a:endParaRPr lang="zh-CN" altLang="en-US" sz="5400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8034" y="-65586"/>
            <a:ext cx="5275263" cy="3575050"/>
          </a:xfrm>
          <a:custGeom>
            <a:avLst/>
            <a:gdLst>
              <a:gd name="T0" fmla="*/ 236 w 1404"/>
              <a:gd name="T1" fmla="*/ 756 h 950"/>
              <a:gd name="T2" fmla="*/ 283 w 1404"/>
              <a:gd name="T3" fmla="*/ 857 h 950"/>
              <a:gd name="T4" fmla="*/ 501 w 1404"/>
              <a:gd name="T5" fmla="*/ 940 h 950"/>
              <a:gd name="T6" fmla="*/ 1018 w 1404"/>
              <a:gd name="T7" fmla="*/ 839 h 950"/>
              <a:gd name="T8" fmla="*/ 622 w 1404"/>
              <a:gd name="T9" fmla="*/ 180 h 950"/>
              <a:gd name="T10" fmla="*/ 146 w 1404"/>
              <a:gd name="T11" fmla="*/ 419 h 950"/>
              <a:gd name="T12" fmla="*/ 18 w 1404"/>
              <a:gd name="T13" fmla="*/ 651 h 950"/>
              <a:gd name="T14" fmla="*/ 185 w 1404"/>
              <a:gd name="T15" fmla="*/ 700 h 950"/>
              <a:gd name="T16" fmla="*/ 172 w 1404"/>
              <a:gd name="T17" fmla="*/ 694 h 950"/>
              <a:gd name="T18" fmla="*/ 110 w 1404"/>
              <a:gd name="T19" fmla="*/ 650 h 950"/>
              <a:gd name="T20" fmla="*/ 92 w 1404"/>
              <a:gd name="T21" fmla="*/ 627 h 950"/>
              <a:gd name="T22" fmla="*/ 59 w 1404"/>
              <a:gd name="T23" fmla="*/ 578 h 950"/>
              <a:gd name="T24" fmla="*/ 63 w 1404"/>
              <a:gd name="T25" fmla="*/ 715 h 950"/>
              <a:gd name="T26" fmla="*/ 150 w 1404"/>
              <a:gd name="T27" fmla="*/ 720 h 950"/>
              <a:gd name="T28" fmla="*/ 201 w 1404"/>
              <a:gd name="T29" fmla="*/ 753 h 950"/>
              <a:gd name="T30" fmla="*/ 267 w 1404"/>
              <a:gd name="T31" fmla="*/ 746 h 950"/>
              <a:gd name="T32" fmla="*/ 241 w 1404"/>
              <a:gd name="T33" fmla="*/ 743 h 950"/>
              <a:gd name="T34" fmla="*/ 259 w 1404"/>
              <a:gd name="T35" fmla="*/ 771 h 950"/>
              <a:gd name="T36" fmla="*/ 289 w 1404"/>
              <a:gd name="T37" fmla="*/ 790 h 950"/>
              <a:gd name="T38" fmla="*/ 278 w 1404"/>
              <a:gd name="T39" fmla="*/ 840 h 950"/>
              <a:gd name="T40" fmla="*/ 291 w 1404"/>
              <a:gd name="T41" fmla="*/ 821 h 950"/>
              <a:gd name="T42" fmla="*/ 305 w 1404"/>
              <a:gd name="T43" fmla="*/ 865 h 950"/>
              <a:gd name="T44" fmla="*/ 352 w 1404"/>
              <a:gd name="T45" fmla="*/ 846 h 950"/>
              <a:gd name="T46" fmla="*/ 386 w 1404"/>
              <a:gd name="T47" fmla="*/ 884 h 950"/>
              <a:gd name="T48" fmla="*/ 347 w 1404"/>
              <a:gd name="T49" fmla="*/ 888 h 950"/>
              <a:gd name="T50" fmla="*/ 405 w 1404"/>
              <a:gd name="T51" fmla="*/ 897 h 950"/>
              <a:gd name="T52" fmla="*/ 436 w 1404"/>
              <a:gd name="T53" fmla="*/ 898 h 950"/>
              <a:gd name="T54" fmla="*/ 493 w 1404"/>
              <a:gd name="T55" fmla="*/ 893 h 950"/>
              <a:gd name="T56" fmla="*/ 534 w 1404"/>
              <a:gd name="T57" fmla="*/ 898 h 950"/>
              <a:gd name="T58" fmla="*/ 514 w 1404"/>
              <a:gd name="T59" fmla="*/ 928 h 950"/>
              <a:gd name="T60" fmla="*/ 553 w 1404"/>
              <a:gd name="T61" fmla="*/ 921 h 950"/>
              <a:gd name="T62" fmla="*/ 605 w 1404"/>
              <a:gd name="T63" fmla="*/ 922 h 950"/>
              <a:gd name="T64" fmla="*/ 621 w 1404"/>
              <a:gd name="T65" fmla="*/ 916 h 950"/>
              <a:gd name="T66" fmla="*/ 690 w 1404"/>
              <a:gd name="T67" fmla="*/ 917 h 950"/>
              <a:gd name="T68" fmla="*/ 721 w 1404"/>
              <a:gd name="T69" fmla="*/ 906 h 950"/>
              <a:gd name="T70" fmla="*/ 732 w 1404"/>
              <a:gd name="T71" fmla="*/ 905 h 950"/>
              <a:gd name="T72" fmla="*/ 832 w 1404"/>
              <a:gd name="T73" fmla="*/ 847 h 950"/>
              <a:gd name="T74" fmla="*/ 898 w 1404"/>
              <a:gd name="T75" fmla="*/ 799 h 950"/>
              <a:gd name="T76" fmla="*/ 924 w 1404"/>
              <a:gd name="T77" fmla="*/ 793 h 950"/>
              <a:gd name="T78" fmla="*/ 949 w 1404"/>
              <a:gd name="T79" fmla="*/ 792 h 950"/>
              <a:gd name="T80" fmla="*/ 1003 w 1404"/>
              <a:gd name="T81" fmla="*/ 825 h 950"/>
              <a:gd name="T82" fmla="*/ 1046 w 1404"/>
              <a:gd name="T83" fmla="*/ 814 h 950"/>
              <a:gd name="T84" fmla="*/ 1023 w 1404"/>
              <a:gd name="T85" fmla="*/ 827 h 950"/>
              <a:gd name="T86" fmla="*/ 1082 w 1404"/>
              <a:gd name="T87" fmla="*/ 850 h 950"/>
              <a:gd name="T88" fmla="*/ 1147 w 1404"/>
              <a:gd name="T89" fmla="*/ 844 h 950"/>
              <a:gd name="T90" fmla="*/ 1163 w 1404"/>
              <a:gd name="T91" fmla="*/ 845 h 950"/>
              <a:gd name="T92" fmla="*/ 1222 w 1404"/>
              <a:gd name="T93" fmla="*/ 822 h 950"/>
              <a:gd name="T94" fmla="*/ 697 w 1404"/>
              <a:gd name="T95" fmla="*/ 122 h 950"/>
              <a:gd name="T96" fmla="*/ 684 w 1404"/>
              <a:gd name="T97" fmla="*/ 176 h 950"/>
              <a:gd name="T98" fmla="*/ 659 w 1404"/>
              <a:gd name="T99" fmla="*/ 210 h 950"/>
              <a:gd name="T100" fmla="*/ 666 w 1404"/>
              <a:gd name="T101" fmla="*/ 177 h 950"/>
              <a:gd name="T102" fmla="*/ 623 w 1404"/>
              <a:gd name="T103" fmla="*/ 205 h 950"/>
              <a:gd name="T104" fmla="*/ 202 w 1404"/>
              <a:gd name="T105" fmla="*/ 377 h 950"/>
              <a:gd name="T106" fmla="*/ 245 w 1404"/>
              <a:gd name="T107" fmla="*/ 317 h 950"/>
              <a:gd name="T108" fmla="*/ 203 w 1404"/>
              <a:gd name="T109" fmla="*/ 321 h 950"/>
              <a:gd name="T110" fmla="*/ 273 w 1404"/>
              <a:gd name="T111" fmla="*/ 390 h 950"/>
              <a:gd name="T112" fmla="*/ 868 w 1404"/>
              <a:gd name="T113" fmla="*/ 51 h 950"/>
              <a:gd name="T114" fmla="*/ 1003 w 1404"/>
              <a:gd name="T115" fmla="*/ 765 h 950"/>
              <a:gd name="T116" fmla="*/ 1300 w 1404"/>
              <a:gd name="T117" fmla="*/ 503 h 950"/>
              <a:gd name="T118" fmla="*/ 59 w 1404"/>
              <a:gd name="T119" fmla="*/ 485 h 950"/>
              <a:gd name="T120" fmla="*/ 10 w 1404"/>
              <a:gd name="T121" fmla="*/ 582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4" h="950">
                <a:moveTo>
                  <a:pt x="5" y="635"/>
                </a:moveTo>
                <a:cubicBezTo>
                  <a:pt x="4" y="638"/>
                  <a:pt x="5" y="640"/>
                  <a:pt x="6" y="641"/>
                </a:cubicBezTo>
                <a:cubicBezTo>
                  <a:pt x="7" y="642"/>
                  <a:pt x="7" y="644"/>
                  <a:pt x="8" y="645"/>
                </a:cubicBezTo>
                <a:cubicBezTo>
                  <a:pt x="2" y="650"/>
                  <a:pt x="1" y="659"/>
                  <a:pt x="11" y="654"/>
                </a:cubicBezTo>
                <a:cubicBezTo>
                  <a:pt x="15" y="665"/>
                  <a:pt x="20" y="675"/>
                  <a:pt x="26" y="685"/>
                </a:cubicBezTo>
                <a:cubicBezTo>
                  <a:pt x="20" y="689"/>
                  <a:pt x="25" y="693"/>
                  <a:pt x="30" y="692"/>
                </a:cubicBezTo>
                <a:cubicBezTo>
                  <a:pt x="32" y="694"/>
                  <a:pt x="34" y="697"/>
                  <a:pt x="36" y="699"/>
                </a:cubicBezTo>
                <a:cubicBezTo>
                  <a:pt x="31" y="706"/>
                  <a:pt x="36" y="709"/>
                  <a:pt x="42" y="706"/>
                </a:cubicBezTo>
                <a:cubicBezTo>
                  <a:pt x="60" y="726"/>
                  <a:pt x="83" y="741"/>
                  <a:pt x="110" y="750"/>
                </a:cubicBezTo>
                <a:cubicBezTo>
                  <a:pt x="100" y="760"/>
                  <a:pt x="124" y="754"/>
                  <a:pt x="122" y="754"/>
                </a:cubicBezTo>
                <a:cubicBezTo>
                  <a:pt x="125" y="755"/>
                  <a:pt x="129" y="756"/>
                  <a:pt x="132" y="757"/>
                </a:cubicBezTo>
                <a:cubicBezTo>
                  <a:pt x="131" y="764"/>
                  <a:pt x="140" y="760"/>
                  <a:pt x="142" y="759"/>
                </a:cubicBezTo>
                <a:cubicBezTo>
                  <a:pt x="174" y="765"/>
                  <a:pt x="206" y="764"/>
                  <a:pt x="237" y="754"/>
                </a:cubicBezTo>
                <a:cubicBezTo>
                  <a:pt x="236" y="754"/>
                  <a:pt x="236" y="755"/>
                  <a:pt x="236" y="756"/>
                </a:cubicBezTo>
                <a:cubicBezTo>
                  <a:pt x="236" y="756"/>
                  <a:pt x="236" y="757"/>
                  <a:pt x="236" y="757"/>
                </a:cubicBezTo>
                <a:cubicBezTo>
                  <a:pt x="236" y="759"/>
                  <a:pt x="236" y="761"/>
                  <a:pt x="238" y="762"/>
                </a:cubicBezTo>
                <a:cubicBezTo>
                  <a:pt x="240" y="770"/>
                  <a:pt x="242" y="778"/>
                  <a:pt x="244" y="786"/>
                </a:cubicBezTo>
                <a:cubicBezTo>
                  <a:pt x="242" y="789"/>
                  <a:pt x="240" y="798"/>
                  <a:pt x="247" y="797"/>
                </a:cubicBezTo>
                <a:cubicBezTo>
                  <a:pt x="248" y="799"/>
                  <a:pt x="249" y="801"/>
                  <a:pt x="249" y="803"/>
                </a:cubicBezTo>
                <a:cubicBezTo>
                  <a:pt x="248" y="806"/>
                  <a:pt x="249" y="808"/>
                  <a:pt x="251" y="809"/>
                </a:cubicBezTo>
                <a:cubicBezTo>
                  <a:pt x="253" y="814"/>
                  <a:pt x="255" y="818"/>
                  <a:pt x="257" y="822"/>
                </a:cubicBezTo>
                <a:cubicBezTo>
                  <a:pt x="253" y="825"/>
                  <a:pt x="255" y="832"/>
                  <a:pt x="261" y="829"/>
                </a:cubicBezTo>
                <a:cubicBezTo>
                  <a:pt x="262" y="831"/>
                  <a:pt x="263" y="832"/>
                  <a:pt x="264" y="834"/>
                </a:cubicBezTo>
                <a:cubicBezTo>
                  <a:pt x="258" y="839"/>
                  <a:pt x="263" y="844"/>
                  <a:pt x="269" y="841"/>
                </a:cubicBezTo>
                <a:cubicBezTo>
                  <a:pt x="270" y="843"/>
                  <a:pt x="271" y="844"/>
                  <a:pt x="273" y="846"/>
                </a:cubicBezTo>
                <a:cubicBezTo>
                  <a:pt x="273" y="845"/>
                  <a:pt x="259" y="864"/>
                  <a:pt x="272" y="858"/>
                </a:cubicBezTo>
                <a:cubicBezTo>
                  <a:pt x="274" y="857"/>
                  <a:pt x="277" y="855"/>
                  <a:pt x="280" y="854"/>
                </a:cubicBezTo>
                <a:cubicBezTo>
                  <a:pt x="281" y="855"/>
                  <a:pt x="282" y="856"/>
                  <a:pt x="283" y="857"/>
                </a:cubicBezTo>
                <a:cubicBezTo>
                  <a:pt x="279" y="862"/>
                  <a:pt x="285" y="864"/>
                  <a:pt x="289" y="862"/>
                </a:cubicBezTo>
                <a:cubicBezTo>
                  <a:pt x="296" y="869"/>
                  <a:pt x="303" y="874"/>
                  <a:pt x="311" y="879"/>
                </a:cubicBezTo>
                <a:cubicBezTo>
                  <a:pt x="306" y="887"/>
                  <a:pt x="315" y="886"/>
                  <a:pt x="320" y="884"/>
                </a:cubicBezTo>
                <a:cubicBezTo>
                  <a:pt x="322" y="885"/>
                  <a:pt x="325" y="887"/>
                  <a:pt x="327" y="888"/>
                </a:cubicBezTo>
                <a:cubicBezTo>
                  <a:pt x="326" y="893"/>
                  <a:pt x="331" y="893"/>
                  <a:pt x="334" y="891"/>
                </a:cubicBezTo>
                <a:cubicBezTo>
                  <a:pt x="359" y="903"/>
                  <a:pt x="386" y="911"/>
                  <a:pt x="413" y="919"/>
                </a:cubicBezTo>
                <a:cubicBezTo>
                  <a:pt x="413" y="922"/>
                  <a:pt x="416" y="923"/>
                  <a:pt x="419" y="921"/>
                </a:cubicBezTo>
                <a:cubicBezTo>
                  <a:pt x="420" y="922"/>
                  <a:pt x="422" y="922"/>
                  <a:pt x="424" y="923"/>
                </a:cubicBezTo>
                <a:cubicBezTo>
                  <a:pt x="416" y="936"/>
                  <a:pt x="429" y="931"/>
                  <a:pt x="436" y="926"/>
                </a:cubicBezTo>
                <a:cubicBezTo>
                  <a:pt x="439" y="927"/>
                  <a:pt x="443" y="928"/>
                  <a:pt x="446" y="929"/>
                </a:cubicBezTo>
                <a:cubicBezTo>
                  <a:pt x="447" y="932"/>
                  <a:pt x="449" y="933"/>
                  <a:pt x="453" y="931"/>
                </a:cubicBezTo>
                <a:cubicBezTo>
                  <a:pt x="454" y="931"/>
                  <a:pt x="454" y="931"/>
                  <a:pt x="454" y="931"/>
                </a:cubicBezTo>
                <a:cubicBezTo>
                  <a:pt x="466" y="934"/>
                  <a:pt x="479" y="936"/>
                  <a:pt x="491" y="939"/>
                </a:cubicBezTo>
                <a:cubicBezTo>
                  <a:pt x="483" y="946"/>
                  <a:pt x="496" y="945"/>
                  <a:pt x="501" y="940"/>
                </a:cubicBezTo>
                <a:cubicBezTo>
                  <a:pt x="543" y="947"/>
                  <a:pt x="587" y="950"/>
                  <a:pt x="630" y="941"/>
                </a:cubicBezTo>
                <a:cubicBezTo>
                  <a:pt x="683" y="936"/>
                  <a:pt x="739" y="923"/>
                  <a:pt x="788" y="899"/>
                </a:cubicBezTo>
                <a:cubicBezTo>
                  <a:pt x="835" y="876"/>
                  <a:pt x="868" y="834"/>
                  <a:pt x="908" y="801"/>
                </a:cubicBezTo>
                <a:cubicBezTo>
                  <a:pt x="909" y="801"/>
                  <a:pt x="910" y="801"/>
                  <a:pt x="911" y="802"/>
                </a:cubicBezTo>
                <a:cubicBezTo>
                  <a:pt x="909" y="809"/>
                  <a:pt x="918" y="806"/>
                  <a:pt x="921" y="804"/>
                </a:cubicBezTo>
                <a:cubicBezTo>
                  <a:pt x="929" y="807"/>
                  <a:pt x="937" y="809"/>
                  <a:pt x="946" y="812"/>
                </a:cubicBezTo>
                <a:cubicBezTo>
                  <a:pt x="946" y="815"/>
                  <a:pt x="950" y="815"/>
                  <a:pt x="952" y="814"/>
                </a:cubicBezTo>
                <a:cubicBezTo>
                  <a:pt x="954" y="815"/>
                  <a:pt x="956" y="816"/>
                  <a:pt x="957" y="816"/>
                </a:cubicBezTo>
                <a:cubicBezTo>
                  <a:pt x="955" y="823"/>
                  <a:pt x="964" y="821"/>
                  <a:pt x="967" y="820"/>
                </a:cubicBezTo>
                <a:cubicBezTo>
                  <a:pt x="970" y="821"/>
                  <a:pt x="972" y="822"/>
                  <a:pt x="975" y="823"/>
                </a:cubicBezTo>
                <a:cubicBezTo>
                  <a:pt x="967" y="835"/>
                  <a:pt x="983" y="830"/>
                  <a:pt x="988" y="828"/>
                </a:cubicBezTo>
                <a:cubicBezTo>
                  <a:pt x="991" y="829"/>
                  <a:pt x="995" y="831"/>
                  <a:pt x="999" y="832"/>
                </a:cubicBezTo>
                <a:cubicBezTo>
                  <a:pt x="998" y="838"/>
                  <a:pt x="1004" y="836"/>
                  <a:pt x="1007" y="835"/>
                </a:cubicBezTo>
                <a:cubicBezTo>
                  <a:pt x="1011" y="836"/>
                  <a:pt x="1014" y="838"/>
                  <a:pt x="1018" y="839"/>
                </a:cubicBezTo>
                <a:cubicBezTo>
                  <a:pt x="1023" y="851"/>
                  <a:pt x="1085" y="859"/>
                  <a:pt x="1098" y="861"/>
                </a:cubicBezTo>
                <a:cubicBezTo>
                  <a:pt x="1127" y="865"/>
                  <a:pt x="1156" y="862"/>
                  <a:pt x="1184" y="855"/>
                </a:cubicBezTo>
                <a:cubicBezTo>
                  <a:pt x="1213" y="846"/>
                  <a:pt x="1237" y="833"/>
                  <a:pt x="1257" y="811"/>
                </a:cubicBezTo>
                <a:cubicBezTo>
                  <a:pt x="1263" y="805"/>
                  <a:pt x="1307" y="760"/>
                  <a:pt x="1303" y="758"/>
                </a:cubicBezTo>
                <a:cubicBezTo>
                  <a:pt x="1367" y="694"/>
                  <a:pt x="1352" y="580"/>
                  <a:pt x="1306" y="512"/>
                </a:cubicBezTo>
                <a:cubicBezTo>
                  <a:pt x="1306" y="511"/>
                  <a:pt x="1306" y="511"/>
                  <a:pt x="1306" y="510"/>
                </a:cubicBezTo>
                <a:cubicBezTo>
                  <a:pt x="1318" y="505"/>
                  <a:pt x="1326" y="497"/>
                  <a:pt x="1332" y="487"/>
                </a:cubicBezTo>
                <a:cubicBezTo>
                  <a:pt x="1339" y="488"/>
                  <a:pt x="1339" y="475"/>
                  <a:pt x="1339" y="474"/>
                </a:cubicBezTo>
                <a:cubicBezTo>
                  <a:pt x="1342" y="466"/>
                  <a:pt x="1368" y="391"/>
                  <a:pt x="1364" y="389"/>
                </a:cubicBezTo>
                <a:cubicBezTo>
                  <a:pt x="1404" y="243"/>
                  <a:pt x="1215" y="108"/>
                  <a:pt x="1084" y="172"/>
                </a:cubicBezTo>
                <a:cubicBezTo>
                  <a:pt x="1046" y="38"/>
                  <a:pt x="840" y="0"/>
                  <a:pt x="743" y="85"/>
                </a:cubicBezTo>
                <a:cubicBezTo>
                  <a:pt x="734" y="82"/>
                  <a:pt x="677" y="124"/>
                  <a:pt x="667" y="130"/>
                </a:cubicBezTo>
                <a:cubicBezTo>
                  <a:pt x="653" y="139"/>
                  <a:pt x="641" y="149"/>
                  <a:pt x="631" y="163"/>
                </a:cubicBezTo>
                <a:cubicBezTo>
                  <a:pt x="629" y="164"/>
                  <a:pt x="605" y="183"/>
                  <a:pt x="622" y="180"/>
                </a:cubicBezTo>
                <a:cubicBezTo>
                  <a:pt x="622" y="181"/>
                  <a:pt x="621" y="181"/>
                  <a:pt x="621" y="182"/>
                </a:cubicBezTo>
                <a:cubicBezTo>
                  <a:pt x="614" y="186"/>
                  <a:pt x="598" y="200"/>
                  <a:pt x="617" y="194"/>
                </a:cubicBezTo>
                <a:cubicBezTo>
                  <a:pt x="617" y="197"/>
                  <a:pt x="616" y="200"/>
                  <a:pt x="615" y="204"/>
                </a:cubicBezTo>
                <a:cubicBezTo>
                  <a:pt x="520" y="145"/>
                  <a:pt x="364" y="113"/>
                  <a:pt x="286" y="219"/>
                </a:cubicBezTo>
                <a:cubicBezTo>
                  <a:pt x="281" y="218"/>
                  <a:pt x="273" y="229"/>
                  <a:pt x="273" y="234"/>
                </a:cubicBezTo>
                <a:cubicBezTo>
                  <a:pt x="254" y="256"/>
                  <a:pt x="224" y="265"/>
                  <a:pt x="207" y="291"/>
                </a:cubicBezTo>
                <a:cubicBezTo>
                  <a:pt x="205" y="293"/>
                  <a:pt x="200" y="295"/>
                  <a:pt x="203" y="299"/>
                </a:cubicBezTo>
                <a:cubicBezTo>
                  <a:pt x="201" y="303"/>
                  <a:pt x="199" y="307"/>
                  <a:pt x="198" y="311"/>
                </a:cubicBezTo>
                <a:cubicBezTo>
                  <a:pt x="197" y="312"/>
                  <a:pt x="185" y="322"/>
                  <a:pt x="195" y="323"/>
                </a:cubicBezTo>
                <a:cubicBezTo>
                  <a:pt x="194" y="328"/>
                  <a:pt x="189" y="346"/>
                  <a:pt x="192" y="350"/>
                </a:cubicBezTo>
                <a:cubicBezTo>
                  <a:pt x="192" y="356"/>
                  <a:pt x="192" y="361"/>
                  <a:pt x="193" y="366"/>
                </a:cubicBezTo>
                <a:cubicBezTo>
                  <a:pt x="191" y="369"/>
                  <a:pt x="187" y="376"/>
                  <a:pt x="194" y="375"/>
                </a:cubicBezTo>
                <a:cubicBezTo>
                  <a:pt x="194" y="379"/>
                  <a:pt x="195" y="382"/>
                  <a:pt x="195" y="385"/>
                </a:cubicBezTo>
                <a:cubicBezTo>
                  <a:pt x="178" y="394"/>
                  <a:pt x="161" y="405"/>
                  <a:pt x="146" y="419"/>
                </a:cubicBezTo>
                <a:cubicBezTo>
                  <a:pt x="137" y="423"/>
                  <a:pt x="125" y="427"/>
                  <a:pt x="116" y="433"/>
                </a:cubicBezTo>
                <a:cubicBezTo>
                  <a:pt x="64" y="462"/>
                  <a:pt x="15" y="506"/>
                  <a:pt x="3" y="571"/>
                </a:cubicBezTo>
                <a:cubicBezTo>
                  <a:pt x="2" y="572"/>
                  <a:pt x="2" y="575"/>
                  <a:pt x="3" y="576"/>
                </a:cubicBezTo>
                <a:cubicBezTo>
                  <a:pt x="0" y="596"/>
                  <a:pt x="1" y="616"/>
                  <a:pt x="5" y="635"/>
                </a:cubicBezTo>
                <a:close/>
                <a:moveTo>
                  <a:pt x="12" y="628"/>
                </a:moveTo>
                <a:cubicBezTo>
                  <a:pt x="15" y="627"/>
                  <a:pt x="18" y="625"/>
                  <a:pt x="22" y="623"/>
                </a:cubicBezTo>
                <a:cubicBezTo>
                  <a:pt x="18" y="625"/>
                  <a:pt x="15" y="627"/>
                  <a:pt x="12" y="630"/>
                </a:cubicBezTo>
                <a:cubicBezTo>
                  <a:pt x="12" y="629"/>
                  <a:pt x="12" y="629"/>
                  <a:pt x="12" y="628"/>
                </a:cubicBezTo>
                <a:close/>
                <a:moveTo>
                  <a:pt x="15" y="640"/>
                </a:moveTo>
                <a:cubicBezTo>
                  <a:pt x="15" y="640"/>
                  <a:pt x="15" y="640"/>
                  <a:pt x="14" y="640"/>
                </a:cubicBezTo>
                <a:cubicBezTo>
                  <a:pt x="15" y="639"/>
                  <a:pt x="15" y="639"/>
                  <a:pt x="16" y="639"/>
                </a:cubicBezTo>
                <a:cubicBezTo>
                  <a:pt x="15" y="639"/>
                  <a:pt x="15" y="640"/>
                  <a:pt x="15" y="640"/>
                </a:cubicBezTo>
                <a:close/>
                <a:moveTo>
                  <a:pt x="26" y="670"/>
                </a:moveTo>
                <a:cubicBezTo>
                  <a:pt x="23" y="664"/>
                  <a:pt x="20" y="657"/>
                  <a:pt x="18" y="651"/>
                </a:cubicBezTo>
                <a:cubicBezTo>
                  <a:pt x="25" y="647"/>
                  <a:pt x="33" y="644"/>
                  <a:pt x="41" y="641"/>
                </a:cubicBezTo>
                <a:cubicBezTo>
                  <a:pt x="40" y="642"/>
                  <a:pt x="14" y="661"/>
                  <a:pt x="27" y="661"/>
                </a:cubicBezTo>
                <a:cubicBezTo>
                  <a:pt x="40" y="661"/>
                  <a:pt x="60" y="645"/>
                  <a:pt x="72" y="641"/>
                </a:cubicBezTo>
                <a:cubicBezTo>
                  <a:pt x="56" y="650"/>
                  <a:pt x="41" y="659"/>
                  <a:pt x="26" y="670"/>
                </a:cubicBezTo>
                <a:close/>
                <a:moveTo>
                  <a:pt x="72" y="541"/>
                </a:moveTo>
                <a:cubicBezTo>
                  <a:pt x="68" y="534"/>
                  <a:pt x="47" y="550"/>
                  <a:pt x="43" y="552"/>
                </a:cubicBezTo>
                <a:cubicBezTo>
                  <a:pt x="52" y="546"/>
                  <a:pt x="94" y="509"/>
                  <a:pt x="59" y="525"/>
                </a:cubicBezTo>
                <a:cubicBezTo>
                  <a:pt x="68" y="518"/>
                  <a:pt x="77" y="511"/>
                  <a:pt x="85" y="504"/>
                </a:cubicBezTo>
                <a:cubicBezTo>
                  <a:pt x="79" y="522"/>
                  <a:pt x="76" y="539"/>
                  <a:pt x="76" y="556"/>
                </a:cubicBezTo>
                <a:cubicBezTo>
                  <a:pt x="75" y="549"/>
                  <a:pt x="29" y="579"/>
                  <a:pt x="24" y="581"/>
                </a:cubicBezTo>
                <a:cubicBezTo>
                  <a:pt x="30" y="577"/>
                  <a:pt x="76" y="548"/>
                  <a:pt x="72" y="541"/>
                </a:cubicBezTo>
                <a:close/>
                <a:moveTo>
                  <a:pt x="139" y="738"/>
                </a:moveTo>
                <a:cubicBezTo>
                  <a:pt x="141" y="737"/>
                  <a:pt x="143" y="735"/>
                  <a:pt x="145" y="733"/>
                </a:cubicBezTo>
                <a:cubicBezTo>
                  <a:pt x="152" y="728"/>
                  <a:pt x="186" y="709"/>
                  <a:pt x="185" y="700"/>
                </a:cubicBezTo>
                <a:cubicBezTo>
                  <a:pt x="189" y="702"/>
                  <a:pt x="194" y="704"/>
                  <a:pt x="198" y="705"/>
                </a:cubicBezTo>
                <a:cubicBezTo>
                  <a:pt x="178" y="715"/>
                  <a:pt x="159" y="728"/>
                  <a:pt x="139" y="738"/>
                </a:cubicBezTo>
                <a:close/>
                <a:moveTo>
                  <a:pt x="205" y="708"/>
                </a:moveTo>
                <a:cubicBezTo>
                  <a:pt x="212" y="710"/>
                  <a:pt x="219" y="712"/>
                  <a:pt x="227" y="714"/>
                </a:cubicBezTo>
                <a:cubicBezTo>
                  <a:pt x="204" y="726"/>
                  <a:pt x="180" y="734"/>
                  <a:pt x="157" y="744"/>
                </a:cubicBezTo>
                <a:cubicBezTo>
                  <a:pt x="163" y="739"/>
                  <a:pt x="170" y="735"/>
                  <a:pt x="176" y="731"/>
                </a:cubicBezTo>
                <a:cubicBezTo>
                  <a:pt x="182" y="727"/>
                  <a:pt x="206" y="715"/>
                  <a:pt x="205" y="708"/>
                </a:cubicBezTo>
                <a:close/>
                <a:moveTo>
                  <a:pt x="119" y="710"/>
                </a:moveTo>
                <a:cubicBezTo>
                  <a:pt x="131" y="701"/>
                  <a:pt x="143" y="692"/>
                  <a:pt x="156" y="685"/>
                </a:cubicBezTo>
                <a:cubicBezTo>
                  <a:pt x="156" y="685"/>
                  <a:pt x="156" y="685"/>
                  <a:pt x="156" y="685"/>
                </a:cubicBezTo>
                <a:cubicBezTo>
                  <a:pt x="158" y="686"/>
                  <a:pt x="161" y="688"/>
                  <a:pt x="164" y="689"/>
                </a:cubicBezTo>
                <a:cubicBezTo>
                  <a:pt x="149" y="695"/>
                  <a:pt x="134" y="702"/>
                  <a:pt x="119" y="710"/>
                </a:cubicBezTo>
                <a:close/>
                <a:moveTo>
                  <a:pt x="172" y="695"/>
                </a:moveTo>
                <a:cubicBezTo>
                  <a:pt x="172" y="694"/>
                  <a:pt x="172" y="694"/>
                  <a:pt x="172" y="694"/>
                </a:cubicBezTo>
                <a:cubicBezTo>
                  <a:pt x="174" y="695"/>
                  <a:pt x="176" y="696"/>
                  <a:pt x="178" y="697"/>
                </a:cubicBezTo>
                <a:cubicBezTo>
                  <a:pt x="168" y="702"/>
                  <a:pt x="158" y="707"/>
                  <a:pt x="148" y="712"/>
                </a:cubicBezTo>
                <a:cubicBezTo>
                  <a:pt x="157" y="706"/>
                  <a:pt x="165" y="700"/>
                  <a:pt x="172" y="695"/>
                </a:cubicBezTo>
                <a:close/>
                <a:moveTo>
                  <a:pt x="130" y="688"/>
                </a:moveTo>
                <a:cubicBezTo>
                  <a:pt x="136" y="685"/>
                  <a:pt x="141" y="682"/>
                  <a:pt x="146" y="679"/>
                </a:cubicBezTo>
                <a:cubicBezTo>
                  <a:pt x="147" y="679"/>
                  <a:pt x="147" y="679"/>
                  <a:pt x="148" y="680"/>
                </a:cubicBezTo>
                <a:cubicBezTo>
                  <a:pt x="142" y="682"/>
                  <a:pt x="136" y="685"/>
                  <a:pt x="130" y="688"/>
                </a:cubicBezTo>
                <a:close/>
                <a:moveTo>
                  <a:pt x="79" y="700"/>
                </a:moveTo>
                <a:cubicBezTo>
                  <a:pt x="93" y="688"/>
                  <a:pt x="110" y="677"/>
                  <a:pt x="127" y="667"/>
                </a:cubicBezTo>
                <a:cubicBezTo>
                  <a:pt x="128" y="667"/>
                  <a:pt x="128" y="666"/>
                  <a:pt x="128" y="665"/>
                </a:cubicBezTo>
                <a:cubicBezTo>
                  <a:pt x="131" y="668"/>
                  <a:pt x="135" y="670"/>
                  <a:pt x="138" y="673"/>
                </a:cubicBezTo>
                <a:cubicBezTo>
                  <a:pt x="118" y="682"/>
                  <a:pt x="99" y="691"/>
                  <a:pt x="79" y="700"/>
                </a:cubicBezTo>
                <a:close/>
                <a:moveTo>
                  <a:pt x="57" y="692"/>
                </a:moveTo>
                <a:cubicBezTo>
                  <a:pt x="64" y="686"/>
                  <a:pt x="115" y="658"/>
                  <a:pt x="110" y="650"/>
                </a:cubicBezTo>
                <a:cubicBezTo>
                  <a:pt x="107" y="646"/>
                  <a:pt x="66" y="670"/>
                  <a:pt x="60" y="673"/>
                </a:cubicBezTo>
                <a:cubicBezTo>
                  <a:pt x="69" y="668"/>
                  <a:pt x="103" y="652"/>
                  <a:pt x="102" y="638"/>
                </a:cubicBezTo>
                <a:cubicBezTo>
                  <a:pt x="108" y="646"/>
                  <a:pt x="115" y="653"/>
                  <a:pt x="122" y="660"/>
                </a:cubicBezTo>
                <a:cubicBezTo>
                  <a:pt x="100" y="670"/>
                  <a:pt x="79" y="682"/>
                  <a:pt x="57" y="692"/>
                </a:cubicBezTo>
                <a:close/>
                <a:moveTo>
                  <a:pt x="70" y="653"/>
                </a:moveTo>
                <a:cubicBezTo>
                  <a:pt x="70" y="653"/>
                  <a:pt x="70" y="652"/>
                  <a:pt x="69" y="652"/>
                </a:cubicBezTo>
                <a:cubicBezTo>
                  <a:pt x="79" y="645"/>
                  <a:pt x="89" y="639"/>
                  <a:pt x="98" y="632"/>
                </a:cubicBezTo>
                <a:cubicBezTo>
                  <a:pt x="99" y="633"/>
                  <a:pt x="99" y="634"/>
                  <a:pt x="100" y="635"/>
                </a:cubicBezTo>
                <a:cubicBezTo>
                  <a:pt x="99" y="634"/>
                  <a:pt x="85" y="643"/>
                  <a:pt x="70" y="653"/>
                </a:cubicBezTo>
                <a:close/>
                <a:moveTo>
                  <a:pt x="92" y="627"/>
                </a:moveTo>
                <a:cubicBezTo>
                  <a:pt x="86" y="624"/>
                  <a:pt x="70" y="632"/>
                  <a:pt x="65" y="635"/>
                </a:cubicBezTo>
                <a:cubicBezTo>
                  <a:pt x="70" y="632"/>
                  <a:pt x="88" y="622"/>
                  <a:pt x="89" y="616"/>
                </a:cubicBezTo>
                <a:cubicBezTo>
                  <a:pt x="90" y="619"/>
                  <a:pt x="92" y="622"/>
                  <a:pt x="94" y="625"/>
                </a:cubicBezTo>
                <a:cubicBezTo>
                  <a:pt x="93" y="626"/>
                  <a:pt x="93" y="626"/>
                  <a:pt x="92" y="627"/>
                </a:cubicBezTo>
                <a:close/>
                <a:moveTo>
                  <a:pt x="36" y="634"/>
                </a:moveTo>
                <a:cubicBezTo>
                  <a:pt x="42" y="630"/>
                  <a:pt x="83" y="608"/>
                  <a:pt x="80" y="602"/>
                </a:cubicBezTo>
                <a:cubicBezTo>
                  <a:pt x="76" y="596"/>
                  <a:pt x="52" y="614"/>
                  <a:pt x="47" y="616"/>
                </a:cubicBezTo>
                <a:cubicBezTo>
                  <a:pt x="57" y="610"/>
                  <a:pt x="66" y="603"/>
                  <a:pt x="74" y="595"/>
                </a:cubicBezTo>
                <a:cubicBezTo>
                  <a:pt x="79" y="591"/>
                  <a:pt x="74" y="585"/>
                  <a:pt x="69" y="589"/>
                </a:cubicBezTo>
                <a:cubicBezTo>
                  <a:pt x="55" y="596"/>
                  <a:pt x="42" y="603"/>
                  <a:pt x="29" y="610"/>
                </a:cubicBezTo>
                <a:cubicBezTo>
                  <a:pt x="44" y="596"/>
                  <a:pt x="63" y="585"/>
                  <a:pt x="77" y="576"/>
                </a:cubicBezTo>
                <a:cubicBezTo>
                  <a:pt x="79" y="589"/>
                  <a:pt x="82" y="601"/>
                  <a:pt x="87" y="612"/>
                </a:cubicBezTo>
                <a:cubicBezTo>
                  <a:pt x="83" y="609"/>
                  <a:pt x="43" y="631"/>
                  <a:pt x="36" y="634"/>
                </a:cubicBezTo>
                <a:close/>
                <a:moveTo>
                  <a:pt x="53" y="577"/>
                </a:moveTo>
                <a:cubicBezTo>
                  <a:pt x="63" y="570"/>
                  <a:pt x="76" y="560"/>
                  <a:pt x="76" y="557"/>
                </a:cubicBezTo>
                <a:cubicBezTo>
                  <a:pt x="76" y="560"/>
                  <a:pt x="76" y="564"/>
                  <a:pt x="76" y="568"/>
                </a:cubicBezTo>
                <a:cubicBezTo>
                  <a:pt x="72" y="569"/>
                  <a:pt x="63" y="575"/>
                  <a:pt x="59" y="578"/>
                </a:cubicBezTo>
                <a:cubicBezTo>
                  <a:pt x="59" y="578"/>
                  <a:pt x="59" y="578"/>
                  <a:pt x="59" y="578"/>
                </a:cubicBezTo>
                <a:cubicBezTo>
                  <a:pt x="58" y="575"/>
                  <a:pt x="56" y="575"/>
                  <a:pt x="53" y="577"/>
                </a:cubicBezTo>
                <a:close/>
                <a:moveTo>
                  <a:pt x="32" y="680"/>
                </a:moveTo>
                <a:cubicBezTo>
                  <a:pt x="32" y="679"/>
                  <a:pt x="31" y="678"/>
                  <a:pt x="31" y="677"/>
                </a:cubicBezTo>
                <a:cubicBezTo>
                  <a:pt x="32" y="676"/>
                  <a:pt x="38" y="674"/>
                  <a:pt x="45" y="671"/>
                </a:cubicBezTo>
                <a:cubicBezTo>
                  <a:pt x="39" y="675"/>
                  <a:pt x="34" y="679"/>
                  <a:pt x="32" y="680"/>
                </a:cubicBezTo>
                <a:close/>
                <a:moveTo>
                  <a:pt x="42" y="694"/>
                </a:moveTo>
                <a:cubicBezTo>
                  <a:pt x="41" y="692"/>
                  <a:pt x="40" y="691"/>
                  <a:pt x="39" y="689"/>
                </a:cubicBezTo>
                <a:cubicBezTo>
                  <a:pt x="43" y="688"/>
                  <a:pt x="49" y="686"/>
                  <a:pt x="54" y="684"/>
                </a:cubicBezTo>
                <a:cubicBezTo>
                  <a:pt x="50" y="687"/>
                  <a:pt x="46" y="690"/>
                  <a:pt x="42" y="694"/>
                </a:cubicBezTo>
                <a:close/>
                <a:moveTo>
                  <a:pt x="50" y="703"/>
                </a:moveTo>
                <a:cubicBezTo>
                  <a:pt x="60" y="699"/>
                  <a:pt x="69" y="695"/>
                  <a:pt x="78" y="691"/>
                </a:cubicBezTo>
                <a:cubicBezTo>
                  <a:pt x="70" y="697"/>
                  <a:pt x="63" y="703"/>
                  <a:pt x="57" y="709"/>
                </a:cubicBezTo>
                <a:cubicBezTo>
                  <a:pt x="55" y="707"/>
                  <a:pt x="52" y="705"/>
                  <a:pt x="50" y="703"/>
                </a:cubicBezTo>
                <a:close/>
                <a:moveTo>
                  <a:pt x="63" y="715"/>
                </a:moveTo>
                <a:cubicBezTo>
                  <a:pt x="72" y="712"/>
                  <a:pt x="80" y="708"/>
                  <a:pt x="88" y="705"/>
                </a:cubicBezTo>
                <a:cubicBezTo>
                  <a:pt x="81" y="709"/>
                  <a:pt x="75" y="714"/>
                  <a:pt x="69" y="720"/>
                </a:cubicBezTo>
                <a:cubicBezTo>
                  <a:pt x="67" y="718"/>
                  <a:pt x="65" y="717"/>
                  <a:pt x="63" y="715"/>
                </a:cubicBezTo>
                <a:close/>
                <a:moveTo>
                  <a:pt x="77" y="725"/>
                </a:moveTo>
                <a:cubicBezTo>
                  <a:pt x="86" y="721"/>
                  <a:pt x="94" y="717"/>
                  <a:pt x="103" y="712"/>
                </a:cubicBezTo>
                <a:cubicBezTo>
                  <a:pt x="96" y="717"/>
                  <a:pt x="89" y="723"/>
                  <a:pt x="82" y="728"/>
                </a:cubicBezTo>
                <a:cubicBezTo>
                  <a:pt x="80" y="727"/>
                  <a:pt x="79" y="726"/>
                  <a:pt x="77" y="725"/>
                </a:cubicBezTo>
                <a:close/>
                <a:moveTo>
                  <a:pt x="90" y="733"/>
                </a:moveTo>
                <a:cubicBezTo>
                  <a:pt x="107" y="725"/>
                  <a:pt x="122" y="717"/>
                  <a:pt x="138" y="709"/>
                </a:cubicBezTo>
                <a:cubicBezTo>
                  <a:pt x="125" y="718"/>
                  <a:pt x="110" y="726"/>
                  <a:pt x="97" y="736"/>
                </a:cubicBezTo>
                <a:cubicBezTo>
                  <a:pt x="95" y="735"/>
                  <a:pt x="93" y="734"/>
                  <a:pt x="90" y="733"/>
                </a:cubicBezTo>
                <a:close/>
                <a:moveTo>
                  <a:pt x="117" y="744"/>
                </a:moveTo>
                <a:cubicBezTo>
                  <a:pt x="114" y="743"/>
                  <a:pt x="110" y="742"/>
                  <a:pt x="107" y="741"/>
                </a:cubicBezTo>
                <a:cubicBezTo>
                  <a:pt x="122" y="735"/>
                  <a:pt x="136" y="727"/>
                  <a:pt x="150" y="720"/>
                </a:cubicBezTo>
                <a:cubicBezTo>
                  <a:pt x="139" y="728"/>
                  <a:pt x="128" y="736"/>
                  <a:pt x="117" y="744"/>
                </a:cubicBezTo>
                <a:close/>
                <a:moveTo>
                  <a:pt x="138" y="750"/>
                </a:moveTo>
                <a:cubicBezTo>
                  <a:pt x="137" y="750"/>
                  <a:pt x="136" y="749"/>
                  <a:pt x="134" y="749"/>
                </a:cubicBezTo>
                <a:cubicBezTo>
                  <a:pt x="137" y="748"/>
                  <a:pt x="140" y="747"/>
                  <a:pt x="142" y="745"/>
                </a:cubicBezTo>
                <a:cubicBezTo>
                  <a:pt x="141" y="747"/>
                  <a:pt x="139" y="748"/>
                  <a:pt x="138" y="750"/>
                </a:cubicBezTo>
                <a:close/>
                <a:moveTo>
                  <a:pt x="175" y="754"/>
                </a:moveTo>
                <a:cubicBezTo>
                  <a:pt x="169" y="754"/>
                  <a:pt x="162" y="754"/>
                  <a:pt x="156" y="753"/>
                </a:cubicBezTo>
                <a:cubicBezTo>
                  <a:pt x="164" y="750"/>
                  <a:pt x="171" y="747"/>
                  <a:pt x="178" y="744"/>
                </a:cubicBezTo>
                <a:cubicBezTo>
                  <a:pt x="185" y="741"/>
                  <a:pt x="192" y="739"/>
                  <a:pt x="199" y="736"/>
                </a:cubicBezTo>
                <a:cubicBezTo>
                  <a:pt x="195" y="739"/>
                  <a:pt x="174" y="748"/>
                  <a:pt x="175" y="754"/>
                </a:cubicBezTo>
                <a:close/>
                <a:moveTo>
                  <a:pt x="201" y="753"/>
                </a:moveTo>
                <a:cubicBezTo>
                  <a:pt x="197" y="754"/>
                  <a:pt x="194" y="754"/>
                  <a:pt x="190" y="754"/>
                </a:cubicBezTo>
                <a:cubicBezTo>
                  <a:pt x="195" y="752"/>
                  <a:pt x="201" y="749"/>
                  <a:pt x="206" y="746"/>
                </a:cubicBezTo>
                <a:cubicBezTo>
                  <a:pt x="203" y="748"/>
                  <a:pt x="202" y="750"/>
                  <a:pt x="201" y="753"/>
                </a:cubicBezTo>
                <a:close/>
                <a:moveTo>
                  <a:pt x="238" y="717"/>
                </a:moveTo>
                <a:cubicBezTo>
                  <a:pt x="239" y="717"/>
                  <a:pt x="240" y="717"/>
                  <a:pt x="241" y="718"/>
                </a:cubicBezTo>
                <a:cubicBezTo>
                  <a:pt x="236" y="720"/>
                  <a:pt x="231" y="723"/>
                  <a:pt x="226" y="726"/>
                </a:cubicBezTo>
                <a:cubicBezTo>
                  <a:pt x="230" y="724"/>
                  <a:pt x="235" y="720"/>
                  <a:pt x="238" y="717"/>
                </a:cubicBezTo>
                <a:close/>
                <a:moveTo>
                  <a:pt x="255" y="720"/>
                </a:moveTo>
                <a:cubicBezTo>
                  <a:pt x="260" y="721"/>
                  <a:pt x="265" y="721"/>
                  <a:pt x="270" y="722"/>
                </a:cubicBezTo>
                <a:cubicBezTo>
                  <a:pt x="257" y="727"/>
                  <a:pt x="245" y="733"/>
                  <a:pt x="232" y="738"/>
                </a:cubicBezTo>
                <a:cubicBezTo>
                  <a:pt x="240" y="733"/>
                  <a:pt x="249" y="727"/>
                  <a:pt x="255" y="720"/>
                </a:cubicBezTo>
                <a:close/>
                <a:moveTo>
                  <a:pt x="274" y="734"/>
                </a:moveTo>
                <a:cubicBezTo>
                  <a:pt x="276" y="731"/>
                  <a:pt x="276" y="731"/>
                  <a:pt x="276" y="731"/>
                </a:cubicBezTo>
                <a:cubicBezTo>
                  <a:pt x="276" y="731"/>
                  <a:pt x="276" y="731"/>
                  <a:pt x="276" y="730"/>
                </a:cubicBezTo>
                <a:cubicBezTo>
                  <a:pt x="279" y="729"/>
                  <a:pt x="283" y="727"/>
                  <a:pt x="286" y="726"/>
                </a:cubicBezTo>
                <a:cubicBezTo>
                  <a:pt x="286" y="731"/>
                  <a:pt x="287" y="735"/>
                  <a:pt x="287" y="740"/>
                </a:cubicBezTo>
                <a:cubicBezTo>
                  <a:pt x="285" y="731"/>
                  <a:pt x="270" y="745"/>
                  <a:pt x="267" y="746"/>
                </a:cubicBezTo>
                <a:cubicBezTo>
                  <a:pt x="272" y="742"/>
                  <a:pt x="276" y="738"/>
                  <a:pt x="277" y="738"/>
                </a:cubicBezTo>
                <a:lnTo>
                  <a:pt x="274" y="734"/>
                </a:lnTo>
                <a:close/>
                <a:moveTo>
                  <a:pt x="287" y="741"/>
                </a:moveTo>
                <a:cubicBezTo>
                  <a:pt x="287" y="743"/>
                  <a:pt x="287" y="745"/>
                  <a:pt x="287" y="746"/>
                </a:cubicBezTo>
                <a:cubicBezTo>
                  <a:pt x="283" y="748"/>
                  <a:pt x="280" y="751"/>
                  <a:pt x="277" y="756"/>
                </a:cubicBezTo>
                <a:cubicBezTo>
                  <a:pt x="276" y="755"/>
                  <a:pt x="275" y="754"/>
                  <a:pt x="274" y="754"/>
                </a:cubicBezTo>
                <a:cubicBezTo>
                  <a:pt x="277" y="752"/>
                  <a:pt x="286" y="746"/>
                  <a:pt x="287" y="741"/>
                </a:cubicBezTo>
                <a:close/>
                <a:moveTo>
                  <a:pt x="257" y="743"/>
                </a:moveTo>
                <a:cubicBezTo>
                  <a:pt x="257" y="742"/>
                  <a:pt x="257" y="742"/>
                  <a:pt x="257" y="741"/>
                </a:cubicBezTo>
                <a:cubicBezTo>
                  <a:pt x="261" y="738"/>
                  <a:pt x="265" y="736"/>
                  <a:pt x="269" y="734"/>
                </a:cubicBezTo>
                <a:cubicBezTo>
                  <a:pt x="266" y="736"/>
                  <a:pt x="261" y="740"/>
                  <a:pt x="257" y="743"/>
                </a:cubicBezTo>
                <a:close/>
                <a:moveTo>
                  <a:pt x="236" y="745"/>
                </a:moveTo>
                <a:cubicBezTo>
                  <a:pt x="237" y="745"/>
                  <a:pt x="239" y="744"/>
                  <a:pt x="241" y="743"/>
                </a:cubicBezTo>
                <a:cubicBezTo>
                  <a:pt x="241" y="743"/>
                  <a:pt x="241" y="743"/>
                  <a:pt x="241" y="743"/>
                </a:cubicBezTo>
                <a:cubicBezTo>
                  <a:pt x="239" y="744"/>
                  <a:pt x="238" y="745"/>
                  <a:pt x="236" y="745"/>
                </a:cubicBezTo>
                <a:close/>
                <a:moveTo>
                  <a:pt x="245" y="756"/>
                </a:moveTo>
                <a:cubicBezTo>
                  <a:pt x="245" y="756"/>
                  <a:pt x="245" y="756"/>
                  <a:pt x="245" y="756"/>
                </a:cubicBezTo>
                <a:cubicBezTo>
                  <a:pt x="246" y="754"/>
                  <a:pt x="245" y="752"/>
                  <a:pt x="244" y="751"/>
                </a:cubicBezTo>
                <a:cubicBezTo>
                  <a:pt x="247" y="750"/>
                  <a:pt x="250" y="749"/>
                  <a:pt x="252" y="747"/>
                </a:cubicBezTo>
                <a:cubicBezTo>
                  <a:pt x="249" y="750"/>
                  <a:pt x="246" y="753"/>
                  <a:pt x="245" y="756"/>
                </a:cubicBezTo>
                <a:close/>
                <a:moveTo>
                  <a:pt x="247" y="765"/>
                </a:moveTo>
                <a:cubicBezTo>
                  <a:pt x="247" y="764"/>
                  <a:pt x="247" y="763"/>
                  <a:pt x="246" y="761"/>
                </a:cubicBezTo>
                <a:cubicBezTo>
                  <a:pt x="248" y="762"/>
                  <a:pt x="251" y="762"/>
                  <a:pt x="253" y="761"/>
                </a:cubicBezTo>
                <a:cubicBezTo>
                  <a:pt x="251" y="763"/>
                  <a:pt x="249" y="764"/>
                  <a:pt x="247" y="765"/>
                </a:cubicBezTo>
                <a:close/>
                <a:moveTo>
                  <a:pt x="251" y="779"/>
                </a:moveTo>
                <a:cubicBezTo>
                  <a:pt x="251" y="778"/>
                  <a:pt x="251" y="778"/>
                  <a:pt x="250" y="777"/>
                </a:cubicBezTo>
                <a:cubicBezTo>
                  <a:pt x="250" y="777"/>
                  <a:pt x="250" y="776"/>
                  <a:pt x="250" y="775"/>
                </a:cubicBezTo>
                <a:cubicBezTo>
                  <a:pt x="253" y="774"/>
                  <a:pt x="256" y="773"/>
                  <a:pt x="259" y="771"/>
                </a:cubicBezTo>
                <a:cubicBezTo>
                  <a:pt x="256" y="774"/>
                  <a:pt x="253" y="776"/>
                  <a:pt x="251" y="779"/>
                </a:cubicBezTo>
                <a:close/>
                <a:moveTo>
                  <a:pt x="255" y="795"/>
                </a:moveTo>
                <a:cubicBezTo>
                  <a:pt x="255" y="794"/>
                  <a:pt x="254" y="793"/>
                  <a:pt x="254" y="792"/>
                </a:cubicBezTo>
                <a:cubicBezTo>
                  <a:pt x="255" y="790"/>
                  <a:pt x="254" y="789"/>
                  <a:pt x="253" y="788"/>
                </a:cubicBezTo>
                <a:cubicBezTo>
                  <a:pt x="264" y="776"/>
                  <a:pt x="278" y="767"/>
                  <a:pt x="289" y="755"/>
                </a:cubicBezTo>
                <a:cubicBezTo>
                  <a:pt x="289" y="757"/>
                  <a:pt x="289" y="759"/>
                  <a:pt x="289" y="760"/>
                </a:cubicBezTo>
                <a:cubicBezTo>
                  <a:pt x="285" y="758"/>
                  <a:pt x="259" y="790"/>
                  <a:pt x="255" y="795"/>
                </a:cubicBezTo>
                <a:close/>
                <a:moveTo>
                  <a:pt x="276" y="785"/>
                </a:moveTo>
                <a:cubicBezTo>
                  <a:pt x="282" y="779"/>
                  <a:pt x="288" y="773"/>
                  <a:pt x="291" y="766"/>
                </a:cubicBezTo>
                <a:cubicBezTo>
                  <a:pt x="292" y="769"/>
                  <a:pt x="293" y="772"/>
                  <a:pt x="294" y="775"/>
                </a:cubicBezTo>
                <a:cubicBezTo>
                  <a:pt x="287" y="778"/>
                  <a:pt x="282" y="781"/>
                  <a:pt x="276" y="785"/>
                </a:cubicBezTo>
                <a:close/>
                <a:moveTo>
                  <a:pt x="297" y="783"/>
                </a:moveTo>
                <a:cubicBezTo>
                  <a:pt x="297" y="784"/>
                  <a:pt x="298" y="785"/>
                  <a:pt x="298" y="786"/>
                </a:cubicBezTo>
                <a:cubicBezTo>
                  <a:pt x="295" y="787"/>
                  <a:pt x="291" y="788"/>
                  <a:pt x="289" y="790"/>
                </a:cubicBezTo>
                <a:cubicBezTo>
                  <a:pt x="291" y="788"/>
                  <a:pt x="294" y="785"/>
                  <a:pt x="297" y="783"/>
                </a:cubicBezTo>
                <a:close/>
                <a:moveTo>
                  <a:pt x="259" y="808"/>
                </a:moveTo>
                <a:cubicBezTo>
                  <a:pt x="259" y="807"/>
                  <a:pt x="259" y="807"/>
                  <a:pt x="259" y="806"/>
                </a:cubicBezTo>
                <a:cubicBezTo>
                  <a:pt x="261" y="805"/>
                  <a:pt x="262" y="804"/>
                  <a:pt x="264" y="803"/>
                </a:cubicBezTo>
                <a:cubicBezTo>
                  <a:pt x="262" y="804"/>
                  <a:pt x="261" y="806"/>
                  <a:pt x="259" y="808"/>
                </a:cubicBezTo>
                <a:close/>
                <a:moveTo>
                  <a:pt x="263" y="817"/>
                </a:moveTo>
                <a:cubicBezTo>
                  <a:pt x="263" y="817"/>
                  <a:pt x="263" y="817"/>
                  <a:pt x="263" y="816"/>
                </a:cubicBezTo>
                <a:cubicBezTo>
                  <a:pt x="264" y="816"/>
                  <a:pt x="265" y="815"/>
                  <a:pt x="266" y="815"/>
                </a:cubicBezTo>
                <a:cubicBezTo>
                  <a:pt x="265" y="815"/>
                  <a:pt x="264" y="816"/>
                  <a:pt x="263" y="817"/>
                </a:cubicBezTo>
                <a:close/>
                <a:moveTo>
                  <a:pt x="270" y="828"/>
                </a:moveTo>
                <a:cubicBezTo>
                  <a:pt x="269" y="828"/>
                  <a:pt x="269" y="827"/>
                  <a:pt x="268" y="826"/>
                </a:cubicBezTo>
                <a:cubicBezTo>
                  <a:pt x="271" y="825"/>
                  <a:pt x="274" y="824"/>
                  <a:pt x="276" y="823"/>
                </a:cubicBezTo>
                <a:cubicBezTo>
                  <a:pt x="274" y="825"/>
                  <a:pt x="272" y="827"/>
                  <a:pt x="270" y="828"/>
                </a:cubicBezTo>
                <a:close/>
                <a:moveTo>
                  <a:pt x="278" y="840"/>
                </a:moveTo>
                <a:cubicBezTo>
                  <a:pt x="278" y="840"/>
                  <a:pt x="277" y="839"/>
                  <a:pt x="277" y="838"/>
                </a:cubicBezTo>
                <a:cubicBezTo>
                  <a:pt x="279" y="837"/>
                  <a:pt x="282" y="836"/>
                  <a:pt x="284" y="835"/>
                </a:cubicBezTo>
                <a:cubicBezTo>
                  <a:pt x="282" y="836"/>
                  <a:pt x="280" y="838"/>
                  <a:pt x="278" y="840"/>
                </a:cubicBezTo>
                <a:close/>
                <a:moveTo>
                  <a:pt x="283" y="811"/>
                </a:moveTo>
                <a:cubicBezTo>
                  <a:pt x="290" y="805"/>
                  <a:pt x="296" y="799"/>
                  <a:pt x="301" y="792"/>
                </a:cubicBezTo>
                <a:cubicBezTo>
                  <a:pt x="301" y="792"/>
                  <a:pt x="301" y="792"/>
                  <a:pt x="301" y="792"/>
                </a:cubicBezTo>
                <a:cubicBezTo>
                  <a:pt x="302" y="794"/>
                  <a:pt x="304" y="797"/>
                  <a:pt x="305" y="800"/>
                </a:cubicBezTo>
                <a:cubicBezTo>
                  <a:pt x="300" y="800"/>
                  <a:pt x="288" y="808"/>
                  <a:pt x="283" y="811"/>
                </a:cubicBezTo>
                <a:close/>
                <a:moveTo>
                  <a:pt x="288" y="850"/>
                </a:moveTo>
                <a:cubicBezTo>
                  <a:pt x="288" y="850"/>
                  <a:pt x="287" y="850"/>
                  <a:pt x="287" y="850"/>
                </a:cubicBezTo>
                <a:cubicBezTo>
                  <a:pt x="288" y="850"/>
                  <a:pt x="288" y="850"/>
                  <a:pt x="288" y="850"/>
                </a:cubicBezTo>
                <a:cubicBezTo>
                  <a:pt x="288" y="850"/>
                  <a:pt x="288" y="850"/>
                  <a:pt x="288" y="850"/>
                </a:cubicBezTo>
                <a:close/>
                <a:moveTo>
                  <a:pt x="288" y="824"/>
                </a:moveTo>
                <a:cubicBezTo>
                  <a:pt x="289" y="823"/>
                  <a:pt x="290" y="822"/>
                  <a:pt x="291" y="821"/>
                </a:cubicBezTo>
                <a:cubicBezTo>
                  <a:pt x="295" y="818"/>
                  <a:pt x="307" y="810"/>
                  <a:pt x="309" y="805"/>
                </a:cubicBezTo>
                <a:cubicBezTo>
                  <a:pt x="310" y="806"/>
                  <a:pt x="310" y="807"/>
                  <a:pt x="311" y="808"/>
                </a:cubicBezTo>
                <a:cubicBezTo>
                  <a:pt x="303" y="813"/>
                  <a:pt x="296" y="819"/>
                  <a:pt x="288" y="824"/>
                </a:cubicBezTo>
                <a:close/>
                <a:moveTo>
                  <a:pt x="293" y="838"/>
                </a:moveTo>
                <a:cubicBezTo>
                  <a:pt x="301" y="831"/>
                  <a:pt x="309" y="823"/>
                  <a:pt x="316" y="814"/>
                </a:cubicBezTo>
                <a:cubicBezTo>
                  <a:pt x="318" y="817"/>
                  <a:pt x="320" y="819"/>
                  <a:pt x="322" y="821"/>
                </a:cubicBezTo>
                <a:cubicBezTo>
                  <a:pt x="312" y="828"/>
                  <a:pt x="301" y="834"/>
                  <a:pt x="290" y="840"/>
                </a:cubicBezTo>
                <a:cubicBezTo>
                  <a:pt x="291" y="839"/>
                  <a:pt x="292" y="839"/>
                  <a:pt x="293" y="838"/>
                </a:cubicBezTo>
                <a:close/>
                <a:moveTo>
                  <a:pt x="296" y="858"/>
                </a:moveTo>
                <a:cubicBezTo>
                  <a:pt x="300" y="856"/>
                  <a:pt x="304" y="854"/>
                  <a:pt x="309" y="852"/>
                </a:cubicBezTo>
                <a:cubicBezTo>
                  <a:pt x="304" y="855"/>
                  <a:pt x="302" y="859"/>
                  <a:pt x="303" y="864"/>
                </a:cubicBezTo>
                <a:cubicBezTo>
                  <a:pt x="301" y="862"/>
                  <a:pt x="298" y="860"/>
                  <a:pt x="296" y="858"/>
                </a:cubicBezTo>
                <a:close/>
                <a:moveTo>
                  <a:pt x="308" y="867"/>
                </a:moveTo>
                <a:cubicBezTo>
                  <a:pt x="307" y="867"/>
                  <a:pt x="306" y="866"/>
                  <a:pt x="305" y="865"/>
                </a:cubicBezTo>
                <a:cubicBezTo>
                  <a:pt x="308" y="866"/>
                  <a:pt x="312" y="862"/>
                  <a:pt x="314" y="861"/>
                </a:cubicBezTo>
                <a:cubicBezTo>
                  <a:pt x="312" y="863"/>
                  <a:pt x="310" y="865"/>
                  <a:pt x="308" y="867"/>
                </a:cubicBezTo>
                <a:close/>
                <a:moveTo>
                  <a:pt x="306" y="844"/>
                </a:moveTo>
                <a:cubicBezTo>
                  <a:pt x="312" y="839"/>
                  <a:pt x="318" y="834"/>
                  <a:pt x="324" y="830"/>
                </a:cubicBezTo>
                <a:cubicBezTo>
                  <a:pt x="327" y="828"/>
                  <a:pt x="327" y="828"/>
                  <a:pt x="327" y="828"/>
                </a:cubicBezTo>
                <a:cubicBezTo>
                  <a:pt x="327" y="828"/>
                  <a:pt x="327" y="827"/>
                  <a:pt x="328" y="827"/>
                </a:cubicBezTo>
                <a:cubicBezTo>
                  <a:pt x="328" y="827"/>
                  <a:pt x="329" y="828"/>
                  <a:pt x="330" y="829"/>
                </a:cubicBezTo>
                <a:cubicBezTo>
                  <a:pt x="321" y="835"/>
                  <a:pt x="313" y="840"/>
                  <a:pt x="306" y="844"/>
                </a:cubicBezTo>
                <a:close/>
                <a:moveTo>
                  <a:pt x="337" y="835"/>
                </a:moveTo>
                <a:cubicBezTo>
                  <a:pt x="339" y="836"/>
                  <a:pt x="340" y="837"/>
                  <a:pt x="341" y="838"/>
                </a:cubicBezTo>
                <a:cubicBezTo>
                  <a:pt x="340" y="840"/>
                  <a:pt x="339" y="841"/>
                  <a:pt x="337" y="843"/>
                </a:cubicBezTo>
                <a:cubicBezTo>
                  <a:pt x="334" y="842"/>
                  <a:pt x="330" y="843"/>
                  <a:pt x="327" y="845"/>
                </a:cubicBezTo>
                <a:cubicBezTo>
                  <a:pt x="331" y="842"/>
                  <a:pt x="334" y="839"/>
                  <a:pt x="337" y="835"/>
                </a:cubicBezTo>
                <a:close/>
                <a:moveTo>
                  <a:pt x="352" y="846"/>
                </a:moveTo>
                <a:cubicBezTo>
                  <a:pt x="355" y="847"/>
                  <a:pt x="358" y="849"/>
                  <a:pt x="360" y="851"/>
                </a:cubicBezTo>
                <a:cubicBezTo>
                  <a:pt x="352" y="851"/>
                  <a:pt x="339" y="864"/>
                  <a:pt x="331" y="868"/>
                </a:cubicBezTo>
                <a:cubicBezTo>
                  <a:pt x="334" y="865"/>
                  <a:pt x="337" y="863"/>
                  <a:pt x="340" y="860"/>
                </a:cubicBezTo>
                <a:cubicBezTo>
                  <a:pt x="343" y="857"/>
                  <a:pt x="353" y="851"/>
                  <a:pt x="352" y="846"/>
                </a:cubicBezTo>
                <a:close/>
                <a:moveTo>
                  <a:pt x="364" y="853"/>
                </a:moveTo>
                <a:cubicBezTo>
                  <a:pt x="367" y="854"/>
                  <a:pt x="369" y="856"/>
                  <a:pt x="372" y="857"/>
                </a:cubicBezTo>
                <a:cubicBezTo>
                  <a:pt x="364" y="863"/>
                  <a:pt x="356" y="869"/>
                  <a:pt x="347" y="874"/>
                </a:cubicBezTo>
                <a:cubicBezTo>
                  <a:pt x="349" y="873"/>
                  <a:pt x="350" y="871"/>
                  <a:pt x="352" y="870"/>
                </a:cubicBezTo>
                <a:cubicBezTo>
                  <a:pt x="355" y="867"/>
                  <a:pt x="367" y="858"/>
                  <a:pt x="364" y="853"/>
                </a:cubicBezTo>
                <a:close/>
                <a:moveTo>
                  <a:pt x="386" y="884"/>
                </a:moveTo>
                <a:cubicBezTo>
                  <a:pt x="388" y="882"/>
                  <a:pt x="389" y="880"/>
                  <a:pt x="391" y="878"/>
                </a:cubicBezTo>
                <a:cubicBezTo>
                  <a:pt x="393" y="875"/>
                  <a:pt x="396" y="872"/>
                  <a:pt x="398" y="869"/>
                </a:cubicBezTo>
                <a:cubicBezTo>
                  <a:pt x="400" y="870"/>
                  <a:pt x="402" y="870"/>
                  <a:pt x="404" y="871"/>
                </a:cubicBezTo>
                <a:cubicBezTo>
                  <a:pt x="398" y="875"/>
                  <a:pt x="392" y="879"/>
                  <a:pt x="386" y="884"/>
                </a:cubicBezTo>
                <a:close/>
                <a:moveTo>
                  <a:pt x="410" y="876"/>
                </a:moveTo>
                <a:cubicBezTo>
                  <a:pt x="411" y="875"/>
                  <a:pt x="411" y="874"/>
                  <a:pt x="411" y="874"/>
                </a:cubicBezTo>
                <a:cubicBezTo>
                  <a:pt x="415" y="875"/>
                  <a:pt x="418" y="876"/>
                  <a:pt x="421" y="877"/>
                </a:cubicBezTo>
                <a:cubicBezTo>
                  <a:pt x="413" y="882"/>
                  <a:pt x="405" y="889"/>
                  <a:pt x="396" y="894"/>
                </a:cubicBezTo>
                <a:cubicBezTo>
                  <a:pt x="400" y="887"/>
                  <a:pt x="405" y="882"/>
                  <a:pt x="410" y="876"/>
                </a:cubicBezTo>
                <a:close/>
                <a:moveTo>
                  <a:pt x="362" y="882"/>
                </a:moveTo>
                <a:cubicBezTo>
                  <a:pt x="366" y="877"/>
                  <a:pt x="378" y="866"/>
                  <a:pt x="378" y="860"/>
                </a:cubicBezTo>
                <a:cubicBezTo>
                  <a:pt x="382" y="862"/>
                  <a:pt x="386" y="864"/>
                  <a:pt x="389" y="865"/>
                </a:cubicBezTo>
                <a:cubicBezTo>
                  <a:pt x="381" y="871"/>
                  <a:pt x="371" y="877"/>
                  <a:pt x="362" y="882"/>
                </a:cubicBezTo>
                <a:close/>
                <a:moveTo>
                  <a:pt x="331" y="881"/>
                </a:moveTo>
                <a:cubicBezTo>
                  <a:pt x="330" y="880"/>
                  <a:pt x="329" y="880"/>
                  <a:pt x="328" y="879"/>
                </a:cubicBezTo>
                <a:cubicBezTo>
                  <a:pt x="330" y="878"/>
                  <a:pt x="333" y="877"/>
                  <a:pt x="335" y="875"/>
                </a:cubicBezTo>
                <a:cubicBezTo>
                  <a:pt x="334" y="877"/>
                  <a:pt x="332" y="879"/>
                  <a:pt x="331" y="881"/>
                </a:cubicBezTo>
                <a:close/>
                <a:moveTo>
                  <a:pt x="347" y="888"/>
                </a:moveTo>
                <a:cubicBezTo>
                  <a:pt x="345" y="888"/>
                  <a:pt x="344" y="887"/>
                  <a:pt x="343" y="887"/>
                </a:cubicBezTo>
                <a:cubicBezTo>
                  <a:pt x="346" y="884"/>
                  <a:pt x="350" y="882"/>
                  <a:pt x="354" y="879"/>
                </a:cubicBezTo>
                <a:cubicBezTo>
                  <a:pt x="351" y="882"/>
                  <a:pt x="349" y="885"/>
                  <a:pt x="347" y="888"/>
                </a:cubicBezTo>
                <a:close/>
                <a:moveTo>
                  <a:pt x="367" y="896"/>
                </a:moveTo>
                <a:cubicBezTo>
                  <a:pt x="363" y="895"/>
                  <a:pt x="360" y="894"/>
                  <a:pt x="357" y="893"/>
                </a:cubicBezTo>
                <a:cubicBezTo>
                  <a:pt x="363" y="890"/>
                  <a:pt x="369" y="887"/>
                  <a:pt x="376" y="884"/>
                </a:cubicBezTo>
                <a:cubicBezTo>
                  <a:pt x="372" y="888"/>
                  <a:pt x="369" y="892"/>
                  <a:pt x="367" y="896"/>
                </a:cubicBezTo>
                <a:close/>
                <a:moveTo>
                  <a:pt x="383" y="902"/>
                </a:moveTo>
                <a:cubicBezTo>
                  <a:pt x="381" y="901"/>
                  <a:pt x="379" y="900"/>
                  <a:pt x="377" y="900"/>
                </a:cubicBezTo>
                <a:cubicBezTo>
                  <a:pt x="380" y="897"/>
                  <a:pt x="383" y="895"/>
                  <a:pt x="387" y="893"/>
                </a:cubicBezTo>
                <a:cubicBezTo>
                  <a:pt x="385" y="896"/>
                  <a:pt x="383" y="898"/>
                  <a:pt x="383" y="902"/>
                </a:cubicBezTo>
                <a:close/>
                <a:moveTo>
                  <a:pt x="415" y="912"/>
                </a:moveTo>
                <a:cubicBezTo>
                  <a:pt x="407" y="909"/>
                  <a:pt x="399" y="907"/>
                  <a:pt x="392" y="905"/>
                </a:cubicBezTo>
                <a:cubicBezTo>
                  <a:pt x="396" y="902"/>
                  <a:pt x="401" y="900"/>
                  <a:pt x="405" y="897"/>
                </a:cubicBezTo>
                <a:cubicBezTo>
                  <a:pt x="394" y="915"/>
                  <a:pt x="416" y="904"/>
                  <a:pt x="424" y="900"/>
                </a:cubicBezTo>
                <a:cubicBezTo>
                  <a:pt x="421" y="904"/>
                  <a:pt x="418" y="908"/>
                  <a:pt x="415" y="912"/>
                </a:cubicBezTo>
                <a:close/>
                <a:moveTo>
                  <a:pt x="428" y="916"/>
                </a:moveTo>
                <a:cubicBezTo>
                  <a:pt x="428" y="916"/>
                  <a:pt x="427" y="915"/>
                  <a:pt x="427" y="915"/>
                </a:cubicBezTo>
                <a:cubicBezTo>
                  <a:pt x="428" y="914"/>
                  <a:pt x="429" y="913"/>
                  <a:pt x="430" y="912"/>
                </a:cubicBezTo>
                <a:cubicBezTo>
                  <a:pt x="430" y="913"/>
                  <a:pt x="429" y="915"/>
                  <a:pt x="428" y="916"/>
                </a:cubicBezTo>
                <a:close/>
                <a:moveTo>
                  <a:pt x="417" y="894"/>
                </a:moveTo>
                <a:cubicBezTo>
                  <a:pt x="421" y="889"/>
                  <a:pt x="426" y="884"/>
                  <a:pt x="432" y="880"/>
                </a:cubicBezTo>
                <a:cubicBezTo>
                  <a:pt x="434" y="881"/>
                  <a:pt x="437" y="881"/>
                  <a:pt x="439" y="882"/>
                </a:cubicBezTo>
                <a:cubicBezTo>
                  <a:pt x="434" y="885"/>
                  <a:pt x="425" y="890"/>
                  <a:pt x="417" y="894"/>
                </a:cubicBezTo>
                <a:close/>
                <a:moveTo>
                  <a:pt x="446" y="887"/>
                </a:moveTo>
                <a:cubicBezTo>
                  <a:pt x="447" y="886"/>
                  <a:pt x="447" y="885"/>
                  <a:pt x="447" y="884"/>
                </a:cubicBezTo>
                <a:cubicBezTo>
                  <a:pt x="449" y="884"/>
                  <a:pt x="451" y="885"/>
                  <a:pt x="453" y="885"/>
                </a:cubicBezTo>
                <a:cubicBezTo>
                  <a:pt x="447" y="889"/>
                  <a:pt x="441" y="893"/>
                  <a:pt x="436" y="898"/>
                </a:cubicBezTo>
                <a:cubicBezTo>
                  <a:pt x="439" y="894"/>
                  <a:pt x="443" y="890"/>
                  <a:pt x="446" y="887"/>
                </a:cubicBezTo>
                <a:close/>
                <a:moveTo>
                  <a:pt x="448" y="921"/>
                </a:moveTo>
                <a:cubicBezTo>
                  <a:pt x="447" y="921"/>
                  <a:pt x="445" y="920"/>
                  <a:pt x="443" y="920"/>
                </a:cubicBezTo>
                <a:cubicBezTo>
                  <a:pt x="445" y="918"/>
                  <a:pt x="447" y="916"/>
                  <a:pt x="449" y="915"/>
                </a:cubicBezTo>
                <a:cubicBezTo>
                  <a:pt x="451" y="914"/>
                  <a:pt x="452" y="913"/>
                  <a:pt x="453" y="911"/>
                </a:cubicBezTo>
                <a:cubicBezTo>
                  <a:pt x="451" y="914"/>
                  <a:pt x="449" y="918"/>
                  <a:pt x="448" y="921"/>
                </a:cubicBezTo>
                <a:close/>
                <a:moveTo>
                  <a:pt x="442" y="911"/>
                </a:moveTo>
                <a:cubicBezTo>
                  <a:pt x="445" y="906"/>
                  <a:pt x="449" y="902"/>
                  <a:pt x="453" y="898"/>
                </a:cubicBezTo>
                <a:cubicBezTo>
                  <a:pt x="457" y="895"/>
                  <a:pt x="460" y="891"/>
                  <a:pt x="461" y="887"/>
                </a:cubicBezTo>
                <a:cubicBezTo>
                  <a:pt x="464" y="888"/>
                  <a:pt x="467" y="888"/>
                  <a:pt x="471" y="889"/>
                </a:cubicBezTo>
                <a:cubicBezTo>
                  <a:pt x="460" y="895"/>
                  <a:pt x="451" y="903"/>
                  <a:pt x="442" y="911"/>
                </a:cubicBezTo>
                <a:close/>
                <a:moveTo>
                  <a:pt x="469" y="905"/>
                </a:moveTo>
                <a:cubicBezTo>
                  <a:pt x="472" y="902"/>
                  <a:pt x="480" y="896"/>
                  <a:pt x="481" y="891"/>
                </a:cubicBezTo>
                <a:cubicBezTo>
                  <a:pt x="485" y="892"/>
                  <a:pt x="489" y="892"/>
                  <a:pt x="493" y="893"/>
                </a:cubicBezTo>
                <a:cubicBezTo>
                  <a:pt x="482" y="901"/>
                  <a:pt x="471" y="909"/>
                  <a:pt x="459" y="917"/>
                </a:cubicBezTo>
                <a:cubicBezTo>
                  <a:pt x="462" y="913"/>
                  <a:pt x="465" y="909"/>
                  <a:pt x="469" y="905"/>
                </a:cubicBezTo>
                <a:close/>
                <a:moveTo>
                  <a:pt x="466" y="925"/>
                </a:moveTo>
                <a:cubicBezTo>
                  <a:pt x="465" y="925"/>
                  <a:pt x="464" y="925"/>
                  <a:pt x="462" y="925"/>
                </a:cubicBezTo>
                <a:cubicBezTo>
                  <a:pt x="466" y="922"/>
                  <a:pt x="469" y="920"/>
                  <a:pt x="473" y="918"/>
                </a:cubicBezTo>
                <a:cubicBezTo>
                  <a:pt x="470" y="920"/>
                  <a:pt x="468" y="923"/>
                  <a:pt x="466" y="925"/>
                </a:cubicBezTo>
                <a:close/>
                <a:moveTo>
                  <a:pt x="486" y="930"/>
                </a:moveTo>
                <a:cubicBezTo>
                  <a:pt x="483" y="929"/>
                  <a:pt x="480" y="928"/>
                  <a:pt x="478" y="928"/>
                </a:cubicBezTo>
                <a:cubicBezTo>
                  <a:pt x="483" y="924"/>
                  <a:pt x="489" y="920"/>
                  <a:pt x="495" y="915"/>
                </a:cubicBezTo>
                <a:cubicBezTo>
                  <a:pt x="492" y="920"/>
                  <a:pt x="489" y="925"/>
                  <a:pt x="486" y="930"/>
                </a:cubicBezTo>
                <a:close/>
                <a:moveTo>
                  <a:pt x="500" y="922"/>
                </a:moveTo>
                <a:cubicBezTo>
                  <a:pt x="506" y="913"/>
                  <a:pt x="512" y="906"/>
                  <a:pt x="519" y="898"/>
                </a:cubicBezTo>
                <a:cubicBezTo>
                  <a:pt x="520" y="898"/>
                  <a:pt x="520" y="897"/>
                  <a:pt x="520" y="896"/>
                </a:cubicBezTo>
                <a:cubicBezTo>
                  <a:pt x="525" y="897"/>
                  <a:pt x="529" y="897"/>
                  <a:pt x="534" y="898"/>
                </a:cubicBezTo>
                <a:cubicBezTo>
                  <a:pt x="523" y="906"/>
                  <a:pt x="511" y="915"/>
                  <a:pt x="500" y="922"/>
                </a:cubicBezTo>
                <a:close/>
                <a:moveTo>
                  <a:pt x="499" y="902"/>
                </a:moveTo>
                <a:cubicBezTo>
                  <a:pt x="501" y="900"/>
                  <a:pt x="504" y="897"/>
                  <a:pt x="506" y="895"/>
                </a:cubicBezTo>
                <a:cubicBezTo>
                  <a:pt x="507" y="895"/>
                  <a:pt x="508" y="895"/>
                  <a:pt x="509" y="895"/>
                </a:cubicBezTo>
                <a:cubicBezTo>
                  <a:pt x="506" y="897"/>
                  <a:pt x="502" y="900"/>
                  <a:pt x="499" y="902"/>
                </a:cubicBezTo>
                <a:close/>
                <a:moveTo>
                  <a:pt x="508" y="933"/>
                </a:moveTo>
                <a:cubicBezTo>
                  <a:pt x="509" y="933"/>
                  <a:pt x="510" y="932"/>
                  <a:pt x="511" y="931"/>
                </a:cubicBezTo>
                <a:cubicBezTo>
                  <a:pt x="510" y="932"/>
                  <a:pt x="510" y="933"/>
                  <a:pt x="511" y="934"/>
                </a:cubicBezTo>
                <a:cubicBezTo>
                  <a:pt x="510" y="934"/>
                  <a:pt x="509" y="934"/>
                  <a:pt x="508" y="933"/>
                </a:cubicBezTo>
                <a:close/>
                <a:moveTo>
                  <a:pt x="544" y="899"/>
                </a:moveTo>
                <a:cubicBezTo>
                  <a:pt x="549" y="899"/>
                  <a:pt x="553" y="900"/>
                  <a:pt x="557" y="900"/>
                </a:cubicBezTo>
                <a:cubicBezTo>
                  <a:pt x="556" y="903"/>
                  <a:pt x="552" y="907"/>
                  <a:pt x="548" y="912"/>
                </a:cubicBezTo>
                <a:cubicBezTo>
                  <a:pt x="548" y="912"/>
                  <a:pt x="547" y="911"/>
                  <a:pt x="546" y="910"/>
                </a:cubicBezTo>
                <a:cubicBezTo>
                  <a:pt x="543" y="907"/>
                  <a:pt x="519" y="926"/>
                  <a:pt x="514" y="928"/>
                </a:cubicBezTo>
                <a:cubicBezTo>
                  <a:pt x="520" y="921"/>
                  <a:pt x="542" y="907"/>
                  <a:pt x="544" y="899"/>
                </a:cubicBezTo>
                <a:close/>
                <a:moveTo>
                  <a:pt x="535" y="937"/>
                </a:moveTo>
                <a:cubicBezTo>
                  <a:pt x="529" y="936"/>
                  <a:pt x="523" y="936"/>
                  <a:pt x="518" y="935"/>
                </a:cubicBezTo>
                <a:cubicBezTo>
                  <a:pt x="520" y="934"/>
                  <a:pt x="533" y="928"/>
                  <a:pt x="541" y="922"/>
                </a:cubicBezTo>
                <a:cubicBezTo>
                  <a:pt x="537" y="928"/>
                  <a:pt x="534" y="933"/>
                  <a:pt x="535" y="937"/>
                </a:cubicBezTo>
                <a:close/>
                <a:moveTo>
                  <a:pt x="548" y="938"/>
                </a:moveTo>
                <a:cubicBezTo>
                  <a:pt x="547" y="938"/>
                  <a:pt x="546" y="938"/>
                  <a:pt x="545" y="938"/>
                </a:cubicBezTo>
                <a:cubicBezTo>
                  <a:pt x="547" y="937"/>
                  <a:pt x="549" y="936"/>
                  <a:pt x="550" y="934"/>
                </a:cubicBezTo>
                <a:cubicBezTo>
                  <a:pt x="549" y="935"/>
                  <a:pt x="549" y="936"/>
                  <a:pt x="548" y="938"/>
                </a:cubicBezTo>
                <a:close/>
                <a:moveTo>
                  <a:pt x="553" y="921"/>
                </a:moveTo>
                <a:cubicBezTo>
                  <a:pt x="558" y="914"/>
                  <a:pt x="562" y="908"/>
                  <a:pt x="566" y="901"/>
                </a:cubicBezTo>
                <a:cubicBezTo>
                  <a:pt x="570" y="901"/>
                  <a:pt x="574" y="901"/>
                  <a:pt x="578" y="901"/>
                </a:cubicBezTo>
                <a:cubicBezTo>
                  <a:pt x="569" y="909"/>
                  <a:pt x="561" y="918"/>
                  <a:pt x="551" y="925"/>
                </a:cubicBezTo>
                <a:cubicBezTo>
                  <a:pt x="552" y="923"/>
                  <a:pt x="552" y="922"/>
                  <a:pt x="553" y="921"/>
                </a:cubicBezTo>
                <a:close/>
                <a:moveTo>
                  <a:pt x="561" y="938"/>
                </a:moveTo>
                <a:cubicBezTo>
                  <a:pt x="569" y="934"/>
                  <a:pt x="576" y="928"/>
                  <a:pt x="583" y="922"/>
                </a:cubicBezTo>
                <a:cubicBezTo>
                  <a:pt x="581" y="925"/>
                  <a:pt x="572" y="934"/>
                  <a:pt x="576" y="938"/>
                </a:cubicBezTo>
                <a:cubicBezTo>
                  <a:pt x="571" y="939"/>
                  <a:pt x="566" y="939"/>
                  <a:pt x="561" y="938"/>
                </a:cubicBezTo>
                <a:close/>
                <a:moveTo>
                  <a:pt x="583" y="912"/>
                </a:moveTo>
                <a:cubicBezTo>
                  <a:pt x="585" y="909"/>
                  <a:pt x="587" y="906"/>
                  <a:pt x="589" y="903"/>
                </a:cubicBezTo>
                <a:cubicBezTo>
                  <a:pt x="589" y="902"/>
                  <a:pt x="589" y="902"/>
                  <a:pt x="589" y="902"/>
                </a:cubicBezTo>
                <a:cubicBezTo>
                  <a:pt x="591" y="902"/>
                  <a:pt x="592" y="902"/>
                  <a:pt x="594" y="902"/>
                </a:cubicBezTo>
                <a:cubicBezTo>
                  <a:pt x="590" y="905"/>
                  <a:pt x="586" y="908"/>
                  <a:pt x="583" y="912"/>
                </a:cubicBezTo>
                <a:close/>
                <a:moveTo>
                  <a:pt x="597" y="933"/>
                </a:moveTo>
                <a:cubicBezTo>
                  <a:pt x="597" y="934"/>
                  <a:pt x="596" y="935"/>
                  <a:pt x="596" y="935"/>
                </a:cubicBezTo>
                <a:cubicBezTo>
                  <a:pt x="592" y="934"/>
                  <a:pt x="588" y="935"/>
                  <a:pt x="585" y="938"/>
                </a:cubicBezTo>
                <a:cubicBezTo>
                  <a:pt x="584" y="938"/>
                  <a:pt x="583" y="938"/>
                  <a:pt x="582" y="938"/>
                </a:cubicBezTo>
                <a:cubicBezTo>
                  <a:pt x="589" y="934"/>
                  <a:pt x="597" y="928"/>
                  <a:pt x="605" y="922"/>
                </a:cubicBezTo>
                <a:cubicBezTo>
                  <a:pt x="606" y="921"/>
                  <a:pt x="607" y="920"/>
                  <a:pt x="609" y="919"/>
                </a:cubicBezTo>
                <a:cubicBezTo>
                  <a:pt x="605" y="924"/>
                  <a:pt x="601" y="929"/>
                  <a:pt x="597" y="933"/>
                </a:cubicBezTo>
                <a:close/>
                <a:moveTo>
                  <a:pt x="594" y="920"/>
                </a:moveTo>
                <a:cubicBezTo>
                  <a:pt x="596" y="917"/>
                  <a:pt x="598" y="915"/>
                  <a:pt x="600" y="912"/>
                </a:cubicBezTo>
                <a:cubicBezTo>
                  <a:pt x="602" y="909"/>
                  <a:pt x="605" y="906"/>
                  <a:pt x="607" y="903"/>
                </a:cubicBezTo>
                <a:cubicBezTo>
                  <a:pt x="610" y="903"/>
                  <a:pt x="613" y="903"/>
                  <a:pt x="617" y="903"/>
                </a:cubicBezTo>
                <a:cubicBezTo>
                  <a:pt x="609" y="909"/>
                  <a:pt x="602" y="914"/>
                  <a:pt x="594" y="920"/>
                </a:cubicBezTo>
                <a:close/>
                <a:moveTo>
                  <a:pt x="622" y="929"/>
                </a:moveTo>
                <a:cubicBezTo>
                  <a:pt x="620" y="930"/>
                  <a:pt x="620" y="932"/>
                  <a:pt x="620" y="934"/>
                </a:cubicBezTo>
                <a:cubicBezTo>
                  <a:pt x="617" y="934"/>
                  <a:pt x="614" y="934"/>
                  <a:pt x="611" y="935"/>
                </a:cubicBezTo>
                <a:cubicBezTo>
                  <a:pt x="617" y="930"/>
                  <a:pt x="623" y="925"/>
                  <a:pt x="628" y="920"/>
                </a:cubicBezTo>
                <a:cubicBezTo>
                  <a:pt x="626" y="923"/>
                  <a:pt x="624" y="926"/>
                  <a:pt x="622" y="929"/>
                </a:cubicBezTo>
                <a:close/>
                <a:moveTo>
                  <a:pt x="621" y="916"/>
                </a:moveTo>
                <a:cubicBezTo>
                  <a:pt x="621" y="916"/>
                  <a:pt x="621" y="916"/>
                  <a:pt x="621" y="916"/>
                </a:cubicBezTo>
                <a:cubicBezTo>
                  <a:pt x="623" y="913"/>
                  <a:pt x="628" y="907"/>
                  <a:pt x="629" y="903"/>
                </a:cubicBezTo>
                <a:cubicBezTo>
                  <a:pt x="631" y="903"/>
                  <a:pt x="634" y="903"/>
                  <a:pt x="637" y="903"/>
                </a:cubicBezTo>
                <a:cubicBezTo>
                  <a:pt x="631" y="907"/>
                  <a:pt x="626" y="911"/>
                  <a:pt x="621" y="916"/>
                </a:cubicBezTo>
                <a:close/>
                <a:moveTo>
                  <a:pt x="644" y="931"/>
                </a:moveTo>
                <a:cubicBezTo>
                  <a:pt x="641" y="932"/>
                  <a:pt x="637" y="932"/>
                  <a:pt x="634" y="933"/>
                </a:cubicBezTo>
                <a:cubicBezTo>
                  <a:pt x="639" y="930"/>
                  <a:pt x="644" y="926"/>
                  <a:pt x="649" y="922"/>
                </a:cubicBezTo>
                <a:cubicBezTo>
                  <a:pt x="646" y="925"/>
                  <a:pt x="645" y="928"/>
                  <a:pt x="644" y="931"/>
                </a:cubicBezTo>
                <a:close/>
                <a:moveTo>
                  <a:pt x="669" y="903"/>
                </a:moveTo>
                <a:cubicBezTo>
                  <a:pt x="664" y="897"/>
                  <a:pt x="642" y="918"/>
                  <a:pt x="638" y="921"/>
                </a:cubicBezTo>
                <a:cubicBezTo>
                  <a:pt x="641" y="917"/>
                  <a:pt x="649" y="908"/>
                  <a:pt x="649" y="903"/>
                </a:cubicBezTo>
                <a:cubicBezTo>
                  <a:pt x="660" y="902"/>
                  <a:pt x="672" y="901"/>
                  <a:pt x="684" y="899"/>
                </a:cubicBezTo>
                <a:cubicBezTo>
                  <a:pt x="678" y="905"/>
                  <a:pt x="672" y="910"/>
                  <a:pt x="665" y="915"/>
                </a:cubicBezTo>
                <a:cubicBezTo>
                  <a:pt x="669" y="912"/>
                  <a:pt x="670" y="908"/>
                  <a:pt x="669" y="903"/>
                </a:cubicBezTo>
                <a:close/>
                <a:moveTo>
                  <a:pt x="690" y="917"/>
                </a:moveTo>
                <a:cubicBezTo>
                  <a:pt x="688" y="919"/>
                  <a:pt x="687" y="922"/>
                  <a:pt x="688" y="924"/>
                </a:cubicBezTo>
                <a:cubicBezTo>
                  <a:pt x="679" y="926"/>
                  <a:pt x="669" y="928"/>
                  <a:pt x="658" y="929"/>
                </a:cubicBezTo>
                <a:cubicBezTo>
                  <a:pt x="664" y="926"/>
                  <a:pt x="669" y="922"/>
                  <a:pt x="675" y="918"/>
                </a:cubicBezTo>
                <a:cubicBezTo>
                  <a:pt x="668" y="930"/>
                  <a:pt x="687" y="919"/>
                  <a:pt x="690" y="917"/>
                </a:cubicBezTo>
                <a:cubicBezTo>
                  <a:pt x="690" y="917"/>
                  <a:pt x="690" y="917"/>
                  <a:pt x="690" y="917"/>
                </a:cubicBezTo>
                <a:close/>
                <a:moveTo>
                  <a:pt x="693" y="898"/>
                </a:moveTo>
                <a:cubicBezTo>
                  <a:pt x="697" y="897"/>
                  <a:pt x="701" y="897"/>
                  <a:pt x="705" y="896"/>
                </a:cubicBezTo>
                <a:cubicBezTo>
                  <a:pt x="700" y="900"/>
                  <a:pt x="694" y="904"/>
                  <a:pt x="689" y="908"/>
                </a:cubicBezTo>
                <a:cubicBezTo>
                  <a:pt x="690" y="906"/>
                  <a:pt x="691" y="904"/>
                  <a:pt x="693" y="902"/>
                </a:cubicBezTo>
                <a:cubicBezTo>
                  <a:pt x="694" y="901"/>
                  <a:pt x="694" y="899"/>
                  <a:pt x="693" y="898"/>
                </a:cubicBezTo>
                <a:close/>
                <a:moveTo>
                  <a:pt x="716" y="917"/>
                </a:moveTo>
                <a:cubicBezTo>
                  <a:pt x="710" y="919"/>
                  <a:pt x="704" y="920"/>
                  <a:pt x="697" y="922"/>
                </a:cubicBezTo>
                <a:cubicBezTo>
                  <a:pt x="703" y="918"/>
                  <a:pt x="709" y="914"/>
                  <a:pt x="715" y="910"/>
                </a:cubicBezTo>
                <a:cubicBezTo>
                  <a:pt x="717" y="909"/>
                  <a:pt x="719" y="908"/>
                  <a:pt x="721" y="906"/>
                </a:cubicBezTo>
                <a:cubicBezTo>
                  <a:pt x="718" y="909"/>
                  <a:pt x="716" y="913"/>
                  <a:pt x="716" y="917"/>
                </a:cubicBezTo>
                <a:close/>
                <a:moveTo>
                  <a:pt x="713" y="902"/>
                </a:moveTo>
                <a:cubicBezTo>
                  <a:pt x="715" y="900"/>
                  <a:pt x="717" y="897"/>
                  <a:pt x="718" y="895"/>
                </a:cubicBezTo>
                <a:cubicBezTo>
                  <a:pt x="719" y="894"/>
                  <a:pt x="719" y="894"/>
                  <a:pt x="719" y="893"/>
                </a:cubicBezTo>
                <a:cubicBezTo>
                  <a:pt x="723" y="892"/>
                  <a:pt x="727" y="891"/>
                  <a:pt x="731" y="890"/>
                </a:cubicBezTo>
                <a:cubicBezTo>
                  <a:pt x="725" y="894"/>
                  <a:pt x="720" y="898"/>
                  <a:pt x="713" y="902"/>
                </a:cubicBezTo>
                <a:close/>
                <a:moveTo>
                  <a:pt x="749" y="907"/>
                </a:moveTo>
                <a:cubicBezTo>
                  <a:pt x="745" y="908"/>
                  <a:pt x="742" y="909"/>
                  <a:pt x="738" y="910"/>
                </a:cubicBezTo>
                <a:cubicBezTo>
                  <a:pt x="742" y="907"/>
                  <a:pt x="746" y="904"/>
                  <a:pt x="749" y="901"/>
                </a:cubicBezTo>
                <a:cubicBezTo>
                  <a:pt x="748" y="903"/>
                  <a:pt x="748" y="905"/>
                  <a:pt x="749" y="907"/>
                </a:cubicBezTo>
                <a:close/>
                <a:moveTo>
                  <a:pt x="732" y="905"/>
                </a:moveTo>
                <a:cubicBezTo>
                  <a:pt x="735" y="901"/>
                  <a:pt x="746" y="892"/>
                  <a:pt x="745" y="886"/>
                </a:cubicBezTo>
                <a:cubicBezTo>
                  <a:pt x="749" y="885"/>
                  <a:pt x="754" y="883"/>
                  <a:pt x="758" y="882"/>
                </a:cubicBezTo>
                <a:cubicBezTo>
                  <a:pt x="750" y="890"/>
                  <a:pt x="742" y="898"/>
                  <a:pt x="732" y="905"/>
                </a:cubicBezTo>
                <a:close/>
                <a:moveTo>
                  <a:pt x="776" y="896"/>
                </a:moveTo>
                <a:cubicBezTo>
                  <a:pt x="772" y="898"/>
                  <a:pt x="769" y="899"/>
                  <a:pt x="765" y="901"/>
                </a:cubicBezTo>
                <a:cubicBezTo>
                  <a:pt x="768" y="898"/>
                  <a:pt x="772" y="895"/>
                  <a:pt x="776" y="892"/>
                </a:cubicBezTo>
                <a:cubicBezTo>
                  <a:pt x="775" y="893"/>
                  <a:pt x="775" y="894"/>
                  <a:pt x="776" y="896"/>
                </a:cubicBezTo>
                <a:close/>
                <a:moveTo>
                  <a:pt x="765" y="890"/>
                </a:moveTo>
                <a:cubicBezTo>
                  <a:pt x="767" y="887"/>
                  <a:pt x="768" y="884"/>
                  <a:pt x="769" y="881"/>
                </a:cubicBezTo>
                <a:cubicBezTo>
                  <a:pt x="771" y="880"/>
                  <a:pt x="771" y="878"/>
                  <a:pt x="771" y="877"/>
                </a:cubicBezTo>
                <a:cubicBezTo>
                  <a:pt x="777" y="874"/>
                  <a:pt x="784" y="872"/>
                  <a:pt x="790" y="868"/>
                </a:cubicBezTo>
                <a:cubicBezTo>
                  <a:pt x="783" y="876"/>
                  <a:pt x="774" y="883"/>
                  <a:pt x="765" y="890"/>
                </a:cubicBezTo>
                <a:close/>
                <a:moveTo>
                  <a:pt x="791" y="884"/>
                </a:moveTo>
                <a:cubicBezTo>
                  <a:pt x="795" y="878"/>
                  <a:pt x="799" y="871"/>
                  <a:pt x="803" y="866"/>
                </a:cubicBezTo>
                <a:cubicBezTo>
                  <a:pt x="804" y="865"/>
                  <a:pt x="804" y="863"/>
                  <a:pt x="804" y="861"/>
                </a:cubicBezTo>
                <a:cubicBezTo>
                  <a:pt x="814" y="856"/>
                  <a:pt x="825" y="850"/>
                  <a:pt x="835" y="843"/>
                </a:cubicBezTo>
                <a:cubicBezTo>
                  <a:pt x="834" y="844"/>
                  <a:pt x="833" y="845"/>
                  <a:pt x="832" y="847"/>
                </a:cubicBezTo>
                <a:cubicBezTo>
                  <a:pt x="817" y="855"/>
                  <a:pt x="806" y="874"/>
                  <a:pt x="791" y="884"/>
                </a:cubicBezTo>
                <a:close/>
                <a:moveTo>
                  <a:pt x="828" y="864"/>
                </a:moveTo>
                <a:cubicBezTo>
                  <a:pt x="828" y="863"/>
                  <a:pt x="828" y="863"/>
                  <a:pt x="829" y="863"/>
                </a:cubicBezTo>
                <a:cubicBezTo>
                  <a:pt x="832" y="858"/>
                  <a:pt x="837" y="854"/>
                  <a:pt x="841" y="849"/>
                </a:cubicBezTo>
                <a:cubicBezTo>
                  <a:pt x="843" y="849"/>
                  <a:pt x="844" y="849"/>
                  <a:pt x="846" y="848"/>
                </a:cubicBezTo>
                <a:cubicBezTo>
                  <a:pt x="840" y="853"/>
                  <a:pt x="834" y="859"/>
                  <a:pt x="828" y="864"/>
                </a:cubicBezTo>
                <a:close/>
                <a:moveTo>
                  <a:pt x="858" y="829"/>
                </a:moveTo>
                <a:cubicBezTo>
                  <a:pt x="858" y="828"/>
                  <a:pt x="858" y="828"/>
                  <a:pt x="858" y="828"/>
                </a:cubicBezTo>
                <a:cubicBezTo>
                  <a:pt x="859" y="828"/>
                  <a:pt x="860" y="827"/>
                  <a:pt x="861" y="826"/>
                </a:cubicBezTo>
                <a:cubicBezTo>
                  <a:pt x="860" y="827"/>
                  <a:pt x="859" y="828"/>
                  <a:pt x="858" y="829"/>
                </a:cubicBezTo>
                <a:close/>
                <a:moveTo>
                  <a:pt x="897" y="800"/>
                </a:moveTo>
                <a:cubicBezTo>
                  <a:pt x="897" y="800"/>
                  <a:pt x="897" y="799"/>
                  <a:pt x="896" y="799"/>
                </a:cubicBezTo>
                <a:cubicBezTo>
                  <a:pt x="896" y="799"/>
                  <a:pt x="897" y="799"/>
                  <a:pt x="897" y="798"/>
                </a:cubicBezTo>
                <a:cubicBezTo>
                  <a:pt x="897" y="798"/>
                  <a:pt x="898" y="799"/>
                  <a:pt x="898" y="799"/>
                </a:cubicBezTo>
                <a:cubicBezTo>
                  <a:pt x="898" y="799"/>
                  <a:pt x="897" y="800"/>
                  <a:pt x="897" y="800"/>
                </a:cubicBezTo>
                <a:close/>
                <a:moveTo>
                  <a:pt x="906" y="792"/>
                </a:moveTo>
                <a:cubicBezTo>
                  <a:pt x="905" y="792"/>
                  <a:pt x="905" y="792"/>
                  <a:pt x="904" y="792"/>
                </a:cubicBezTo>
                <a:cubicBezTo>
                  <a:pt x="905" y="791"/>
                  <a:pt x="906" y="790"/>
                  <a:pt x="908" y="788"/>
                </a:cubicBezTo>
                <a:cubicBezTo>
                  <a:pt x="907" y="790"/>
                  <a:pt x="906" y="791"/>
                  <a:pt x="906" y="792"/>
                </a:cubicBezTo>
                <a:close/>
                <a:moveTo>
                  <a:pt x="922" y="779"/>
                </a:moveTo>
                <a:cubicBezTo>
                  <a:pt x="924" y="776"/>
                  <a:pt x="925" y="774"/>
                  <a:pt x="927" y="772"/>
                </a:cubicBezTo>
                <a:cubicBezTo>
                  <a:pt x="932" y="764"/>
                  <a:pt x="937" y="755"/>
                  <a:pt x="941" y="746"/>
                </a:cubicBezTo>
                <a:cubicBezTo>
                  <a:pt x="943" y="748"/>
                  <a:pt x="945" y="750"/>
                  <a:pt x="948" y="750"/>
                </a:cubicBezTo>
                <a:cubicBezTo>
                  <a:pt x="939" y="754"/>
                  <a:pt x="929" y="772"/>
                  <a:pt x="922" y="779"/>
                </a:cubicBezTo>
                <a:close/>
                <a:moveTo>
                  <a:pt x="937" y="776"/>
                </a:moveTo>
                <a:cubicBezTo>
                  <a:pt x="941" y="772"/>
                  <a:pt x="954" y="760"/>
                  <a:pt x="953" y="753"/>
                </a:cubicBezTo>
                <a:cubicBezTo>
                  <a:pt x="956" y="755"/>
                  <a:pt x="959" y="757"/>
                  <a:pt x="963" y="758"/>
                </a:cubicBezTo>
                <a:cubicBezTo>
                  <a:pt x="949" y="765"/>
                  <a:pt x="937" y="784"/>
                  <a:pt x="924" y="793"/>
                </a:cubicBezTo>
                <a:cubicBezTo>
                  <a:pt x="927" y="787"/>
                  <a:pt x="932" y="782"/>
                  <a:pt x="937" y="776"/>
                </a:cubicBezTo>
                <a:close/>
                <a:moveTo>
                  <a:pt x="934" y="800"/>
                </a:moveTo>
                <a:cubicBezTo>
                  <a:pt x="933" y="799"/>
                  <a:pt x="931" y="799"/>
                  <a:pt x="930" y="799"/>
                </a:cubicBezTo>
                <a:cubicBezTo>
                  <a:pt x="933" y="796"/>
                  <a:pt x="936" y="794"/>
                  <a:pt x="939" y="791"/>
                </a:cubicBezTo>
                <a:cubicBezTo>
                  <a:pt x="938" y="794"/>
                  <a:pt x="936" y="797"/>
                  <a:pt x="934" y="800"/>
                </a:cubicBezTo>
                <a:close/>
                <a:moveTo>
                  <a:pt x="949" y="805"/>
                </a:moveTo>
                <a:cubicBezTo>
                  <a:pt x="948" y="804"/>
                  <a:pt x="946" y="804"/>
                  <a:pt x="945" y="803"/>
                </a:cubicBezTo>
                <a:cubicBezTo>
                  <a:pt x="949" y="801"/>
                  <a:pt x="953" y="799"/>
                  <a:pt x="957" y="796"/>
                </a:cubicBezTo>
                <a:cubicBezTo>
                  <a:pt x="954" y="799"/>
                  <a:pt x="952" y="802"/>
                  <a:pt x="949" y="805"/>
                </a:cubicBezTo>
                <a:close/>
                <a:moveTo>
                  <a:pt x="949" y="792"/>
                </a:moveTo>
                <a:cubicBezTo>
                  <a:pt x="952" y="786"/>
                  <a:pt x="956" y="780"/>
                  <a:pt x="960" y="775"/>
                </a:cubicBezTo>
                <a:cubicBezTo>
                  <a:pt x="965" y="771"/>
                  <a:pt x="968" y="767"/>
                  <a:pt x="968" y="761"/>
                </a:cubicBezTo>
                <a:cubicBezTo>
                  <a:pt x="971" y="763"/>
                  <a:pt x="975" y="765"/>
                  <a:pt x="978" y="766"/>
                </a:cubicBezTo>
                <a:cubicBezTo>
                  <a:pt x="970" y="775"/>
                  <a:pt x="959" y="784"/>
                  <a:pt x="949" y="792"/>
                </a:cubicBezTo>
                <a:close/>
                <a:moveTo>
                  <a:pt x="987" y="770"/>
                </a:moveTo>
                <a:cubicBezTo>
                  <a:pt x="987" y="770"/>
                  <a:pt x="988" y="771"/>
                  <a:pt x="989" y="771"/>
                </a:cubicBezTo>
                <a:cubicBezTo>
                  <a:pt x="981" y="775"/>
                  <a:pt x="974" y="789"/>
                  <a:pt x="968" y="795"/>
                </a:cubicBezTo>
                <a:cubicBezTo>
                  <a:pt x="974" y="787"/>
                  <a:pt x="981" y="779"/>
                  <a:pt x="987" y="770"/>
                </a:cubicBezTo>
                <a:close/>
                <a:moveTo>
                  <a:pt x="980" y="816"/>
                </a:moveTo>
                <a:cubicBezTo>
                  <a:pt x="979" y="816"/>
                  <a:pt x="978" y="815"/>
                  <a:pt x="977" y="815"/>
                </a:cubicBezTo>
                <a:cubicBezTo>
                  <a:pt x="980" y="813"/>
                  <a:pt x="983" y="811"/>
                  <a:pt x="987" y="809"/>
                </a:cubicBezTo>
                <a:cubicBezTo>
                  <a:pt x="985" y="811"/>
                  <a:pt x="983" y="814"/>
                  <a:pt x="980" y="816"/>
                </a:cubicBezTo>
                <a:close/>
                <a:moveTo>
                  <a:pt x="969" y="810"/>
                </a:moveTo>
                <a:cubicBezTo>
                  <a:pt x="972" y="804"/>
                  <a:pt x="977" y="798"/>
                  <a:pt x="981" y="792"/>
                </a:cubicBezTo>
                <a:cubicBezTo>
                  <a:pt x="984" y="789"/>
                  <a:pt x="996" y="779"/>
                  <a:pt x="995" y="774"/>
                </a:cubicBezTo>
                <a:cubicBezTo>
                  <a:pt x="999" y="775"/>
                  <a:pt x="1003" y="777"/>
                  <a:pt x="1007" y="779"/>
                </a:cubicBezTo>
                <a:cubicBezTo>
                  <a:pt x="997" y="791"/>
                  <a:pt x="982" y="804"/>
                  <a:pt x="969" y="810"/>
                </a:cubicBezTo>
                <a:close/>
                <a:moveTo>
                  <a:pt x="1003" y="825"/>
                </a:moveTo>
                <a:cubicBezTo>
                  <a:pt x="1001" y="824"/>
                  <a:pt x="999" y="823"/>
                  <a:pt x="996" y="822"/>
                </a:cubicBezTo>
                <a:cubicBezTo>
                  <a:pt x="999" y="821"/>
                  <a:pt x="1012" y="815"/>
                  <a:pt x="1008" y="810"/>
                </a:cubicBezTo>
                <a:cubicBezTo>
                  <a:pt x="1005" y="804"/>
                  <a:pt x="992" y="816"/>
                  <a:pt x="990" y="817"/>
                </a:cubicBezTo>
                <a:cubicBezTo>
                  <a:pt x="999" y="806"/>
                  <a:pt x="1009" y="795"/>
                  <a:pt x="1014" y="782"/>
                </a:cubicBezTo>
                <a:cubicBezTo>
                  <a:pt x="1021" y="785"/>
                  <a:pt x="1027" y="787"/>
                  <a:pt x="1033" y="789"/>
                </a:cubicBezTo>
                <a:cubicBezTo>
                  <a:pt x="1026" y="803"/>
                  <a:pt x="1011" y="812"/>
                  <a:pt x="1003" y="825"/>
                </a:cubicBezTo>
                <a:close/>
                <a:moveTo>
                  <a:pt x="1041" y="792"/>
                </a:moveTo>
                <a:cubicBezTo>
                  <a:pt x="1045" y="793"/>
                  <a:pt x="1049" y="795"/>
                  <a:pt x="1053" y="796"/>
                </a:cubicBezTo>
                <a:cubicBezTo>
                  <a:pt x="1040" y="804"/>
                  <a:pt x="1029" y="815"/>
                  <a:pt x="1015" y="822"/>
                </a:cubicBezTo>
                <a:cubicBezTo>
                  <a:pt x="1023" y="813"/>
                  <a:pt x="1036" y="803"/>
                  <a:pt x="1041" y="792"/>
                </a:cubicBezTo>
                <a:close/>
                <a:moveTo>
                  <a:pt x="1059" y="798"/>
                </a:moveTo>
                <a:cubicBezTo>
                  <a:pt x="1063" y="799"/>
                  <a:pt x="1068" y="800"/>
                  <a:pt x="1072" y="801"/>
                </a:cubicBezTo>
                <a:cubicBezTo>
                  <a:pt x="1061" y="813"/>
                  <a:pt x="1048" y="820"/>
                  <a:pt x="1033" y="827"/>
                </a:cubicBezTo>
                <a:cubicBezTo>
                  <a:pt x="1037" y="822"/>
                  <a:pt x="1042" y="818"/>
                  <a:pt x="1046" y="814"/>
                </a:cubicBezTo>
                <a:cubicBezTo>
                  <a:pt x="1049" y="811"/>
                  <a:pt x="1061" y="803"/>
                  <a:pt x="1059" y="798"/>
                </a:cubicBezTo>
                <a:close/>
                <a:moveTo>
                  <a:pt x="1078" y="816"/>
                </a:moveTo>
                <a:cubicBezTo>
                  <a:pt x="1072" y="820"/>
                  <a:pt x="1067" y="824"/>
                  <a:pt x="1061" y="828"/>
                </a:cubicBezTo>
                <a:cubicBezTo>
                  <a:pt x="1065" y="823"/>
                  <a:pt x="1080" y="810"/>
                  <a:pt x="1080" y="803"/>
                </a:cubicBezTo>
                <a:cubicBezTo>
                  <a:pt x="1083" y="804"/>
                  <a:pt x="1086" y="805"/>
                  <a:pt x="1089" y="806"/>
                </a:cubicBezTo>
                <a:cubicBezTo>
                  <a:pt x="1085" y="809"/>
                  <a:pt x="1081" y="812"/>
                  <a:pt x="1078" y="816"/>
                </a:cubicBezTo>
                <a:close/>
                <a:moveTo>
                  <a:pt x="1099" y="808"/>
                </a:moveTo>
                <a:cubicBezTo>
                  <a:pt x="1104" y="809"/>
                  <a:pt x="1109" y="810"/>
                  <a:pt x="1114" y="810"/>
                </a:cubicBezTo>
                <a:cubicBezTo>
                  <a:pt x="1101" y="820"/>
                  <a:pt x="1086" y="831"/>
                  <a:pt x="1070" y="837"/>
                </a:cubicBezTo>
                <a:cubicBezTo>
                  <a:pt x="1074" y="832"/>
                  <a:pt x="1078" y="827"/>
                  <a:pt x="1083" y="822"/>
                </a:cubicBezTo>
                <a:cubicBezTo>
                  <a:pt x="1089" y="817"/>
                  <a:pt x="1094" y="813"/>
                  <a:pt x="1099" y="808"/>
                </a:cubicBezTo>
                <a:close/>
                <a:moveTo>
                  <a:pt x="1020" y="831"/>
                </a:moveTo>
                <a:cubicBezTo>
                  <a:pt x="1019" y="831"/>
                  <a:pt x="1018" y="831"/>
                  <a:pt x="1017" y="830"/>
                </a:cubicBezTo>
                <a:cubicBezTo>
                  <a:pt x="1019" y="829"/>
                  <a:pt x="1021" y="828"/>
                  <a:pt x="1023" y="827"/>
                </a:cubicBezTo>
                <a:cubicBezTo>
                  <a:pt x="1022" y="828"/>
                  <a:pt x="1021" y="830"/>
                  <a:pt x="1020" y="831"/>
                </a:cubicBezTo>
                <a:close/>
                <a:moveTo>
                  <a:pt x="1033" y="836"/>
                </a:moveTo>
                <a:cubicBezTo>
                  <a:pt x="1034" y="836"/>
                  <a:pt x="1035" y="835"/>
                  <a:pt x="1036" y="835"/>
                </a:cubicBezTo>
                <a:cubicBezTo>
                  <a:pt x="1041" y="832"/>
                  <a:pt x="1047" y="829"/>
                  <a:pt x="1052" y="826"/>
                </a:cubicBezTo>
                <a:cubicBezTo>
                  <a:pt x="1050" y="829"/>
                  <a:pt x="1044" y="835"/>
                  <a:pt x="1043" y="839"/>
                </a:cubicBezTo>
                <a:cubicBezTo>
                  <a:pt x="1040" y="838"/>
                  <a:pt x="1036" y="837"/>
                  <a:pt x="1033" y="836"/>
                </a:cubicBezTo>
                <a:close/>
                <a:moveTo>
                  <a:pt x="1058" y="844"/>
                </a:moveTo>
                <a:cubicBezTo>
                  <a:pt x="1056" y="844"/>
                  <a:pt x="1054" y="843"/>
                  <a:pt x="1052" y="842"/>
                </a:cubicBezTo>
                <a:cubicBezTo>
                  <a:pt x="1055" y="841"/>
                  <a:pt x="1058" y="839"/>
                  <a:pt x="1062" y="837"/>
                </a:cubicBezTo>
                <a:cubicBezTo>
                  <a:pt x="1060" y="839"/>
                  <a:pt x="1059" y="842"/>
                  <a:pt x="1058" y="844"/>
                </a:cubicBezTo>
                <a:close/>
                <a:moveTo>
                  <a:pt x="1082" y="850"/>
                </a:moveTo>
                <a:cubicBezTo>
                  <a:pt x="1078" y="849"/>
                  <a:pt x="1073" y="848"/>
                  <a:pt x="1068" y="847"/>
                </a:cubicBezTo>
                <a:cubicBezTo>
                  <a:pt x="1077" y="844"/>
                  <a:pt x="1086" y="839"/>
                  <a:pt x="1094" y="834"/>
                </a:cubicBezTo>
                <a:cubicBezTo>
                  <a:pt x="1092" y="837"/>
                  <a:pt x="1084" y="846"/>
                  <a:pt x="1082" y="850"/>
                </a:cubicBezTo>
                <a:close/>
                <a:moveTo>
                  <a:pt x="1120" y="816"/>
                </a:moveTo>
                <a:cubicBezTo>
                  <a:pt x="1121" y="815"/>
                  <a:pt x="1121" y="813"/>
                  <a:pt x="1120" y="811"/>
                </a:cubicBezTo>
                <a:cubicBezTo>
                  <a:pt x="1127" y="812"/>
                  <a:pt x="1134" y="813"/>
                  <a:pt x="1141" y="813"/>
                </a:cubicBezTo>
                <a:cubicBezTo>
                  <a:pt x="1127" y="824"/>
                  <a:pt x="1113" y="838"/>
                  <a:pt x="1096" y="844"/>
                </a:cubicBezTo>
                <a:cubicBezTo>
                  <a:pt x="1104" y="834"/>
                  <a:pt x="1113" y="823"/>
                  <a:pt x="1120" y="816"/>
                </a:cubicBezTo>
                <a:close/>
                <a:moveTo>
                  <a:pt x="1124" y="843"/>
                </a:moveTo>
                <a:cubicBezTo>
                  <a:pt x="1129" y="837"/>
                  <a:pt x="1134" y="832"/>
                  <a:pt x="1139" y="827"/>
                </a:cubicBezTo>
                <a:cubicBezTo>
                  <a:pt x="1145" y="824"/>
                  <a:pt x="1149" y="820"/>
                  <a:pt x="1149" y="814"/>
                </a:cubicBezTo>
                <a:cubicBezTo>
                  <a:pt x="1154" y="814"/>
                  <a:pt x="1158" y="814"/>
                  <a:pt x="1162" y="814"/>
                </a:cubicBezTo>
                <a:cubicBezTo>
                  <a:pt x="1150" y="825"/>
                  <a:pt x="1137" y="835"/>
                  <a:pt x="1124" y="843"/>
                </a:cubicBezTo>
                <a:close/>
                <a:moveTo>
                  <a:pt x="1175" y="813"/>
                </a:moveTo>
                <a:cubicBezTo>
                  <a:pt x="1182" y="813"/>
                  <a:pt x="1190" y="812"/>
                  <a:pt x="1197" y="810"/>
                </a:cubicBezTo>
                <a:cubicBezTo>
                  <a:pt x="1192" y="815"/>
                  <a:pt x="1186" y="820"/>
                  <a:pt x="1181" y="825"/>
                </a:cubicBezTo>
                <a:cubicBezTo>
                  <a:pt x="1169" y="833"/>
                  <a:pt x="1157" y="840"/>
                  <a:pt x="1147" y="844"/>
                </a:cubicBezTo>
                <a:cubicBezTo>
                  <a:pt x="1151" y="840"/>
                  <a:pt x="1155" y="835"/>
                  <a:pt x="1159" y="831"/>
                </a:cubicBezTo>
                <a:cubicBezTo>
                  <a:pt x="1164" y="825"/>
                  <a:pt x="1170" y="819"/>
                  <a:pt x="1175" y="813"/>
                </a:cubicBezTo>
                <a:close/>
                <a:moveTo>
                  <a:pt x="1106" y="854"/>
                </a:moveTo>
                <a:cubicBezTo>
                  <a:pt x="1103" y="854"/>
                  <a:pt x="1100" y="853"/>
                  <a:pt x="1097" y="853"/>
                </a:cubicBezTo>
                <a:cubicBezTo>
                  <a:pt x="1102" y="851"/>
                  <a:pt x="1107" y="848"/>
                  <a:pt x="1111" y="846"/>
                </a:cubicBezTo>
                <a:cubicBezTo>
                  <a:pt x="1109" y="848"/>
                  <a:pt x="1107" y="851"/>
                  <a:pt x="1106" y="854"/>
                </a:cubicBezTo>
                <a:close/>
                <a:moveTo>
                  <a:pt x="1130" y="855"/>
                </a:moveTo>
                <a:cubicBezTo>
                  <a:pt x="1126" y="855"/>
                  <a:pt x="1123" y="855"/>
                  <a:pt x="1119" y="855"/>
                </a:cubicBezTo>
                <a:cubicBezTo>
                  <a:pt x="1125" y="852"/>
                  <a:pt x="1130" y="848"/>
                  <a:pt x="1136" y="844"/>
                </a:cubicBezTo>
                <a:cubicBezTo>
                  <a:pt x="1133" y="847"/>
                  <a:pt x="1131" y="851"/>
                  <a:pt x="1130" y="855"/>
                </a:cubicBezTo>
                <a:close/>
                <a:moveTo>
                  <a:pt x="1160" y="849"/>
                </a:moveTo>
                <a:cubicBezTo>
                  <a:pt x="1159" y="850"/>
                  <a:pt x="1159" y="851"/>
                  <a:pt x="1159" y="852"/>
                </a:cubicBezTo>
                <a:cubicBezTo>
                  <a:pt x="1154" y="853"/>
                  <a:pt x="1150" y="853"/>
                  <a:pt x="1145" y="854"/>
                </a:cubicBezTo>
                <a:cubicBezTo>
                  <a:pt x="1150" y="851"/>
                  <a:pt x="1156" y="849"/>
                  <a:pt x="1163" y="845"/>
                </a:cubicBezTo>
                <a:cubicBezTo>
                  <a:pt x="1162" y="846"/>
                  <a:pt x="1161" y="848"/>
                  <a:pt x="1160" y="849"/>
                </a:cubicBezTo>
                <a:close/>
                <a:moveTo>
                  <a:pt x="1177" y="841"/>
                </a:moveTo>
                <a:cubicBezTo>
                  <a:pt x="1180" y="838"/>
                  <a:pt x="1183" y="834"/>
                  <a:pt x="1186" y="831"/>
                </a:cubicBezTo>
                <a:cubicBezTo>
                  <a:pt x="1190" y="828"/>
                  <a:pt x="1212" y="815"/>
                  <a:pt x="1208" y="808"/>
                </a:cubicBezTo>
                <a:cubicBezTo>
                  <a:pt x="1215" y="807"/>
                  <a:pt x="1222" y="805"/>
                  <a:pt x="1229" y="802"/>
                </a:cubicBezTo>
                <a:cubicBezTo>
                  <a:pt x="1229" y="803"/>
                  <a:pt x="1228" y="803"/>
                  <a:pt x="1228" y="804"/>
                </a:cubicBezTo>
                <a:cubicBezTo>
                  <a:pt x="1215" y="818"/>
                  <a:pt x="1196" y="832"/>
                  <a:pt x="1177" y="841"/>
                </a:cubicBezTo>
                <a:close/>
                <a:moveTo>
                  <a:pt x="1190" y="844"/>
                </a:moveTo>
                <a:cubicBezTo>
                  <a:pt x="1189" y="845"/>
                  <a:pt x="1187" y="845"/>
                  <a:pt x="1186" y="846"/>
                </a:cubicBezTo>
                <a:cubicBezTo>
                  <a:pt x="1187" y="845"/>
                  <a:pt x="1189" y="844"/>
                  <a:pt x="1191" y="843"/>
                </a:cubicBezTo>
                <a:cubicBezTo>
                  <a:pt x="1191" y="843"/>
                  <a:pt x="1190" y="844"/>
                  <a:pt x="1190" y="844"/>
                </a:cubicBezTo>
                <a:close/>
                <a:moveTo>
                  <a:pt x="1235" y="800"/>
                </a:moveTo>
                <a:cubicBezTo>
                  <a:pt x="1240" y="798"/>
                  <a:pt x="1246" y="796"/>
                  <a:pt x="1250" y="793"/>
                </a:cubicBezTo>
                <a:cubicBezTo>
                  <a:pt x="1242" y="804"/>
                  <a:pt x="1233" y="814"/>
                  <a:pt x="1222" y="822"/>
                </a:cubicBezTo>
                <a:cubicBezTo>
                  <a:pt x="1224" y="820"/>
                  <a:pt x="1243" y="804"/>
                  <a:pt x="1235" y="800"/>
                </a:cubicBezTo>
                <a:close/>
                <a:moveTo>
                  <a:pt x="1264" y="792"/>
                </a:moveTo>
                <a:cubicBezTo>
                  <a:pt x="1255" y="802"/>
                  <a:pt x="1246" y="813"/>
                  <a:pt x="1235" y="821"/>
                </a:cubicBezTo>
                <a:cubicBezTo>
                  <a:pt x="1247" y="811"/>
                  <a:pt x="1257" y="799"/>
                  <a:pt x="1265" y="786"/>
                </a:cubicBezTo>
                <a:cubicBezTo>
                  <a:pt x="1268" y="784"/>
                  <a:pt x="1272" y="782"/>
                  <a:pt x="1275" y="780"/>
                </a:cubicBezTo>
                <a:cubicBezTo>
                  <a:pt x="1271" y="784"/>
                  <a:pt x="1268" y="788"/>
                  <a:pt x="1264" y="792"/>
                </a:cubicBezTo>
                <a:close/>
                <a:moveTo>
                  <a:pt x="1329" y="476"/>
                </a:moveTo>
                <a:cubicBezTo>
                  <a:pt x="1326" y="482"/>
                  <a:pt x="1322" y="488"/>
                  <a:pt x="1318" y="492"/>
                </a:cubicBezTo>
                <a:cubicBezTo>
                  <a:pt x="1320" y="484"/>
                  <a:pt x="1325" y="477"/>
                  <a:pt x="1330" y="469"/>
                </a:cubicBezTo>
                <a:cubicBezTo>
                  <a:pt x="1330" y="472"/>
                  <a:pt x="1329" y="474"/>
                  <a:pt x="1329" y="476"/>
                </a:cubicBezTo>
                <a:close/>
                <a:moveTo>
                  <a:pt x="697" y="122"/>
                </a:moveTo>
                <a:cubicBezTo>
                  <a:pt x="701" y="120"/>
                  <a:pt x="706" y="117"/>
                  <a:pt x="711" y="114"/>
                </a:cubicBezTo>
                <a:cubicBezTo>
                  <a:pt x="697" y="125"/>
                  <a:pt x="682" y="132"/>
                  <a:pt x="667" y="140"/>
                </a:cubicBezTo>
                <a:cubicBezTo>
                  <a:pt x="676" y="134"/>
                  <a:pt x="686" y="128"/>
                  <a:pt x="697" y="122"/>
                </a:cubicBezTo>
                <a:close/>
                <a:moveTo>
                  <a:pt x="679" y="156"/>
                </a:moveTo>
                <a:cubicBezTo>
                  <a:pt x="682" y="154"/>
                  <a:pt x="691" y="146"/>
                  <a:pt x="688" y="141"/>
                </a:cubicBezTo>
                <a:cubicBezTo>
                  <a:pt x="693" y="139"/>
                  <a:pt x="697" y="137"/>
                  <a:pt x="702" y="134"/>
                </a:cubicBezTo>
                <a:cubicBezTo>
                  <a:pt x="698" y="140"/>
                  <a:pt x="695" y="147"/>
                  <a:pt x="692" y="153"/>
                </a:cubicBezTo>
                <a:cubicBezTo>
                  <a:pt x="687" y="152"/>
                  <a:pt x="683" y="153"/>
                  <a:pt x="679" y="156"/>
                </a:cubicBezTo>
                <a:close/>
                <a:moveTo>
                  <a:pt x="688" y="162"/>
                </a:moveTo>
                <a:cubicBezTo>
                  <a:pt x="687" y="165"/>
                  <a:pt x="686" y="168"/>
                  <a:pt x="685" y="171"/>
                </a:cubicBezTo>
                <a:cubicBezTo>
                  <a:pt x="684" y="168"/>
                  <a:pt x="679" y="169"/>
                  <a:pt x="674" y="171"/>
                </a:cubicBezTo>
                <a:cubicBezTo>
                  <a:pt x="679" y="168"/>
                  <a:pt x="684" y="165"/>
                  <a:pt x="688" y="162"/>
                </a:cubicBezTo>
                <a:close/>
                <a:moveTo>
                  <a:pt x="684" y="176"/>
                </a:moveTo>
                <a:cubicBezTo>
                  <a:pt x="684" y="177"/>
                  <a:pt x="683" y="178"/>
                  <a:pt x="683" y="179"/>
                </a:cubicBezTo>
                <a:cubicBezTo>
                  <a:pt x="683" y="181"/>
                  <a:pt x="682" y="183"/>
                  <a:pt x="682" y="185"/>
                </a:cubicBezTo>
                <a:cubicBezTo>
                  <a:pt x="671" y="190"/>
                  <a:pt x="657" y="195"/>
                  <a:pt x="644" y="201"/>
                </a:cubicBezTo>
                <a:cubicBezTo>
                  <a:pt x="657" y="192"/>
                  <a:pt x="671" y="185"/>
                  <a:pt x="684" y="176"/>
                </a:cubicBezTo>
                <a:close/>
                <a:moveTo>
                  <a:pt x="673" y="229"/>
                </a:moveTo>
                <a:cubicBezTo>
                  <a:pt x="675" y="227"/>
                  <a:pt x="677" y="226"/>
                  <a:pt x="678" y="224"/>
                </a:cubicBezTo>
                <a:cubicBezTo>
                  <a:pt x="678" y="226"/>
                  <a:pt x="678" y="228"/>
                  <a:pt x="678" y="230"/>
                </a:cubicBezTo>
                <a:cubicBezTo>
                  <a:pt x="676" y="229"/>
                  <a:pt x="675" y="229"/>
                  <a:pt x="673" y="229"/>
                </a:cubicBezTo>
                <a:close/>
                <a:moveTo>
                  <a:pt x="676" y="242"/>
                </a:moveTo>
                <a:cubicBezTo>
                  <a:pt x="676" y="243"/>
                  <a:pt x="676" y="244"/>
                  <a:pt x="676" y="245"/>
                </a:cubicBezTo>
                <a:cubicBezTo>
                  <a:pt x="673" y="242"/>
                  <a:pt x="670" y="240"/>
                  <a:pt x="667" y="238"/>
                </a:cubicBezTo>
                <a:cubicBezTo>
                  <a:pt x="668" y="238"/>
                  <a:pt x="669" y="238"/>
                  <a:pt x="670" y="238"/>
                </a:cubicBezTo>
                <a:cubicBezTo>
                  <a:pt x="670" y="241"/>
                  <a:pt x="673" y="243"/>
                  <a:pt x="676" y="242"/>
                </a:cubicBezTo>
                <a:close/>
                <a:moveTo>
                  <a:pt x="668" y="219"/>
                </a:moveTo>
                <a:cubicBezTo>
                  <a:pt x="672" y="217"/>
                  <a:pt x="676" y="215"/>
                  <a:pt x="679" y="212"/>
                </a:cubicBezTo>
                <a:cubicBezTo>
                  <a:pt x="679" y="214"/>
                  <a:pt x="679" y="215"/>
                  <a:pt x="679" y="217"/>
                </a:cubicBezTo>
                <a:cubicBezTo>
                  <a:pt x="675" y="216"/>
                  <a:pt x="672" y="216"/>
                  <a:pt x="668" y="219"/>
                </a:cubicBezTo>
                <a:close/>
                <a:moveTo>
                  <a:pt x="659" y="210"/>
                </a:moveTo>
                <a:cubicBezTo>
                  <a:pt x="666" y="206"/>
                  <a:pt x="673" y="201"/>
                  <a:pt x="680" y="196"/>
                </a:cubicBezTo>
                <a:cubicBezTo>
                  <a:pt x="680" y="198"/>
                  <a:pt x="680" y="200"/>
                  <a:pt x="680" y="201"/>
                </a:cubicBezTo>
                <a:cubicBezTo>
                  <a:pt x="673" y="204"/>
                  <a:pt x="666" y="207"/>
                  <a:pt x="659" y="210"/>
                </a:cubicBezTo>
                <a:close/>
                <a:moveTo>
                  <a:pt x="660" y="230"/>
                </a:moveTo>
                <a:cubicBezTo>
                  <a:pt x="659" y="231"/>
                  <a:pt x="659" y="231"/>
                  <a:pt x="658" y="232"/>
                </a:cubicBezTo>
                <a:cubicBezTo>
                  <a:pt x="658" y="232"/>
                  <a:pt x="657" y="232"/>
                  <a:pt x="657" y="231"/>
                </a:cubicBezTo>
                <a:cubicBezTo>
                  <a:pt x="658" y="231"/>
                  <a:pt x="659" y="231"/>
                  <a:pt x="660" y="230"/>
                </a:cubicBezTo>
                <a:close/>
                <a:moveTo>
                  <a:pt x="653" y="220"/>
                </a:moveTo>
                <a:cubicBezTo>
                  <a:pt x="651" y="221"/>
                  <a:pt x="649" y="223"/>
                  <a:pt x="648" y="225"/>
                </a:cubicBezTo>
                <a:cubicBezTo>
                  <a:pt x="646" y="224"/>
                  <a:pt x="645" y="223"/>
                  <a:pt x="644" y="222"/>
                </a:cubicBezTo>
                <a:cubicBezTo>
                  <a:pt x="647" y="222"/>
                  <a:pt x="650" y="221"/>
                  <a:pt x="653" y="220"/>
                </a:cubicBezTo>
                <a:close/>
                <a:moveTo>
                  <a:pt x="666" y="177"/>
                </a:moveTo>
                <a:cubicBezTo>
                  <a:pt x="665" y="177"/>
                  <a:pt x="664" y="178"/>
                  <a:pt x="664" y="178"/>
                </a:cubicBezTo>
                <a:cubicBezTo>
                  <a:pt x="665" y="177"/>
                  <a:pt x="665" y="177"/>
                  <a:pt x="666" y="177"/>
                </a:cubicBezTo>
                <a:close/>
                <a:moveTo>
                  <a:pt x="662" y="154"/>
                </a:moveTo>
                <a:cubicBezTo>
                  <a:pt x="656" y="158"/>
                  <a:pt x="649" y="162"/>
                  <a:pt x="642" y="165"/>
                </a:cubicBezTo>
                <a:cubicBezTo>
                  <a:pt x="649" y="161"/>
                  <a:pt x="655" y="158"/>
                  <a:pt x="662" y="154"/>
                </a:cubicBezTo>
                <a:close/>
                <a:moveTo>
                  <a:pt x="642" y="210"/>
                </a:moveTo>
                <a:cubicBezTo>
                  <a:pt x="639" y="212"/>
                  <a:pt x="636" y="213"/>
                  <a:pt x="634" y="215"/>
                </a:cubicBezTo>
                <a:cubicBezTo>
                  <a:pt x="633" y="215"/>
                  <a:pt x="632" y="214"/>
                  <a:pt x="631" y="214"/>
                </a:cubicBezTo>
                <a:cubicBezTo>
                  <a:pt x="635" y="213"/>
                  <a:pt x="639" y="211"/>
                  <a:pt x="642" y="210"/>
                </a:cubicBezTo>
                <a:close/>
                <a:moveTo>
                  <a:pt x="626" y="191"/>
                </a:moveTo>
                <a:cubicBezTo>
                  <a:pt x="627" y="191"/>
                  <a:pt x="627" y="191"/>
                  <a:pt x="628" y="191"/>
                </a:cubicBezTo>
                <a:cubicBezTo>
                  <a:pt x="627" y="191"/>
                  <a:pt x="627" y="192"/>
                  <a:pt x="626" y="192"/>
                </a:cubicBezTo>
                <a:cubicBezTo>
                  <a:pt x="626" y="192"/>
                  <a:pt x="626" y="191"/>
                  <a:pt x="626" y="191"/>
                </a:cubicBezTo>
                <a:close/>
                <a:moveTo>
                  <a:pt x="625" y="199"/>
                </a:moveTo>
                <a:cubicBezTo>
                  <a:pt x="627" y="200"/>
                  <a:pt x="630" y="200"/>
                  <a:pt x="633" y="199"/>
                </a:cubicBezTo>
                <a:cubicBezTo>
                  <a:pt x="630" y="201"/>
                  <a:pt x="626" y="203"/>
                  <a:pt x="623" y="205"/>
                </a:cubicBezTo>
                <a:cubicBezTo>
                  <a:pt x="624" y="203"/>
                  <a:pt x="624" y="201"/>
                  <a:pt x="625" y="199"/>
                </a:cubicBezTo>
                <a:close/>
                <a:moveTo>
                  <a:pt x="267" y="253"/>
                </a:moveTo>
                <a:cubicBezTo>
                  <a:pt x="266" y="257"/>
                  <a:pt x="264" y="261"/>
                  <a:pt x="263" y="265"/>
                </a:cubicBezTo>
                <a:cubicBezTo>
                  <a:pt x="261" y="267"/>
                  <a:pt x="258" y="269"/>
                  <a:pt x="256" y="270"/>
                </a:cubicBezTo>
                <a:cubicBezTo>
                  <a:pt x="252" y="266"/>
                  <a:pt x="239" y="276"/>
                  <a:pt x="236" y="278"/>
                </a:cubicBezTo>
                <a:cubicBezTo>
                  <a:pt x="246" y="269"/>
                  <a:pt x="257" y="261"/>
                  <a:pt x="267" y="253"/>
                </a:cubicBezTo>
                <a:close/>
                <a:moveTo>
                  <a:pt x="253" y="342"/>
                </a:moveTo>
                <a:cubicBezTo>
                  <a:pt x="253" y="345"/>
                  <a:pt x="253" y="348"/>
                  <a:pt x="254" y="352"/>
                </a:cubicBezTo>
                <a:cubicBezTo>
                  <a:pt x="241" y="355"/>
                  <a:pt x="228" y="370"/>
                  <a:pt x="216" y="376"/>
                </a:cubicBezTo>
                <a:cubicBezTo>
                  <a:pt x="228" y="364"/>
                  <a:pt x="241" y="354"/>
                  <a:pt x="253" y="342"/>
                </a:cubicBezTo>
                <a:close/>
                <a:moveTo>
                  <a:pt x="202" y="377"/>
                </a:moveTo>
                <a:cubicBezTo>
                  <a:pt x="202" y="376"/>
                  <a:pt x="202" y="374"/>
                  <a:pt x="201" y="372"/>
                </a:cubicBezTo>
                <a:cubicBezTo>
                  <a:pt x="207" y="369"/>
                  <a:pt x="212" y="366"/>
                  <a:pt x="218" y="363"/>
                </a:cubicBezTo>
                <a:cubicBezTo>
                  <a:pt x="213" y="368"/>
                  <a:pt x="207" y="372"/>
                  <a:pt x="202" y="377"/>
                </a:cubicBezTo>
                <a:close/>
                <a:moveTo>
                  <a:pt x="255" y="360"/>
                </a:moveTo>
                <a:cubicBezTo>
                  <a:pt x="256" y="365"/>
                  <a:pt x="257" y="369"/>
                  <a:pt x="258" y="373"/>
                </a:cubicBezTo>
                <a:cubicBezTo>
                  <a:pt x="258" y="373"/>
                  <a:pt x="257" y="373"/>
                  <a:pt x="257" y="373"/>
                </a:cubicBezTo>
                <a:cubicBezTo>
                  <a:pt x="257" y="372"/>
                  <a:pt x="255" y="371"/>
                  <a:pt x="254" y="370"/>
                </a:cubicBezTo>
                <a:cubicBezTo>
                  <a:pt x="251" y="370"/>
                  <a:pt x="246" y="371"/>
                  <a:pt x="241" y="372"/>
                </a:cubicBezTo>
                <a:cubicBezTo>
                  <a:pt x="245" y="368"/>
                  <a:pt x="250" y="365"/>
                  <a:pt x="255" y="360"/>
                </a:cubicBezTo>
                <a:close/>
                <a:moveTo>
                  <a:pt x="253" y="299"/>
                </a:moveTo>
                <a:cubicBezTo>
                  <a:pt x="250" y="300"/>
                  <a:pt x="247" y="302"/>
                  <a:pt x="244" y="304"/>
                </a:cubicBezTo>
                <a:cubicBezTo>
                  <a:pt x="248" y="301"/>
                  <a:pt x="252" y="298"/>
                  <a:pt x="255" y="294"/>
                </a:cubicBezTo>
                <a:cubicBezTo>
                  <a:pt x="255" y="296"/>
                  <a:pt x="255" y="297"/>
                  <a:pt x="255" y="298"/>
                </a:cubicBezTo>
                <a:cubicBezTo>
                  <a:pt x="254" y="298"/>
                  <a:pt x="254" y="298"/>
                  <a:pt x="253" y="299"/>
                </a:cubicBezTo>
                <a:close/>
                <a:moveTo>
                  <a:pt x="254" y="308"/>
                </a:moveTo>
                <a:cubicBezTo>
                  <a:pt x="253" y="309"/>
                  <a:pt x="253" y="310"/>
                  <a:pt x="253" y="312"/>
                </a:cubicBezTo>
                <a:cubicBezTo>
                  <a:pt x="250" y="312"/>
                  <a:pt x="247" y="314"/>
                  <a:pt x="245" y="317"/>
                </a:cubicBezTo>
                <a:cubicBezTo>
                  <a:pt x="245" y="317"/>
                  <a:pt x="244" y="317"/>
                  <a:pt x="243" y="318"/>
                </a:cubicBezTo>
                <a:cubicBezTo>
                  <a:pt x="240" y="319"/>
                  <a:pt x="237" y="321"/>
                  <a:pt x="235" y="322"/>
                </a:cubicBezTo>
                <a:cubicBezTo>
                  <a:pt x="241" y="317"/>
                  <a:pt x="247" y="312"/>
                  <a:pt x="254" y="308"/>
                </a:cubicBezTo>
                <a:close/>
                <a:moveTo>
                  <a:pt x="253" y="321"/>
                </a:moveTo>
                <a:cubicBezTo>
                  <a:pt x="253" y="325"/>
                  <a:pt x="253" y="329"/>
                  <a:pt x="253" y="333"/>
                </a:cubicBezTo>
                <a:cubicBezTo>
                  <a:pt x="243" y="332"/>
                  <a:pt x="221" y="352"/>
                  <a:pt x="214" y="356"/>
                </a:cubicBezTo>
                <a:cubicBezTo>
                  <a:pt x="225" y="345"/>
                  <a:pt x="238" y="334"/>
                  <a:pt x="253" y="321"/>
                </a:cubicBezTo>
                <a:close/>
                <a:moveTo>
                  <a:pt x="212" y="299"/>
                </a:moveTo>
                <a:cubicBezTo>
                  <a:pt x="214" y="298"/>
                  <a:pt x="216" y="297"/>
                  <a:pt x="218" y="296"/>
                </a:cubicBezTo>
                <a:cubicBezTo>
                  <a:pt x="215" y="298"/>
                  <a:pt x="213" y="299"/>
                  <a:pt x="211" y="301"/>
                </a:cubicBezTo>
                <a:cubicBezTo>
                  <a:pt x="211" y="300"/>
                  <a:pt x="212" y="299"/>
                  <a:pt x="212" y="299"/>
                </a:cubicBezTo>
                <a:close/>
                <a:moveTo>
                  <a:pt x="204" y="320"/>
                </a:moveTo>
                <a:cubicBezTo>
                  <a:pt x="206" y="318"/>
                  <a:pt x="209" y="317"/>
                  <a:pt x="211" y="316"/>
                </a:cubicBezTo>
                <a:cubicBezTo>
                  <a:pt x="208" y="318"/>
                  <a:pt x="206" y="320"/>
                  <a:pt x="203" y="321"/>
                </a:cubicBezTo>
                <a:cubicBezTo>
                  <a:pt x="204" y="321"/>
                  <a:pt x="204" y="320"/>
                  <a:pt x="204" y="320"/>
                </a:cubicBezTo>
                <a:close/>
                <a:moveTo>
                  <a:pt x="201" y="334"/>
                </a:moveTo>
                <a:cubicBezTo>
                  <a:pt x="205" y="333"/>
                  <a:pt x="209" y="332"/>
                  <a:pt x="213" y="330"/>
                </a:cubicBezTo>
                <a:cubicBezTo>
                  <a:pt x="209" y="333"/>
                  <a:pt x="205" y="336"/>
                  <a:pt x="201" y="339"/>
                </a:cubicBezTo>
                <a:cubicBezTo>
                  <a:pt x="201" y="338"/>
                  <a:pt x="201" y="336"/>
                  <a:pt x="201" y="334"/>
                </a:cubicBezTo>
                <a:close/>
                <a:moveTo>
                  <a:pt x="213" y="345"/>
                </a:moveTo>
                <a:cubicBezTo>
                  <a:pt x="209" y="350"/>
                  <a:pt x="204" y="354"/>
                  <a:pt x="200" y="358"/>
                </a:cubicBezTo>
                <a:cubicBezTo>
                  <a:pt x="200" y="356"/>
                  <a:pt x="200" y="353"/>
                  <a:pt x="200" y="351"/>
                </a:cubicBezTo>
                <a:cubicBezTo>
                  <a:pt x="205" y="349"/>
                  <a:pt x="209" y="348"/>
                  <a:pt x="213" y="345"/>
                </a:cubicBezTo>
                <a:close/>
                <a:moveTo>
                  <a:pt x="160" y="421"/>
                </a:moveTo>
                <a:cubicBezTo>
                  <a:pt x="160" y="421"/>
                  <a:pt x="161" y="421"/>
                  <a:pt x="161" y="421"/>
                </a:cubicBezTo>
                <a:cubicBezTo>
                  <a:pt x="162" y="420"/>
                  <a:pt x="163" y="419"/>
                  <a:pt x="164" y="418"/>
                </a:cubicBezTo>
                <a:cubicBezTo>
                  <a:pt x="191" y="398"/>
                  <a:pt x="227" y="378"/>
                  <a:pt x="263" y="387"/>
                </a:cubicBezTo>
                <a:cubicBezTo>
                  <a:pt x="265" y="391"/>
                  <a:pt x="277" y="400"/>
                  <a:pt x="273" y="390"/>
                </a:cubicBezTo>
                <a:cubicBezTo>
                  <a:pt x="274" y="391"/>
                  <a:pt x="288" y="396"/>
                  <a:pt x="283" y="387"/>
                </a:cubicBezTo>
                <a:cubicBezTo>
                  <a:pt x="287" y="381"/>
                  <a:pt x="272" y="377"/>
                  <a:pt x="269" y="376"/>
                </a:cubicBezTo>
                <a:cubicBezTo>
                  <a:pt x="256" y="341"/>
                  <a:pt x="260" y="303"/>
                  <a:pt x="272" y="268"/>
                </a:cubicBezTo>
                <a:cubicBezTo>
                  <a:pt x="273" y="267"/>
                  <a:pt x="273" y="266"/>
                  <a:pt x="273" y="264"/>
                </a:cubicBezTo>
                <a:cubicBezTo>
                  <a:pt x="296" y="204"/>
                  <a:pt x="352" y="174"/>
                  <a:pt x="413" y="164"/>
                </a:cubicBezTo>
                <a:cubicBezTo>
                  <a:pt x="484" y="152"/>
                  <a:pt x="552" y="178"/>
                  <a:pt x="612" y="215"/>
                </a:cubicBezTo>
                <a:cubicBezTo>
                  <a:pt x="612" y="218"/>
                  <a:pt x="615" y="220"/>
                  <a:pt x="618" y="219"/>
                </a:cubicBezTo>
                <a:cubicBezTo>
                  <a:pt x="637" y="231"/>
                  <a:pt x="655" y="243"/>
                  <a:pt x="673" y="257"/>
                </a:cubicBezTo>
                <a:cubicBezTo>
                  <a:pt x="672" y="261"/>
                  <a:pt x="677" y="264"/>
                  <a:pt x="680" y="261"/>
                </a:cubicBezTo>
                <a:cubicBezTo>
                  <a:pt x="683" y="264"/>
                  <a:pt x="688" y="261"/>
                  <a:pt x="686" y="256"/>
                </a:cubicBezTo>
                <a:cubicBezTo>
                  <a:pt x="687" y="253"/>
                  <a:pt x="686" y="251"/>
                  <a:pt x="684" y="250"/>
                </a:cubicBezTo>
                <a:cubicBezTo>
                  <a:pt x="688" y="229"/>
                  <a:pt x="686" y="206"/>
                  <a:pt x="691" y="185"/>
                </a:cubicBezTo>
                <a:cubicBezTo>
                  <a:pt x="697" y="159"/>
                  <a:pt x="710" y="136"/>
                  <a:pt x="727" y="116"/>
                </a:cubicBezTo>
                <a:cubicBezTo>
                  <a:pt x="764" y="74"/>
                  <a:pt x="812" y="50"/>
                  <a:pt x="868" y="51"/>
                </a:cubicBezTo>
                <a:cubicBezTo>
                  <a:pt x="925" y="51"/>
                  <a:pt x="984" y="72"/>
                  <a:pt x="1028" y="108"/>
                </a:cubicBezTo>
                <a:cubicBezTo>
                  <a:pt x="1046" y="123"/>
                  <a:pt x="1062" y="142"/>
                  <a:pt x="1071" y="164"/>
                </a:cubicBezTo>
                <a:cubicBezTo>
                  <a:pt x="1074" y="169"/>
                  <a:pt x="1076" y="187"/>
                  <a:pt x="1080" y="190"/>
                </a:cubicBezTo>
                <a:cubicBezTo>
                  <a:pt x="1085" y="193"/>
                  <a:pt x="1087" y="187"/>
                  <a:pt x="1086" y="184"/>
                </a:cubicBezTo>
                <a:cubicBezTo>
                  <a:pt x="1086" y="184"/>
                  <a:pt x="1086" y="184"/>
                  <a:pt x="1086" y="184"/>
                </a:cubicBezTo>
                <a:cubicBezTo>
                  <a:pt x="1192" y="131"/>
                  <a:pt x="1361" y="223"/>
                  <a:pt x="1362" y="346"/>
                </a:cubicBezTo>
                <a:cubicBezTo>
                  <a:pt x="1361" y="409"/>
                  <a:pt x="1321" y="441"/>
                  <a:pt x="1290" y="490"/>
                </a:cubicBezTo>
                <a:cubicBezTo>
                  <a:pt x="1292" y="493"/>
                  <a:pt x="1268" y="472"/>
                  <a:pt x="1276" y="486"/>
                </a:cubicBezTo>
                <a:cubicBezTo>
                  <a:pt x="1273" y="491"/>
                  <a:pt x="1287" y="503"/>
                  <a:pt x="1290" y="507"/>
                </a:cubicBezTo>
                <a:cubicBezTo>
                  <a:pt x="1281" y="509"/>
                  <a:pt x="1290" y="514"/>
                  <a:pt x="1295" y="514"/>
                </a:cubicBezTo>
                <a:cubicBezTo>
                  <a:pt x="1350" y="591"/>
                  <a:pt x="1359" y="716"/>
                  <a:pt x="1268" y="771"/>
                </a:cubicBezTo>
                <a:cubicBezTo>
                  <a:pt x="1265" y="769"/>
                  <a:pt x="1263" y="772"/>
                  <a:pt x="1262" y="774"/>
                </a:cubicBezTo>
                <a:cubicBezTo>
                  <a:pt x="1206" y="806"/>
                  <a:pt x="1144" y="807"/>
                  <a:pt x="1083" y="792"/>
                </a:cubicBezTo>
                <a:cubicBezTo>
                  <a:pt x="1056" y="785"/>
                  <a:pt x="1029" y="776"/>
                  <a:pt x="1003" y="765"/>
                </a:cubicBezTo>
                <a:cubicBezTo>
                  <a:pt x="994" y="761"/>
                  <a:pt x="951" y="732"/>
                  <a:pt x="942" y="736"/>
                </a:cubicBezTo>
                <a:cubicBezTo>
                  <a:pt x="939" y="724"/>
                  <a:pt x="929" y="746"/>
                  <a:pt x="930" y="744"/>
                </a:cubicBezTo>
                <a:cubicBezTo>
                  <a:pt x="920" y="762"/>
                  <a:pt x="906" y="776"/>
                  <a:pt x="891" y="789"/>
                </a:cubicBezTo>
                <a:cubicBezTo>
                  <a:pt x="888" y="790"/>
                  <a:pt x="886" y="791"/>
                  <a:pt x="887" y="793"/>
                </a:cubicBezTo>
                <a:cubicBezTo>
                  <a:pt x="777" y="886"/>
                  <a:pt x="646" y="901"/>
                  <a:pt x="508" y="883"/>
                </a:cubicBezTo>
                <a:cubicBezTo>
                  <a:pt x="418" y="871"/>
                  <a:pt x="293" y="835"/>
                  <a:pt x="294" y="724"/>
                </a:cubicBezTo>
                <a:cubicBezTo>
                  <a:pt x="298" y="724"/>
                  <a:pt x="301" y="721"/>
                  <a:pt x="299" y="718"/>
                </a:cubicBezTo>
                <a:cubicBezTo>
                  <a:pt x="305" y="709"/>
                  <a:pt x="268" y="710"/>
                  <a:pt x="263" y="709"/>
                </a:cubicBezTo>
                <a:cubicBezTo>
                  <a:pt x="242" y="706"/>
                  <a:pt x="222" y="701"/>
                  <a:pt x="202" y="694"/>
                </a:cubicBezTo>
                <a:cubicBezTo>
                  <a:pt x="164" y="680"/>
                  <a:pt x="128" y="658"/>
                  <a:pt x="105" y="624"/>
                </a:cubicBezTo>
                <a:cubicBezTo>
                  <a:pt x="105" y="623"/>
                  <a:pt x="104" y="623"/>
                  <a:pt x="104" y="622"/>
                </a:cubicBezTo>
                <a:cubicBezTo>
                  <a:pt x="58" y="552"/>
                  <a:pt x="101" y="468"/>
                  <a:pt x="160" y="421"/>
                </a:cubicBezTo>
                <a:close/>
                <a:moveTo>
                  <a:pt x="1303" y="490"/>
                </a:moveTo>
                <a:cubicBezTo>
                  <a:pt x="1301" y="494"/>
                  <a:pt x="1300" y="499"/>
                  <a:pt x="1300" y="503"/>
                </a:cubicBezTo>
                <a:cubicBezTo>
                  <a:pt x="1299" y="501"/>
                  <a:pt x="1298" y="500"/>
                  <a:pt x="1297" y="499"/>
                </a:cubicBezTo>
                <a:cubicBezTo>
                  <a:pt x="1299" y="496"/>
                  <a:pt x="1301" y="493"/>
                  <a:pt x="1303" y="490"/>
                </a:cubicBezTo>
                <a:close/>
                <a:moveTo>
                  <a:pt x="121" y="440"/>
                </a:moveTo>
                <a:cubicBezTo>
                  <a:pt x="123" y="439"/>
                  <a:pt x="126" y="437"/>
                  <a:pt x="128" y="436"/>
                </a:cubicBezTo>
                <a:cubicBezTo>
                  <a:pt x="124" y="441"/>
                  <a:pt x="120" y="445"/>
                  <a:pt x="116" y="449"/>
                </a:cubicBezTo>
                <a:cubicBezTo>
                  <a:pt x="112" y="446"/>
                  <a:pt x="100" y="456"/>
                  <a:pt x="97" y="458"/>
                </a:cubicBezTo>
                <a:cubicBezTo>
                  <a:pt x="105" y="452"/>
                  <a:pt x="113" y="446"/>
                  <a:pt x="121" y="440"/>
                </a:cubicBezTo>
                <a:close/>
                <a:moveTo>
                  <a:pt x="92" y="475"/>
                </a:moveTo>
                <a:cubicBezTo>
                  <a:pt x="92" y="475"/>
                  <a:pt x="92" y="475"/>
                  <a:pt x="92" y="475"/>
                </a:cubicBezTo>
                <a:cubicBezTo>
                  <a:pt x="96" y="472"/>
                  <a:pt x="100" y="468"/>
                  <a:pt x="105" y="465"/>
                </a:cubicBezTo>
                <a:cubicBezTo>
                  <a:pt x="97" y="476"/>
                  <a:pt x="91" y="488"/>
                  <a:pt x="87" y="500"/>
                </a:cubicBezTo>
                <a:cubicBezTo>
                  <a:pt x="85" y="491"/>
                  <a:pt x="62" y="505"/>
                  <a:pt x="59" y="507"/>
                </a:cubicBezTo>
                <a:cubicBezTo>
                  <a:pt x="64" y="503"/>
                  <a:pt x="98" y="482"/>
                  <a:pt x="92" y="475"/>
                </a:cubicBezTo>
                <a:close/>
                <a:moveTo>
                  <a:pt x="59" y="485"/>
                </a:moveTo>
                <a:cubicBezTo>
                  <a:pt x="63" y="485"/>
                  <a:pt x="67" y="484"/>
                  <a:pt x="71" y="481"/>
                </a:cubicBezTo>
                <a:cubicBezTo>
                  <a:pt x="61" y="489"/>
                  <a:pt x="50" y="497"/>
                  <a:pt x="41" y="506"/>
                </a:cubicBezTo>
                <a:cubicBezTo>
                  <a:pt x="46" y="498"/>
                  <a:pt x="52" y="492"/>
                  <a:pt x="59" y="485"/>
                </a:cubicBezTo>
                <a:close/>
                <a:moveTo>
                  <a:pt x="24" y="533"/>
                </a:moveTo>
                <a:cubicBezTo>
                  <a:pt x="34" y="528"/>
                  <a:pt x="45" y="523"/>
                  <a:pt x="55" y="518"/>
                </a:cubicBezTo>
                <a:cubicBezTo>
                  <a:pt x="43" y="526"/>
                  <a:pt x="32" y="534"/>
                  <a:pt x="20" y="542"/>
                </a:cubicBezTo>
                <a:cubicBezTo>
                  <a:pt x="21" y="539"/>
                  <a:pt x="23" y="536"/>
                  <a:pt x="24" y="533"/>
                </a:cubicBezTo>
                <a:close/>
                <a:moveTo>
                  <a:pt x="16" y="554"/>
                </a:moveTo>
                <a:cubicBezTo>
                  <a:pt x="27" y="549"/>
                  <a:pt x="38" y="544"/>
                  <a:pt x="49" y="538"/>
                </a:cubicBezTo>
                <a:cubicBezTo>
                  <a:pt x="37" y="547"/>
                  <a:pt x="25" y="554"/>
                  <a:pt x="13" y="563"/>
                </a:cubicBezTo>
                <a:cubicBezTo>
                  <a:pt x="14" y="560"/>
                  <a:pt x="15" y="557"/>
                  <a:pt x="16" y="554"/>
                </a:cubicBezTo>
                <a:close/>
                <a:moveTo>
                  <a:pt x="11" y="577"/>
                </a:moveTo>
                <a:cubicBezTo>
                  <a:pt x="15" y="576"/>
                  <a:pt x="19" y="574"/>
                  <a:pt x="23" y="572"/>
                </a:cubicBezTo>
                <a:cubicBezTo>
                  <a:pt x="18" y="575"/>
                  <a:pt x="14" y="579"/>
                  <a:pt x="10" y="582"/>
                </a:cubicBezTo>
                <a:cubicBezTo>
                  <a:pt x="10" y="580"/>
                  <a:pt x="10" y="579"/>
                  <a:pt x="11" y="577"/>
                </a:cubicBezTo>
                <a:close/>
                <a:moveTo>
                  <a:pt x="23" y="590"/>
                </a:moveTo>
                <a:cubicBezTo>
                  <a:pt x="21" y="593"/>
                  <a:pt x="7" y="603"/>
                  <a:pt x="10" y="608"/>
                </a:cubicBezTo>
                <a:cubicBezTo>
                  <a:pt x="12" y="612"/>
                  <a:pt x="17" y="609"/>
                  <a:pt x="19" y="608"/>
                </a:cubicBezTo>
                <a:cubicBezTo>
                  <a:pt x="16" y="611"/>
                  <a:pt x="13" y="614"/>
                  <a:pt x="10" y="618"/>
                </a:cubicBezTo>
                <a:cubicBezTo>
                  <a:pt x="9" y="610"/>
                  <a:pt x="9" y="602"/>
                  <a:pt x="9" y="594"/>
                </a:cubicBezTo>
                <a:cubicBezTo>
                  <a:pt x="14" y="593"/>
                  <a:pt x="19" y="592"/>
                  <a:pt x="23" y="5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2890838" y="3509464"/>
            <a:ext cx="1395412" cy="877888"/>
            <a:chOff x="3361" y="1732"/>
            <a:chExt cx="879" cy="553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4100199" y="4470150"/>
            <a:ext cx="596900" cy="495300"/>
            <a:chOff x="2720" y="2195"/>
            <a:chExt cx="376" cy="312"/>
          </a:xfrm>
        </p:grpSpPr>
        <p:sp>
          <p:nvSpPr>
            <p:cNvPr id="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20" y="2195"/>
              <a:ext cx="3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701" y="2188"/>
              <a:ext cx="397" cy="336"/>
            </a:xfrm>
            <a:custGeom>
              <a:avLst/>
              <a:gdLst>
                <a:gd name="T0" fmla="*/ 144 w 165"/>
                <a:gd name="T1" fmla="*/ 27 h 139"/>
                <a:gd name="T2" fmla="*/ 48 w 165"/>
                <a:gd name="T3" fmla="*/ 13 h 139"/>
                <a:gd name="T4" fmla="*/ 27 w 165"/>
                <a:gd name="T5" fmla="*/ 49 h 139"/>
                <a:gd name="T6" fmla="*/ 14 w 165"/>
                <a:gd name="T7" fmla="*/ 94 h 139"/>
                <a:gd name="T8" fmla="*/ 24 w 165"/>
                <a:gd name="T9" fmla="*/ 105 h 139"/>
                <a:gd name="T10" fmla="*/ 32 w 165"/>
                <a:gd name="T11" fmla="*/ 111 h 139"/>
                <a:gd name="T12" fmla="*/ 58 w 165"/>
                <a:gd name="T13" fmla="*/ 123 h 139"/>
                <a:gd name="T14" fmla="*/ 157 w 165"/>
                <a:gd name="T15" fmla="*/ 91 h 139"/>
                <a:gd name="T16" fmla="*/ 164 w 165"/>
                <a:gd name="T17" fmla="*/ 65 h 139"/>
                <a:gd name="T18" fmla="*/ 29 w 165"/>
                <a:gd name="T19" fmla="*/ 71 h 139"/>
                <a:gd name="T20" fmla="*/ 28 w 165"/>
                <a:gd name="T21" fmla="*/ 71 h 139"/>
                <a:gd name="T22" fmla="*/ 34 w 165"/>
                <a:gd name="T23" fmla="*/ 80 h 139"/>
                <a:gd name="T24" fmla="*/ 27 w 165"/>
                <a:gd name="T25" fmla="*/ 93 h 139"/>
                <a:gd name="T26" fmla="*/ 43 w 165"/>
                <a:gd name="T27" fmla="*/ 108 h 139"/>
                <a:gd name="T28" fmla="*/ 45 w 165"/>
                <a:gd name="T29" fmla="*/ 109 h 139"/>
                <a:gd name="T30" fmla="*/ 37 w 165"/>
                <a:gd name="T31" fmla="*/ 101 h 139"/>
                <a:gd name="T32" fmla="*/ 50 w 165"/>
                <a:gd name="T33" fmla="*/ 94 h 139"/>
                <a:gd name="T34" fmla="*/ 61 w 165"/>
                <a:gd name="T35" fmla="*/ 102 h 139"/>
                <a:gd name="T36" fmla="*/ 58 w 165"/>
                <a:gd name="T37" fmla="*/ 98 h 139"/>
                <a:gd name="T38" fmla="*/ 61 w 165"/>
                <a:gd name="T39" fmla="*/ 102 h 139"/>
                <a:gd name="T40" fmla="*/ 68 w 165"/>
                <a:gd name="T41" fmla="*/ 118 h 139"/>
                <a:gd name="T42" fmla="*/ 69 w 165"/>
                <a:gd name="T43" fmla="*/ 118 h 139"/>
                <a:gd name="T44" fmla="*/ 74 w 165"/>
                <a:gd name="T45" fmla="*/ 106 h 139"/>
                <a:gd name="T46" fmla="*/ 67 w 165"/>
                <a:gd name="T47" fmla="*/ 107 h 139"/>
                <a:gd name="T48" fmla="*/ 76 w 165"/>
                <a:gd name="T49" fmla="*/ 104 h 139"/>
                <a:gd name="T50" fmla="*/ 85 w 165"/>
                <a:gd name="T51" fmla="*/ 122 h 139"/>
                <a:gd name="T52" fmla="*/ 86 w 165"/>
                <a:gd name="T53" fmla="*/ 118 h 139"/>
                <a:gd name="T54" fmla="*/ 88 w 165"/>
                <a:gd name="T55" fmla="*/ 116 h 139"/>
                <a:gd name="T56" fmla="*/ 80 w 165"/>
                <a:gd name="T57" fmla="*/ 113 h 139"/>
                <a:gd name="T58" fmla="*/ 96 w 165"/>
                <a:gd name="T59" fmla="*/ 108 h 139"/>
                <a:gd name="T60" fmla="*/ 99 w 165"/>
                <a:gd name="T61" fmla="*/ 123 h 139"/>
                <a:gd name="T62" fmla="*/ 99 w 165"/>
                <a:gd name="T63" fmla="*/ 123 h 139"/>
                <a:gd name="T64" fmla="*/ 104 w 165"/>
                <a:gd name="T65" fmla="*/ 108 h 139"/>
                <a:gd name="T66" fmla="*/ 105 w 165"/>
                <a:gd name="T67" fmla="*/ 108 h 139"/>
                <a:gd name="T68" fmla="*/ 112 w 165"/>
                <a:gd name="T69" fmla="*/ 123 h 139"/>
                <a:gd name="T70" fmla="*/ 113 w 165"/>
                <a:gd name="T71" fmla="*/ 123 h 139"/>
                <a:gd name="T72" fmla="*/ 117 w 165"/>
                <a:gd name="T73" fmla="*/ 109 h 139"/>
                <a:gd name="T74" fmla="*/ 119 w 165"/>
                <a:gd name="T75" fmla="*/ 106 h 139"/>
                <a:gd name="T76" fmla="*/ 117 w 165"/>
                <a:gd name="T77" fmla="*/ 109 h 139"/>
                <a:gd name="T78" fmla="*/ 128 w 165"/>
                <a:gd name="T79" fmla="*/ 111 h 139"/>
                <a:gd name="T80" fmla="*/ 146 w 165"/>
                <a:gd name="T81" fmla="*/ 96 h 139"/>
                <a:gd name="T82" fmla="*/ 155 w 165"/>
                <a:gd name="T83" fmla="*/ 69 h 139"/>
                <a:gd name="T84" fmla="*/ 96 w 165"/>
                <a:gd name="T85" fmla="*/ 15 h 139"/>
                <a:gd name="T86" fmla="*/ 155 w 165"/>
                <a:gd name="T87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39">
                  <a:moveTo>
                    <a:pt x="164" y="65"/>
                  </a:moveTo>
                  <a:cubicBezTo>
                    <a:pt x="165" y="53"/>
                    <a:pt x="158" y="39"/>
                    <a:pt x="144" y="27"/>
                  </a:cubicBezTo>
                  <a:cubicBezTo>
                    <a:pt x="135" y="18"/>
                    <a:pt x="109" y="0"/>
                    <a:pt x="96" y="3"/>
                  </a:cubicBezTo>
                  <a:cubicBezTo>
                    <a:pt x="91" y="2"/>
                    <a:pt x="40" y="0"/>
                    <a:pt x="48" y="13"/>
                  </a:cubicBezTo>
                  <a:cubicBezTo>
                    <a:pt x="43" y="20"/>
                    <a:pt x="54" y="18"/>
                    <a:pt x="57" y="17"/>
                  </a:cubicBezTo>
                  <a:cubicBezTo>
                    <a:pt x="43" y="24"/>
                    <a:pt x="30" y="33"/>
                    <a:pt x="27" y="49"/>
                  </a:cubicBezTo>
                  <a:cubicBezTo>
                    <a:pt x="16" y="59"/>
                    <a:pt x="6" y="73"/>
                    <a:pt x="12" y="89"/>
                  </a:cubicBezTo>
                  <a:cubicBezTo>
                    <a:pt x="0" y="89"/>
                    <a:pt x="16" y="94"/>
                    <a:pt x="14" y="94"/>
                  </a:cubicBezTo>
                  <a:cubicBezTo>
                    <a:pt x="15" y="95"/>
                    <a:pt x="16" y="96"/>
                    <a:pt x="17" y="97"/>
                  </a:cubicBezTo>
                  <a:cubicBezTo>
                    <a:pt x="14" y="105"/>
                    <a:pt x="16" y="110"/>
                    <a:pt x="24" y="105"/>
                  </a:cubicBezTo>
                  <a:cubicBezTo>
                    <a:pt x="25" y="106"/>
                    <a:pt x="26" y="107"/>
                    <a:pt x="27" y="108"/>
                  </a:cubicBezTo>
                  <a:cubicBezTo>
                    <a:pt x="28" y="110"/>
                    <a:pt x="30" y="111"/>
                    <a:pt x="32" y="111"/>
                  </a:cubicBezTo>
                  <a:cubicBezTo>
                    <a:pt x="38" y="115"/>
                    <a:pt x="45" y="118"/>
                    <a:pt x="52" y="121"/>
                  </a:cubicBezTo>
                  <a:cubicBezTo>
                    <a:pt x="52" y="124"/>
                    <a:pt x="56" y="124"/>
                    <a:pt x="58" y="123"/>
                  </a:cubicBezTo>
                  <a:cubicBezTo>
                    <a:pt x="91" y="134"/>
                    <a:pt x="129" y="139"/>
                    <a:pt x="150" y="105"/>
                  </a:cubicBezTo>
                  <a:cubicBezTo>
                    <a:pt x="152" y="103"/>
                    <a:pt x="160" y="95"/>
                    <a:pt x="157" y="91"/>
                  </a:cubicBezTo>
                  <a:cubicBezTo>
                    <a:pt x="158" y="89"/>
                    <a:pt x="158" y="88"/>
                    <a:pt x="157" y="86"/>
                  </a:cubicBezTo>
                  <a:cubicBezTo>
                    <a:pt x="162" y="80"/>
                    <a:pt x="164" y="73"/>
                    <a:pt x="164" y="65"/>
                  </a:cubicBezTo>
                  <a:close/>
                  <a:moveTo>
                    <a:pt x="28" y="71"/>
                  </a:moveTo>
                  <a:cubicBezTo>
                    <a:pt x="28" y="71"/>
                    <a:pt x="28" y="71"/>
                    <a:pt x="29" y="71"/>
                  </a:cubicBezTo>
                  <a:cubicBezTo>
                    <a:pt x="28" y="71"/>
                    <a:pt x="28" y="72"/>
                    <a:pt x="27" y="72"/>
                  </a:cubicBezTo>
                  <a:cubicBezTo>
                    <a:pt x="27" y="72"/>
                    <a:pt x="27" y="72"/>
                    <a:pt x="28" y="71"/>
                  </a:cubicBezTo>
                  <a:close/>
                  <a:moveTo>
                    <a:pt x="27" y="93"/>
                  </a:moveTo>
                  <a:cubicBezTo>
                    <a:pt x="29" y="89"/>
                    <a:pt x="31" y="84"/>
                    <a:pt x="34" y="80"/>
                  </a:cubicBezTo>
                  <a:cubicBezTo>
                    <a:pt x="34" y="81"/>
                    <a:pt x="35" y="82"/>
                    <a:pt x="36" y="83"/>
                  </a:cubicBezTo>
                  <a:cubicBezTo>
                    <a:pt x="33" y="86"/>
                    <a:pt x="30" y="90"/>
                    <a:pt x="27" y="93"/>
                  </a:cubicBezTo>
                  <a:close/>
                  <a:moveTo>
                    <a:pt x="45" y="109"/>
                  </a:moveTo>
                  <a:cubicBezTo>
                    <a:pt x="44" y="109"/>
                    <a:pt x="44" y="109"/>
                    <a:pt x="43" y="108"/>
                  </a:cubicBezTo>
                  <a:cubicBezTo>
                    <a:pt x="44" y="108"/>
                    <a:pt x="45" y="107"/>
                    <a:pt x="46" y="107"/>
                  </a:cubicBezTo>
                  <a:cubicBezTo>
                    <a:pt x="46" y="108"/>
                    <a:pt x="45" y="108"/>
                    <a:pt x="45" y="109"/>
                  </a:cubicBezTo>
                  <a:close/>
                  <a:moveTo>
                    <a:pt x="37" y="102"/>
                  </a:moveTo>
                  <a:cubicBezTo>
                    <a:pt x="37" y="102"/>
                    <a:pt x="37" y="101"/>
                    <a:pt x="37" y="101"/>
                  </a:cubicBezTo>
                  <a:cubicBezTo>
                    <a:pt x="38" y="96"/>
                    <a:pt x="40" y="92"/>
                    <a:pt x="42" y="89"/>
                  </a:cubicBezTo>
                  <a:cubicBezTo>
                    <a:pt x="44" y="91"/>
                    <a:pt x="47" y="92"/>
                    <a:pt x="50" y="94"/>
                  </a:cubicBezTo>
                  <a:cubicBezTo>
                    <a:pt x="45" y="98"/>
                    <a:pt x="41" y="101"/>
                    <a:pt x="37" y="102"/>
                  </a:cubicBezTo>
                  <a:close/>
                  <a:moveTo>
                    <a:pt x="61" y="102"/>
                  </a:moveTo>
                  <a:cubicBezTo>
                    <a:pt x="59" y="104"/>
                    <a:pt x="57" y="105"/>
                    <a:pt x="55" y="106"/>
                  </a:cubicBezTo>
                  <a:cubicBezTo>
                    <a:pt x="56" y="103"/>
                    <a:pt x="57" y="101"/>
                    <a:pt x="58" y="98"/>
                  </a:cubicBezTo>
                  <a:cubicBezTo>
                    <a:pt x="60" y="99"/>
                    <a:pt x="61" y="100"/>
                    <a:pt x="62" y="100"/>
                  </a:cubicBezTo>
                  <a:cubicBezTo>
                    <a:pt x="62" y="101"/>
                    <a:pt x="61" y="101"/>
                    <a:pt x="61" y="102"/>
                  </a:cubicBezTo>
                  <a:close/>
                  <a:moveTo>
                    <a:pt x="69" y="118"/>
                  </a:move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9" y="117"/>
                    <a:pt x="69" y="117"/>
                  </a:cubicBezTo>
                  <a:cubicBezTo>
                    <a:pt x="69" y="117"/>
                    <a:pt x="69" y="118"/>
                    <a:pt x="69" y="118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7"/>
                    <a:pt x="74" y="106"/>
                  </a:cubicBezTo>
                  <a:cubicBezTo>
                    <a:pt x="70" y="105"/>
                    <a:pt x="67" y="106"/>
                    <a:pt x="66" y="109"/>
                  </a:cubicBezTo>
                  <a:cubicBezTo>
                    <a:pt x="66" y="109"/>
                    <a:pt x="66" y="108"/>
                    <a:pt x="67" y="107"/>
                  </a:cubicBezTo>
                  <a:cubicBezTo>
                    <a:pt x="69" y="106"/>
                    <a:pt x="70" y="105"/>
                    <a:pt x="71" y="103"/>
                  </a:cubicBezTo>
                  <a:cubicBezTo>
                    <a:pt x="72" y="104"/>
                    <a:pt x="74" y="104"/>
                    <a:pt x="76" y="104"/>
                  </a:cubicBezTo>
                  <a:cubicBezTo>
                    <a:pt x="75" y="105"/>
                    <a:pt x="75" y="106"/>
                    <a:pt x="74" y="107"/>
                  </a:cubicBezTo>
                  <a:close/>
                  <a:moveTo>
                    <a:pt x="85" y="122"/>
                  </a:moveTo>
                  <a:cubicBezTo>
                    <a:pt x="84" y="121"/>
                    <a:pt x="83" y="121"/>
                    <a:pt x="82" y="121"/>
                  </a:cubicBezTo>
                  <a:cubicBezTo>
                    <a:pt x="84" y="120"/>
                    <a:pt x="85" y="119"/>
                    <a:pt x="86" y="118"/>
                  </a:cubicBezTo>
                  <a:cubicBezTo>
                    <a:pt x="86" y="119"/>
                    <a:pt x="85" y="120"/>
                    <a:pt x="85" y="122"/>
                  </a:cubicBezTo>
                  <a:close/>
                  <a:moveTo>
                    <a:pt x="88" y="116"/>
                  </a:moveTo>
                  <a:cubicBezTo>
                    <a:pt x="88" y="114"/>
                    <a:pt x="88" y="113"/>
                    <a:pt x="87" y="112"/>
                  </a:cubicBezTo>
                  <a:cubicBezTo>
                    <a:pt x="84" y="111"/>
                    <a:pt x="82" y="111"/>
                    <a:pt x="80" y="113"/>
                  </a:cubicBezTo>
                  <a:cubicBezTo>
                    <a:pt x="82" y="111"/>
                    <a:pt x="83" y="109"/>
                    <a:pt x="85" y="106"/>
                  </a:cubicBezTo>
                  <a:cubicBezTo>
                    <a:pt x="89" y="107"/>
                    <a:pt x="92" y="107"/>
                    <a:pt x="96" y="108"/>
                  </a:cubicBezTo>
                  <a:cubicBezTo>
                    <a:pt x="93" y="110"/>
                    <a:pt x="91" y="112"/>
                    <a:pt x="88" y="116"/>
                  </a:cubicBezTo>
                  <a:close/>
                  <a:moveTo>
                    <a:pt x="99" y="123"/>
                  </a:moveTo>
                  <a:cubicBezTo>
                    <a:pt x="99" y="123"/>
                    <a:pt x="98" y="123"/>
                    <a:pt x="98" y="123"/>
                  </a:cubicBezTo>
                  <a:cubicBezTo>
                    <a:pt x="98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lose/>
                  <a:moveTo>
                    <a:pt x="104" y="108"/>
                  </a:move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4" y="108"/>
                  </a:cubicBezTo>
                  <a:close/>
                  <a:moveTo>
                    <a:pt x="112" y="123"/>
                  </a:moveTo>
                  <a:cubicBezTo>
                    <a:pt x="112" y="123"/>
                    <a:pt x="113" y="123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lose/>
                  <a:moveTo>
                    <a:pt x="117" y="109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20" y="106"/>
                    <a:pt x="120" y="106"/>
                    <a:pt x="121" y="106"/>
                  </a:cubicBezTo>
                  <a:cubicBezTo>
                    <a:pt x="120" y="107"/>
                    <a:pt x="118" y="108"/>
                    <a:pt x="117" y="109"/>
                  </a:cubicBezTo>
                  <a:close/>
                  <a:moveTo>
                    <a:pt x="143" y="100"/>
                  </a:moveTo>
                  <a:cubicBezTo>
                    <a:pt x="139" y="105"/>
                    <a:pt x="134" y="108"/>
                    <a:pt x="128" y="111"/>
                  </a:cubicBezTo>
                  <a:cubicBezTo>
                    <a:pt x="131" y="109"/>
                    <a:pt x="133" y="106"/>
                    <a:pt x="134" y="102"/>
                  </a:cubicBezTo>
                  <a:cubicBezTo>
                    <a:pt x="138" y="100"/>
                    <a:pt x="142" y="98"/>
                    <a:pt x="146" y="96"/>
                  </a:cubicBezTo>
                  <a:cubicBezTo>
                    <a:pt x="145" y="97"/>
                    <a:pt x="144" y="99"/>
                    <a:pt x="143" y="100"/>
                  </a:cubicBezTo>
                  <a:close/>
                  <a:moveTo>
                    <a:pt x="155" y="69"/>
                  </a:moveTo>
                  <a:cubicBezTo>
                    <a:pt x="143" y="113"/>
                    <a:pt x="38" y="102"/>
                    <a:pt x="35" y="57"/>
                  </a:cubicBezTo>
                  <a:cubicBezTo>
                    <a:pt x="37" y="30"/>
                    <a:pt x="76" y="21"/>
                    <a:pt x="96" y="15"/>
                  </a:cubicBezTo>
                  <a:cubicBezTo>
                    <a:pt x="120" y="20"/>
                    <a:pt x="153" y="38"/>
                    <a:pt x="156" y="65"/>
                  </a:cubicBezTo>
                  <a:cubicBezTo>
                    <a:pt x="156" y="67"/>
                    <a:pt x="155" y="68"/>
                    <a:pt x="15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 rot="3118">
            <a:off x="1288811" y="1310496"/>
            <a:ext cx="189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>
                <a:solidFill>
                  <a:schemeClr val="accent4"/>
                </a:solidFill>
                <a:latin typeface="MYuppy-KR-Bold-DDC"/>
                <a:ea typeface="MYuppy-KR-Bold-DDC"/>
              </a:rPr>
              <a:t>您的标题</a:t>
            </a:r>
            <a:endParaRPr lang="zh-CN" altLang="en-US" sz="2000" b="1" spc="300" dirty="0">
              <a:solidFill>
                <a:schemeClr val="accent4"/>
              </a:solidFill>
              <a:latin typeface="MYuppy-KR-Bold-DDC"/>
              <a:ea typeface="MYuppy-KR-Bold-DDC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52747" y="1672965"/>
            <a:ext cx="5162902" cy="760547"/>
            <a:chOff x="4394200" y="4561889"/>
            <a:chExt cx="5162902" cy="760547"/>
          </a:xfrm>
        </p:grpSpPr>
        <p:sp>
          <p:nvSpPr>
            <p:cNvPr id="13" name="PA_文本框 95"/>
            <p:cNvSpPr txBox="1"/>
            <p:nvPr>
              <p:custDataLst>
                <p:tags r:id="rId2"/>
              </p:custDataLst>
            </p:nvPr>
          </p:nvSpPr>
          <p:spPr>
            <a:xfrm>
              <a:off x="4394200" y="4561889"/>
              <a:ext cx="5162902" cy="41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spc="300">
                  <a:solidFill>
                    <a:prstClr val="black">
                      <a:lumMod val="50000"/>
                      <a:lumOff val="50000"/>
                    </a:prstClr>
                  </a:solidFill>
                  <a:latin typeface="MYuppy-KR-Bold-DDC"/>
                  <a:ea typeface="MYuppy-KR-Bold-DDC"/>
                </a:rPr>
                <a:t>YOUR TITLE</a:t>
              </a:r>
              <a:endParaRPr lang="en-US" altLang="zh-CN" sz="1600" spc="300">
                <a:solidFill>
                  <a:prstClr val="black">
                    <a:lumMod val="50000"/>
                    <a:lumOff val="50000"/>
                  </a:prstClr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94200" y="5015731"/>
              <a:ext cx="343258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l"/>
              <a:r>
                <a:rPr lang="zh-CN" altLang="en-US">
                  <a:solidFill>
                    <a:prstClr val="black">
                      <a:lumMod val="50000"/>
                      <a:lumOff val="50000"/>
                    </a:prstClr>
                  </a:solidFill>
                  <a:sym typeface="+mn-ea"/>
                </a:rPr>
                <a:t>请输入你的内容</a:t>
              </a:r>
              <a:endParaRPr lang="en-US" altLang="zh-CN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04705" y="473213"/>
            <a:ext cx="588901" cy="634498"/>
            <a:chOff x="1269150" y="5674116"/>
            <a:chExt cx="983811" cy="983811"/>
          </a:xfrm>
        </p:grpSpPr>
        <p:sp>
          <p:nvSpPr>
            <p:cNvPr id="16" name="椭圆 15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E8A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90259" y="2855916"/>
            <a:ext cx="588901" cy="634498"/>
            <a:chOff x="1269150" y="5674116"/>
            <a:chExt cx="983811" cy="983811"/>
          </a:xfrm>
        </p:grpSpPr>
        <p:sp>
          <p:nvSpPr>
            <p:cNvPr id="19" name="椭圆 1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216711" y="1923195"/>
            <a:ext cx="588901" cy="634498"/>
            <a:chOff x="1269150" y="5674116"/>
            <a:chExt cx="983811" cy="983811"/>
          </a:xfrm>
        </p:grpSpPr>
        <p:sp>
          <p:nvSpPr>
            <p:cNvPr id="22" name="椭圆 21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338678" y="573912"/>
            <a:ext cx="588901" cy="634498"/>
            <a:chOff x="1269150" y="5674116"/>
            <a:chExt cx="983811" cy="983811"/>
          </a:xfrm>
        </p:grpSpPr>
        <p:sp>
          <p:nvSpPr>
            <p:cNvPr id="25" name="椭圆 24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2" y="666750"/>
            <a:ext cx="263935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3" y="1288432"/>
            <a:ext cx="1296962" cy="1575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44" y="3025957"/>
            <a:ext cx="1276309" cy="1803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68" y="5303751"/>
            <a:ext cx="1245076" cy="12544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923213" y="1433682"/>
            <a:ext cx="5580111" cy="730889"/>
            <a:chOff x="2285569" y="744255"/>
            <a:chExt cx="5580111" cy="730889"/>
          </a:xfrm>
        </p:grpSpPr>
        <p:sp>
          <p:nvSpPr>
            <p:cNvPr id="7" name="文本框 6"/>
            <p:cNvSpPr txBox="1"/>
            <p:nvPr/>
          </p:nvSpPr>
          <p:spPr>
            <a:xfrm>
              <a:off x="2285569" y="744255"/>
              <a:ext cx="4318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输入您的标题</a:t>
              </a:r>
              <a:endPara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85570" y="1168439"/>
              <a:ext cx="558011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请输入你的内容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23213" y="3322314"/>
            <a:ext cx="5580111" cy="730889"/>
            <a:chOff x="2285569" y="2632887"/>
            <a:chExt cx="5580111" cy="730889"/>
          </a:xfrm>
        </p:grpSpPr>
        <p:sp>
          <p:nvSpPr>
            <p:cNvPr id="10" name="文本框 9"/>
            <p:cNvSpPr txBox="1"/>
            <p:nvPr/>
          </p:nvSpPr>
          <p:spPr>
            <a:xfrm>
              <a:off x="2285569" y="2632887"/>
              <a:ext cx="381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</a:defRPr>
              </a:lvl1pPr>
            </a:lstStyle>
            <a:p>
              <a:pPr algn="l"/>
              <a:r>
                <a:rPr lang="zh-CN" alt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输入您的标题</a:t>
              </a:r>
              <a:endPara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285570" y="3057071"/>
              <a:ext cx="558011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请输入你的内容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23213" y="5478715"/>
            <a:ext cx="5580111" cy="730889"/>
            <a:chOff x="2285569" y="4789288"/>
            <a:chExt cx="5580111" cy="730889"/>
          </a:xfrm>
        </p:grpSpPr>
        <p:sp>
          <p:nvSpPr>
            <p:cNvPr id="13" name="文本框 12"/>
            <p:cNvSpPr txBox="1"/>
            <p:nvPr/>
          </p:nvSpPr>
          <p:spPr>
            <a:xfrm>
              <a:off x="2285569" y="4789288"/>
              <a:ext cx="366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</a:defRPr>
              </a:lvl1pPr>
            </a:lstStyle>
            <a:p>
              <a:pPr algn="l"/>
              <a:r>
                <a:rPr lang="zh-CN" alt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ea"/>
                </a:rPr>
                <a:t>输入您的标题</a:t>
              </a:r>
              <a:endParaRPr lang="zh-CN" alt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85570" y="5213472"/>
              <a:ext cx="558011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请输入你的内容</a:t>
              </a:r>
              <a:endPara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15" name="PA_组合 4"/>
          <p:cNvGrpSpPr/>
          <p:nvPr>
            <p:custDataLst>
              <p:tags r:id="rId5"/>
            </p:custDataLst>
          </p:nvPr>
        </p:nvGrpSpPr>
        <p:grpSpPr>
          <a:xfrm>
            <a:off x="10039618" y="-2446898"/>
            <a:ext cx="4304764" cy="4304764"/>
            <a:chOff x="-1671581" y="-498242"/>
            <a:chExt cx="4304764" cy="4304764"/>
          </a:xfrm>
        </p:grpSpPr>
        <p:sp>
          <p:nvSpPr>
            <p:cNvPr id="16" name="椭圆 15"/>
            <p:cNvSpPr/>
            <p:nvPr/>
          </p:nvSpPr>
          <p:spPr>
            <a:xfrm>
              <a:off x="-1671581" y="-498242"/>
              <a:ext cx="4304764" cy="4304764"/>
            </a:xfrm>
            <a:prstGeom prst="ellipse">
              <a:avLst/>
            </a:prstGeom>
            <a:solidFill>
              <a:srgbClr val="EC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-1560878" y="-395308"/>
              <a:ext cx="3661894" cy="3661894"/>
            </a:xfrm>
            <a:prstGeom prst="ellipse">
              <a:avLst/>
            </a:prstGeom>
            <a:solidFill>
              <a:srgbClr val="FBA860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-1474721" y="-295132"/>
              <a:ext cx="2915992" cy="2915992"/>
            </a:xfrm>
            <a:prstGeom prst="ellipse">
              <a:avLst/>
            </a:prstGeom>
            <a:solidFill>
              <a:srgbClr val="F68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10408575" y="4794026"/>
            <a:ext cx="1501348" cy="749450"/>
          </a:xfrm>
          <a:custGeom>
            <a:avLst/>
            <a:gdLst>
              <a:gd name="connsiteX0" fmla="*/ 791913 w 1791140"/>
              <a:gd name="connsiteY0" fmla="*/ 0 h 894110"/>
              <a:gd name="connsiteX1" fmla="*/ 1187129 w 1791140"/>
              <a:gd name="connsiteY1" fmla="*/ 213295 h 894110"/>
              <a:gd name="connsiteX2" fmla="*/ 1191896 w 1791140"/>
              <a:gd name="connsiteY2" fmla="*/ 244607 h 894110"/>
              <a:gd name="connsiteX3" fmla="*/ 1252477 w 1791140"/>
              <a:gd name="connsiteY3" fmla="*/ 257059 h 894110"/>
              <a:gd name="connsiteX4" fmla="*/ 1352059 w 1791140"/>
              <a:gd name="connsiteY4" fmla="*/ 297067 h 894110"/>
              <a:gd name="connsiteX5" fmla="*/ 1387847 w 1791140"/>
              <a:gd name="connsiteY5" fmla="*/ 323148 h 894110"/>
              <a:gd name="connsiteX6" fmla="*/ 1469030 w 1791140"/>
              <a:gd name="connsiteY6" fmla="*/ 328567 h 894110"/>
              <a:gd name="connsiteX7" fmla="*/ 1791140 w 1791140"/>
              <a:gd name="connsiteY7" fmla="*/ 590272 h 894110"/>
              <a:gd name="connsiteX8" fmla="*/ 1387728 w 1791140"/>
              <a:gd name="connsiteY8" fmla="*/ 857404 h 894110"/>
              <a:gd name="connsiteX9" fmla="*/ 1102473 w 1791140"/>
              <a:gd name="connsiteY9" fmla="*/ 779163 h 894110"/>
              <a:gd name="connsiteX10" fmla="*/ 1091107 w 1791140"/>
              <a:gd name="connsiteY10" fmla="*/ 770041 h 894110"/>
              <a:gd name="connsiteX11" fmla="*/ 1014150 w 1791140"/>
              <a:gd name="connsiteY11" fmla="*/ 764904 h 894110"/>
              <a:gd name="connsiteX12" fmla="*/ 993206 w 1791140"/>
              <a:gd name="connsiteY12" fmla="*/ 760599 h 894110"/>
              <a:gd name="connsiteX13" fmla="*/ 980308 w 1791140"/>
              <a:gd name="connsiteY13" fmla="*/ 776334 h 894110"/>
              <a:gd name="connsiteX14" fmla="*/ 645792 w 1791140"/>
              <a:gd name="connsiteY14" fmla="*/ 894110 h 894110"/>
              <a:gd name="connsiteX15" fmla="*/ 360537 w 1791140"/>
              <a:gd name="connsiteY15" fmla="*/ 815869 h 894110"/>
              <a:gd name="connsiteX16" fmla="*/ 305080 w 1791140"/>
              <a:gd name="connsiteY16" fmla="*/ 761402 h 894110"/>
              <a:gd name="connsiteX17" fmla="*/ 246386 w 1791140"/>
              <a:gd name="connsiteY17" fmla="*/ 749338 h 894110"/>
              <a:gd name="connsiteX18" fmla="*/ 0 w 1791140"/>
              <a:gd name="connsiteY18" fmla="*/ 503198 h 894110"/>
              <a:gd name="connsiteX19" fmla="*/ 322111 w 1791140"/>
              <a:gd name="connsiteY19" fmla="*/ 241493 h 894110"/>
              <a:gd name="connsiteX20" fmla="*/ 393126 w 1791140"/>
              <a:gd name="connsiteY20" fmla="*/ 236753 h 894110"/>
              <a:gd name="connsiteX21" fmla="*/ 396697 w 1791140"/>
              <a:gd name="connsiteY21" fmla="*/ 213295 h 894110"/>
              <a:gd name="connsiteX22" fmla="*/ 791913 w 1791140"/>
              <a:gd name="connsiteY22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86861" y="0"/>
                  <a:pt x="1149512" y="91568"/>
                  <a:pt x="1187129" y="213295"/>
                </a:cubicBezTo>
                <a:lnTo>
                  <a:pt x="1191896" y="244607"/>
                </a:lnTo>
                <a:lnTo>
                  <a:pt x="1252477" y="257059"/>
                </a:lnTo>
                <a:cubicBezTo>
                  <a:pt x="1288675" y="267198"/>
                  <a:pt x="1322173" y="280735"/>
                  <a:pt x="1352059" y="297067"/>
                </a:cubicBezTo>
                <a:lnTo>
                  <a:pt x="1387847" y="323148"/>
                </a:lnTo>
                <a:lnTo>
                  <a:pt x="1469030" y="328567"/>
                </a:lnTo>
                <a:cubicBezTo>
                  <a:pt x="1652858" y="353476"/>
                  <a:pt x="1791140" y="461181"/>
                  <a:pt x="1791140" y="590272"/>
                </a:cubicBezTo>
                <a:cubicBezTo>
                  <a:pt x="1791140" y="737805"/>
                  <a:pt x="1610526" y="857404"/>
                  <a:pt x="1387728" y="857404"/>
                </a:cubicBezTo>
                <a:cubicBezTo>
                  <a:pt x="1276329" y="857404"/>
                  <a:pt x="1175476" y="827504"/>
                  <a:pt x="1102473" y="779163"/>
                </a:cubicBezTo>
                <a:lnTo>
                  <a:pt x="1091107" y="770041"/>
                </a:lnTo>
                <a:lnTo>
                  <a:pt x="1014150" y="764904"/>
                </a:lnTo>
                <a:lnTo>
                  <a:pt x="993206" y="760599"/>
                </a:lnTo>
                <a:lnTo>
                  <a:pt x="980308" y="776334"/>
                </a:lnTo>
                <a:cubicBezTo>
                  <a:pt x="907812" y="847392"/>
                  <a:pt x="78504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2" y="266402"/>
                  <a:pt x="322111" y="241493"/>
                </a:cubicBezTo>
                <a:lnTo>
                  <a:pt x="393126" y="236753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五角星 29"/>
          <p:cNvSpPr/>
          <p:nvPr/>
        </p:nvSpPr>
        <p:spPr>
          <a:xfrm>
            <a:off x="10616447" y="3309512"/>
            <a:ext cx="354309" cy="401690"/>
          </a:xfrm>
          <a:prstGeom prst="star5">
            <a:avLst/>
          </a:prstGeom>
          <a:solidFill>
            <a:srgbClr val="668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10782832" y="3746498"/>
            <a:ext cx="720492" cy="955040"/>
          </a:xfrm>
          <a:custGeom>
            <a:avLst/>
            <a:gdLst>
              <a:gd name="connsiteX0" fmla="*/ 304800 w 741700"/>
              <a:gd name="connsiteY0" fmla="*/ 929640 h 929640"/>
              <a:gd name="connsiteX1" fmla="*/ 403860 w 741700"/>
              <a:gd name="connsiteY1" fmla="*/ 289560 h 929640"/>
              <a:gd name="connsiteX2" fmla="*/ 739140 w 741700"/>
              <a:gd name="connsiteY2" fmla="*/ 396240 h 929640"/>
              <a:gd name="connsiteX3" fmla="*/ 205740 w 741700"/>
              <a:gd name="connsiteY3" fmla="*/ 525780 h 929640"/>
              <a:gd name="connsiteX4" fmla="*/ 0 w 741700"/>
              <a:gd name="connsiteY4" fmla="*/ 0 h 929640"/>
              <a:gd name="connsiteX0-1" fmla="*/ 304800 w 743769"/>
              <a:gd name="connsiteY0-2" fmla="*/ 929640 h 929640"/>
              <a:gd name="connsiteX1-3" fmla="*/ 403860 w 743769"/>
              <a:gd name="connsiteY1-4" fmla="*/ 289560 h 929640"/>
              <a:gd name="connsiteX2-5" fmla="*/ 739140 w 743769"/>
              <a:gd name="connsiteY2-6" fmla="*/ 396240 h 929640"/>
              <a:gd name="connsiteX3-7" fmla="*/ 205740 w 743769"/>
              <a:gd name="connsiteY3-8" fmla="*/ 525780 h 929640"/>
              <a:gd name="connsiteX4-9" fmla="*/ 0 w 743769"/>
              <a:gd name="connsiteY4-10" fmla="*/ 0 h 929640"/>
              <a:gd name="connsiteX0-11" fmla="*/ 304800 w 743769"/>
              <a:gd name="connsiteY0-12" fmla="*/ 929640 h 929640"/>
              <a:gd name="connsiteX1-13" fmla="*/ 403860 w 743769"/>
              <a:gd name="connsiteY1-14" fmla="*/ 289560 h 929640"/>
              <a:gd name="connsiteX2-15" fmla="*/ 739140 w 743769"/>
              <a:gd name="connsiteY2-16" fmla="*/ 396240 h 929640"/>
              <a:gd name="connsiteX3-17" fmla="*/ 205740 w 743769"/>
              <a:gd name="connsiteY3-18" fmla="*/ 525780 h 929640"/>
              <a:gd name="connsiteX4-19" fmla="*/ 0 w 743769"/>
              <a:gd name="connsiteY4-20" fmla="*/ 0 h 929640"/>
              <a:gd name="connsiteX0-21" fmla="*/ 304800 w 745656"/>
              <a:gd name="connsiteY0-22" fmla="*/ 929640 h 929640"/>
              <a:gd name="connsiteX1-23" fmla="*/ 403860 w 745656"/>
              <a:gd name="connsiteY1-24" fmla="*/ 289560 h 929640"/>
              <a:gd name="connsiteX2-25" fmla="*/ 739140 w 745656"/>
              <a:gd name="connsiteY2-26" fmla="*/ 396240 h 929640"/>
              <a:gd name="connsiteX3-27" fmla="*/ 104140 w 745656"/>
              <a:gd name="connsiteY3-28" fmla="*/ 411480 h 929640"/>
              <a:gd name="connsiteX4-29" fmla="*/ 0 w 745656"/>
              <a:gd name="connsiteY4-30" fmla="*/ 0 h 929640"/>
              <a:gd name="connsiteX0-31" fmla="*/ 304800 w 745656"/>
              <a:gd name="connsiteY0-32" fmla="*/ 929640 h 929640"/>
              <a:gd name="connsiteX1-33" fmla="*/ 403860 w 745656"/>
              <a:gd name="connsiteY1-34" fmla="*/ 289560 h 929640"/>
              <a:gd name="connsiteX2-35" fmla="*/ 739140 w 745656"/>
              <a:gd name="connsiteY2-36" fmla="*/ 396240 h 929640"/>
              <a:gd name="connsiteX3-37" fmla="*/ 104140 w 745656"/>
              <a:gd name="connsiteY3-38" fmla="*/ 411480 h 929640"/>
              <a:gd name="connsiteX4-39" fmla="*/ 0 w 745656"/>
              <a:gd name="connsiteY4-40" fmla="*/ 0 h 929640"/>
              <a:gd name="connsiteX0-41" fmla="*/ 412750 w 853606"/>
              <a:gd name="connsiteY0-42" fmla="*/ 955040 h 955040"/>
              <a:gd name="connsiteX1-43" fmla="*/ 511810 w 853606"/>
              <a:gd name="connsiteY1-44" fmla="*/ 314960 h 955040"/>
              <a:gd name="connsiteX2-45" fmla="*/ 847090 w 853606"/>
              <a:gd name="connsiteY2-46" fmla="*/ 421640 h 955040"/>
              <a:gd name="connsiteX3-47" fmla="*/ 212090 w 853606"/>
              <a:gd name="connsiteY3-48" fmla="*/ 436880 h 955040"/>
              <a:gd name="connsiteX4-49" fmla="*/ 0 w 853606"/>
              <a:gd name="connsiteY4-50" fmla="*/ 0 h 955040"/>
              <a:gd name="connsiteX0-51" fmla="*/ 412750 w 853606"/>
              <a:gd name="connsiteY0-52" fmla="*/ 955040 h 955040"/>
              <a:gd name="connsiteX1-53" fmla="*/ 511810 w 853606"/>
              <a:gd name="connsiteY1-54" fmla="*/ 314960 h 955040"/>
              <a:gd name="connsiteX2-55" fmla="*/ 847090 w 853606"/>
              <a:gd name="connsiteY2-56" fmla="*/ 421640 h 955040"/>
              <a:gd name="connsiteX3-57" fmla="*/ 212090 w 853606"/>
              <a:gd name="connsiteY3-58" fmla="*/ 436880 h 955040"/>
              <a:gd name="connsiteX4-59" fmla="*/ 0 w 853606"/>
              <a:gd name="connsiteY4-60" fmla="*/ 0 h 955040"/>
              <a:gd name="connsiteX0-61" fmla="*/ 412750 w 849119"/>
              <a:gd name="connsiteY0-62" fmla="*/ 955040 h 955040"/>
              <a:gd name="connsiteX1-63" fmla="*/ 511810 w 849119"/>
              <a:gd name="connsiteY1-64" fmla="*/ 314960 h 955040"/>
              <a:gd name="connsiteX2-65" fmla="*/ 847090 w 849119"/>
              <a:gd name="connsiteY2-66" fmla="*/ 421640 h 955040"/>
              <a:gd name="connsiteX3-67" fmla="*/ 212090 w 849119"/>
              <a:gd name="connsiteY3-68" fmla="*/ 436880 h 955040"/>
              <a:gd name="connsiteX4-69" fmla="*/ 0 w 849119"/>
              <a:gd name="connsiteY4-70" fmla="*/ 0 h 955040"/>
              <a:gd name="connsiteX0-71" fmla="*/ 412750 w 853238"/>
              <a:gd name="connsiteY0-72" fmla="*/ 955040 h 955040"/>
              <a:gd name="connsiteX1-73" fmla="*/ 505460 w 853238"/>
              <a:gd name="connsiteY1-74" fmla="*/ 276860 h 955040"/>
              <a:gd name="connsiteX2-75" fmla="*/ 847090 w 853238"/>
              <a:gd name="connsiteY2-76" fmla="*/ 421640 h 955040"/>
              <a:gd name="connsiteX3-77" fmla="*/ 212090 w 853238"/>
              <a:gd name="connsiteY3-78" fmla="*/ 436880 h 955040"/>
              <a:gd name="connsiteX4-79" fmla="*/ 0 w 853238"/>
              <a:gd name="connsiteY4-80" fmla="*/ 0 h 955040"/>
              <a:gd name="connsiteX0-81" fmla="*/ 412750 w 853793"/>
              <a:gd name="connsiteY0-82" fmla="*/ 955040 h 955040"/>
              <a:gd name="connsiteX1-83" fmla="*/ 505460 w 853793"/>
              <a:gd name="connsiteY1-84" fmla="*/ 276860 h 955040"/>
              <a:gd name="connsiteX2-85" fmla="*/ 847090 w 853793"/>
              <a:gd name="connsiteY2-86" fmla="*/ 421640 h 955040"/>
              <a:gd name="connsiteX3-87" fmla="*/ 212090 w 853793"/>
              <a:gd name="connsiteY3-88" fmla="*/ 436880 h 955040"/>
              <a:gd name="connsiteX4-89" fmla="*/ 0 w 853793"/>
              <a:gd name="connsiteY4-90" fmla="*/ 0 h 955040"/>
              <a:gd name="connsiteX0-91" fmla="*/ 412750 w 696465"/>
              <a:gd name="connsiteY0-92" fmla="*/ 955040 h 955040"/>
              <a:gd name="connsiteX1-93" fmla="*/ 505460 w 696465"/>
              <a:gd name="connsiteY1-94" fmla="*/ 276860 h 955040"/>
              <a:gd name="connsiteX2-95" fmla="*/ 688340 w 696465"/>
              <a:gd name="connsiteY2-96" fmla="*/ 535940 h 955040"/>
              <a:gd name="connsiteX3-97" fmla="*/ 212090 w 696465"/>
              <a:gd name="connsiteY3-98" fmla="*/ 436880 h 955040"/>
              <a:gd name="connsiteX4-99" fmla="*/ 0 w 696465"/>
              <a:gd name="connsiteY4-100" fmla="*/ 0 h 955040"/>
              <a:gd name="connsiteX0-101" fmla="*/ 412750 w 712614"/>
              <a:gd name="connsiteY0-102" fmla="*/ 955040 h 955040"/>
              <a:gd name="connsiteX1-103" fmla="*/ 505460 w 712614"/>
              <a:gd name="connsiteY1-104" fmla="*/ 276860 h 955040"/>
              <a:gd name="connsiteX2-105" fmla="*/ 688340 w 712614"/>
              <a:gd name="connsiteY2-106" fmla="*/ 535940 h 955040"/>
              <a:gd name="connsiteX3-107" fmla="*/ 212090 w 712614"/>
              <a:gd name="connsiteY3-108" fmla="*/ 436880 h 955040"/>
              <a:gd name="connsiteX4-109" fmla="*/ 0 w 712614"/>
              <a:gd name="connsiteY4-110" fmla="*/ 0 h 955040"/>
              <a:gd name="connsiteX0-111" fmla="*/ 412750 w 716890"/>
              <a:gd name="connsiteY0-112" fmla="*/ 955040 h 955040"/>
              <a:gd name="connsiteX1-113" fmla="*/ 505460 w 716890"/>
              <a:gd name="connsiteY1-114" fmla="*/ 276860 h 955040"/>
              <a:gd name="connsiteX2-115" fmla="*/ 688340 w 716890"/>
              <a:gd name="connsiteY2-116" fmla="*/ 535940 h 955040"/>
              <a:gd name="connsiteX3-117" fmla="*/ 212090 w 716890"/>
              <a:gd name="connsiteY3-118" fmla="*/ 436880 h 955040"/>
              <a:gd name="connsiteX4-119" fmla="*/ 0 w 716890"/>
              <a:gd name="connsiteY4-120" fmla="*/ 0 h 955040"/>
              <a:gd name="connsiteX0-121" fmla="*/ 412750 w 716890"/>
              <a:gd name="connsiteY0-122" fmla="*/ 955040 h 955040"/>
              <a:gd name="connsiteX1-123" fmla="*/ 505460 w 716890"/>
              <a:gd name="connsiteY1-124" fmla="*/ 276860 h 955040"/>
              <a:gd name="connsiteX2-125" fmla="*/ 688340 w 716890"/>
              <a:gd name="connsiteY2-126" fmla="*/ 535940 h 955040"/>
              <a:gd name="connsiteX3-127" fmla="*/ 212090 w 716890"/>
              <a:gd name="connsiteY3-128" fmla="*/ 436880 h 955040"/>
              <a:gd name="connsiteX4-129" fmla="*/ 0 w 716890"/>
              <a:gd name="connsiteY4-130" fmla="*/ 0 h 955040"/>
              <a:gd name="connsiteX0-131" fmla="*/ 416352 w 720492"/>
              <a:gd name="connsiteY0-132" fmla="*/ 955040 h 955040"/>
              <a:gd name="connsiteX1-133" fmla="*/ 509062 w 720492"/>
              <a:gd name="connsiteY1-134" fmla="*/ 276860 h 955040"/>
              <a:gd name="connsiteX2-135" fmla="*/ 691942 w 720492"/>
              <a:gd name="connsiteY2-136" fmla="*/ 535940 h 955040"/>
              <a:gd name="connsiteX3-137" fmla="*/ 215692 w 720492"/>
              <a:gd name="connsiteY3-138" fmla="*/ 436880 h 955040"/>
              <a:gd name="connsiteX4-139" fmla="*/ 3602 w 720492"/>
              <a:gd name="connsiteY4-140" fmla="*/ 0 h 955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0492" h="955040">
                <a:moveTo>
                  <a:pt x="416352" y="955040"/>
                </a:moveTo>
                <a:cubicBezTo>
                  <a:pt x="429687" y="679450"/>
                  <a:pt x="412330" y="346710"/>
                  <a:pt x="509062" y="276860"/>
                </a:cubicBezTo>
                <a:cubicBezTo>
                  <a:pt x="605794" y="207010"/>
                  <a:pt x="791637" y="439420"/>
                  <a:pt x="691942" y="535940"/>
                </a:cubicBezTo>
                <a:cubicBezTo>
                  <a:pt x="592247" y="632460"/>
                  <a:pt x="412965" y="589703"/>
                  <a:pt x="215692" y="436880"/>
                </a:cubicBezTo>
                <a:cubicBezTo>
                  <a:pt x="18419" y="284057"/>
                  <a:pt x="-12273" y="134620"/>
                  <a:pt x="3602" y="0"/>
                </a:cubicBezTo>
              </a:path>
            </a:pathLst>
          </a:custGeom>
          <a:noFill/>
          <a:ln w="254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18"/>
                                  </p:stCondLst>
                                  <p:childTnLst>
                                    <p:animRot by="21600000">
                                      <p:cBhvr>
                                        <p:cTn id="4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8" dur="3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69" y="1443950"/>
            <a:ext cx="4391691" cy="53721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07615" y="453350"/>
            <a:ext cx="1287145" cy="2781300"/>
            <a:chOff x="6439158" y="685800"/>
            <a:chExt cx="1287145" cy="2781300"/>
          </a:xfrm>
        </p:grpSpPr>
        <p:sp>
          <p:nvSpPr>
            <p:cNvPr id="4" name="文本框 3"/>
            <p:cNvSpPr txBox="1"/>
            <p:nvPr/>
          </p:nvSpPr>
          <p:spPr>
            <a:xfrm>
              <a:off x="6497955" y="876300"/>
              <a:ext cx="1169551" cy="2590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600">
                  <a:solidFill>
                    <a:srgbClr val="B4783C"/>
                  </a:solidFill>
                  <a:latin typeface="MYuppy-KR-Bold-DDC"/>
                  <a:ea typeface="MYuppy-KR-Bold-DDC"/>
                </a:rPr>
                <a:t>请在此输入</a:t>
              </a:r>
              <a:endParaRPr lang="en-US" altLang="zh-CN" sz="3200" spc="6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  <a:p>
              <a:r>
                <a:rPr lang="zh-CN" altLang="en-US" sz="3200" spc="600">
                  <a:solidFill>
                    <a:srgbClr val="B4783C"/>
                  </a:solidFill>
                  <a:latin typeface="MYuppy-KR-Bold-DDC"/>
                  <a:ea typeface="MYuppy-KR-Bold-DDC"/>
                </a:rPr>
                <a:t>您的标题</a:t>
              </a:r>
              <a:endParaRPr lang="zh-CN" altLang="en-US" sz="3200" spc="600">
                <a:solidFill>
                  <a:srgbClr val="B4783C"/>
                </a:solidFill>
                <a:latin typeface="MYuppy-KR-Bold-DDC"/>
                <a:ea typeface="MYuppy-KR-Bold-DDC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439158" y="685800"/>
              <a:ext cx="1287145" cy="2781300"/>
            </a:xfrm>
            <a:prstGeom prst="rect">
              <a:avLst/>
            </a:prstGeom>
            <a:noFill/>
            <a:ln w="38100">
              <a:solidFill>
                <a:srgbClr val="9769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03000" y="3425150"/>
            <a:ext cx="5273257" cy="953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请输入你的内容请输入你的内容</a:t>
            </a:r>
            <a:endParaRPr lang="en-US" altLang="zh-CN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请输入你的内容</a:t>
            </a:r>
            <a:endParaRPr lang="en-US" altLang="zh-CN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altLang="zh-CN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91300" y="0"/>
            <a:ext cx="56007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25" y="575799"/>
            <a:ext cx="3054350" cy="3054350"/>
          </a:xfrm>
          <a:prstGeom prst="rect">
            <a:avLst/>
          </a:prstGeom>
          <a:ln w="228600" cap="sq" cmpd="thickThin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文本框 5"/>
          <p:cNvSpPr txBox="1"/>
          <p:nvPr/>
        </p:nvSpPr>
        <p:spPr>
          <a:xfrm>
            <a:off x="3717917" y="3946963"/>
            <a:ext cx="505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spc="600">
                <a:solidFill>
                  <a:srgbClr val="76BCBF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>
                <a:solidFill>
                  <a:schemeClr val="accent4"/>
                </a:solidFill>
              </a:rPr>
              <a:t>请输入您的标题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60245" y="5169381"/>
            <a:ext cx="7780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algn="ctr"/>
            <a:r>
              <a:rPr lang="en-US" altLang="zh-CN"/>
              <a:t>请输入你的内容</a:t>
            </a:r>
            <a:endParaRPr lang="en-US" altLang="zh-CN"/>
          </a:p>
          <a:p>
            <a:pPr algn="ctr"/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840233" y="4564307"/>
            <a:ext cx="811131" cy="459792"/>
            <a:chOff x="7080133" y="403599"/>
            <a:chExt cx="811131" cy="459792"/>
          </a:xfrm>
        </p:grpSpPr>
        <p:sp>
          <p:nvSpPr>
            <p:cNvPr id="9" name="任意多边形 8"/>
            <p:cNvSpPr/>
            <p:nvPr/>
          </p:nvSpPr>
          <p:spPr>
            <a:xfrm>
              <a:off x="7080133" y="403599"/>
              <a:ext cx="790599" cy="394655"/>
            </a:xfrm>
            <a:custGeom>
              <a:avLst/>
              <a:gdLst>
                <a:gd name="connsiteX0" fmla="*/ 791913 w 1791140"/>
                <a:gd name="connsiteY0" fmla="*/ 0 h 894110"/>
                <a:gd name="connsiteX1" fmla="*/ 1187129 w 1791140"/>
                <a:gd name="connsiteY1" fmla="*/ 213295 h 894110"/>
                <a:gd name="connsiteX2" fmla="*/ 1191896 w 1791140"/>
                <a:gd name="connsiteY2" fmla="*/ 244607 h 894110"/>
                <a:gd name="connsiteX3" fmla="*/ 1252477 w 1791140"/>
                <a:gd name="connsiteY3" fmla="*/ 257059 h 894110"/>
                <a:gd name="connsiteX4" fmla="*/ 1352059 w 1791140"/>
                <a:gd name="connsiteY4" fmla="*/ 297067 h 894110"/>
                <a:gd name="connsiteX5" fmla="*/ 1387847 w 1791140"/>
                <a:gd name="connsiteY5" fmla="*/ 323148 h 894110"/>
                <a:gd name="connsiteX6" fmla="*/ 1469030 w 1791140"/>
                <a:gd name="connsiteY6" fmla="*/ 328567 h 894110"/>
                <a:gd name="connsiteX7" fmla="*/ 1791140 w 1791140"/>
                <a:gd name="connsiteY7" fmla="*/ 590272 h 894110"/>
                <a:gd name="connsiteX8" fmla="*/ 1387728 w 1791140"/>
                <a:gd name="connsiteY8" fmla="*/ 857404 h 894110"/>
                <a:gd name="connsiteX9" fmla="*/ 1102473 w 1791140"/>
                <a:gd name="connsiteY9" fmla="*/ 779163 h 894110"/>
                <a:gd name="connsiteX10" fmla="*/ 1091107 w 1791140"/>
                <a:gd name="connsiteY10" fmla="*/ 770041 h 894110"/>
                <a:gd name="connsiteX11" fmla="*/ 1014150 w 1791140"/>
                <a:gd name="connsiteY11" fmla="*/ 764904 h 894110"/>
                <a:gd name="connsiteX12" fmla="*/ 993206 w 1791140"/>
                <a:gd name="connsiteY12" fmla="*/ 760599 h 894110"/>
                <a:gd name="connsiteX13" fmla="*/ 980308 w 1791140"/>
                <a:gd name="connsiteY13" fmla="*/ 776334 h 894110"/>
                <a:gd name="connsiteX14" fmla="*/ 645792 w 1791140"/>
                <a:gd name="connsiteY14" fmla="*/ 894110 h 894110"/>
                <a:gd name="connsiteX15" fmla="*/ 360537 w 1791140"/>
                <a:gd name="connsiteY15" fmla="*/ 815869 h 894110"/>
                <a:gd name="connsiteX16" fmla="*/ 305080 w 1791140"/>
                <a:gd name="connsiteY16" fmla="*/ 761402 h 894110"/>
                <a:gd name="connsiteX17" fmla="*/ 246386 w 1791140"/>
                <a:gd name="connsiteY17" fmla="*/ 749338 h 894110"/>
                <a:gd name="connsiteX18" fmla="*/ 0 w 1791140"/>
                <a:gd name="connsiteY18" fmla="*/ 503198 h 894110"/>
                <a:gd name="connsiteX19" fmla="*/ 322111 w 1791140"/>
                <a:gd name="connsiteY19" fmla="*/ 241493 h 894110"/>
                <a:gd name="connsiteX20" fmla="*/ 393126 w 1791140"/>
                <a:gd name="connsiteY20" fmla="*/ 236753 h 894110"/>
                <a:gd name="connsiteX21" fmla="*/ 396697 w 1791140"/>
                <a:gd name="connsiteY21" fmla="*/ 213295 h 894110"/>
                <a:gd name="connsiteX22" fmla="*/ 791913 w 1791140"/>
                <a:gd name="connsiteY22" fmla="*/ 0 h 8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1140" h="894110">
                  <a:moveTo>
                    <a:pt x="791913" y="0"/>
                  </a:moveTo>
                  <a:cubicBezTo>
                    <a:pt x="986861" y="0"/>
                    <a:pt x="1149512" y="91568"/>
                    <a:pt x="1187129" y="213295"/>
                  </a:cubicBezTo>
                  <a:lnTo>
                    <a:pt x="1191896" y="244607"/>
                  </a:lnTo>
                  <a:lnTo>
                    <a:pt x="1252477" y="257059"/>
                  </a:lnTo>
                  <a:cubicBezTo>
                    <a:pt x="1288675" y="267198"/>
                    <a:pt x="1322173" y="280735"/>
                    <a:pt x="1352059" y="297067"/>
                  </a:cubicBezTo>
                  <a:lnTo>
                    <a:pt x="1387847" y="323148"/>
                  </a:lnTo>
                  <a:lnTo>
                    <a:pt x="1469030" y="328567"/>
                  </a:lnTo>
                  <a:cubicBezTo>
                    <a:pt x="1652858" y="353476"/>
                    <a:pt x="1791140" y="461181"/>
                    <a:pt x="1791140" y="590272"/>
                  </a:cubicBezTo>
                  <a:cubicBezTo>
                    <a:pt x="1791140" y="737805"/>
                    <a:pt x="1610526" y="857404"/>
                    <a:pt x="1387728" y="857404"/>
                  </a:cubicBezTo>
                  <a:cubicBezTo>
                    <a:pt x="1276329" y="857404"/>
                    <a:pt x="1175476" y="827504"/>
                    <a:pt x="1102473" y="779163"/>
                  </a:cubicBezTo>
                  <a:lnTo>
                    <a:pt x="1091107" y="770041"/>
                  </a:lnTo>
                  <a:lnTo>
                    <a:pt x="1014150" y="764904"/>
                  </a:lnTo>
                  <a:lnTo>
                    <a:pt x="993206" y="760599"/>
                  </a:lnTo>
                  <a:lnTo>
                    <a:pt x="980308" y="776334"/>
                  </a:lnTo>
                  <a:cubicBezTo>
                    <a:pt x="907812" y="847392"/>
                    <a:pt x="785041" y="894110"/>
                    <a:pt x="645792" y="894110"/>
                  </a:cubicBezTo>
                  <a:cubicBezTo>
                    <a:pt x="534393" y="894110"/>
                    <a:pt x="433540" y="864210"/>
                    <a:pt x="360537" y="815869"/>
                  </a:cubicBezTo>
                  <a:lnTo>
                    <a:pt x="305080" y="761402"/>
                  </a:lnTo>
                  <a:lnTo>
                    <a:pt x="246386" y="749338"/>
                  </a:lnTo>
                  <a:cubicBezTo>
                    <a:pt x="101595" y="708785"/>
                    <a:pt x="0" y="613848"/>
                    <a:pt x="0" y="503198"/>
                  </a:cubicBezTo>
                  <a:cubicBezTo>
                    <a:pt x="0" y="374107"/>
                    <a:pt x="138282" y="266402"/>
                    <a:pt x="322111" y="241493"/>
                  </a:cubicBezTo>
                  <a:lnTo>
                    <a:pt x="393126" y="236753"/>
                  </a:lnTo>
                  <a:lnTo>
                    <a:pt x="396697" y="213295"/>
                  </a:lnTo>
                  <a:cubicBezTo>
                    <a:pt x="434314" y="91568"/>
                    <a:pt x="596965" y="0"/>
                    <a:pt x="791913" y="0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100665" y="468736"/>
              <a:ext cx="790599" cy="394655"/>
            </a:xfrm>
            <a:custGeom>
              <a:avLst/>
              <a:gdLst>
                <a:gd name="connsiteX0" fmla="*/ 791913 w 1791140"/>
                <a:gd name="connsiteY0" fmla="*/ 0 h 894110"/>
                <a:gd name="connsiteX1" fmla="*/ 1187129 w 1791140"/>
                <a:gd name="connsiteY1" fmla="*/ 213295 h 894110"/>
                <a:gd name="connsiteX2" fmla="*/ 1191896 w 1791140"/>
                <a:gd name="connsiteY2" fmla="*/ 244607 h 894110"/>
                <a:gd name="connsiteX3" fmla="*/ 1252477 w 1791140"/>
                <a:gd name="connsiteY3" fmla="*/ 257059 h 894110"/>
                <a:gd name="connsiteX4" fmla="*/ 1352059 w 1791140"/>
                <a:gd name="connsiteY4" fmla="*/ 297067 h 894110"/>
                <a:gd name="connsiteX5" fmla="*/ 1387847 w 1791140"/>
                <a:gd name="connsiteY5" fmla="*/ 323148 h 894110"/>
                <a:gd name="connsiteX6" fmla="*/ 1469030 w 1791140"/>
                <a:gd name="connsiteY6" fmla="*/ 328567 h 894110"/>
                <a:gd name="connsiteX7" fmla="*/ 1791140 w 1791140"/>
                <a:gd name="connsiteY7" fmla="*/ 590272 h 894110"/>
                <a:gd name="connsiteX8" fmla="*/ 1387728 w 1791140"/>
                <a:gd name="connsiteY8" fmla="*/ 857404 h 894110"/>
                <a:gd name="connsiteX9" fmla="*/ 1102473 w 1791140"/>
                <a:gd name="connsiteY9" fmla="*/ 779163 h 894110"/>
                <a:gd name="connsiteX10" fmla="*/ 1091107 w 1791140"/>
                <a:gd name="connsiteY10" fmla="*/ 770041 h 894110"/>
                <a:gd name="connsiteX11" fmla="*/ 1014150 w 1791140"/>
                <a:gd name="connsiteY11" fmla="*/ 764904 h 894110"/>
                <a:gd name="connsiteX12" fmla="*/ 993206 w 1791140"/>
                <a:gd name="connsiteY12" fmla="*/ 760599 h 894110"/>
                <a:gd name="connsiteX13" fmla="*/ 980308 w 1791140"/>
                <a:gd name="connsiteY13" fmla="*/ 776334 h 894110"/>
                <a:gd name="connsiteX14" fmla="*/ 645792 w 1791140"/>
                <a:gd name="connsiteY14" fmla="*/ 894110 h 894110"/>
                <a:gd name="connsiteX15" fmla="*/ 360537 w 1791140"/>
                <a:gd name="connsiteY15" fmla="*/ 815869 h 894110"/>
                <a:gd name="connsiteX16" fmla="*/ 305080 w 1791140"/>
                <a:gd name="connsiteY16" fmla="*/ 761402 h 894110"/>
                <a:gd name="connsiteX17" fmla="*/ 246386 w 1791140"/>
                <a:gd name="connsiteY17" fmla="*/ 749338 h 894110"/>
                <a:gd name="connsiteX18" fmla="*/ 0 w 1791140"/>
                <a:gd name="connsiteY18" fmla="*/ 503198 h 894110"/>
                <a:gd name="connsiteX19" fmla="*/ 322111 w 1791140"/>
                <a:gd name="connsiteY19" fmla="*/ 241493 h 894110"/>
                <a:gd name="connsiteX20" fmla="*/ 393126 w 1791140"/>
                <a:gd name="connsiteY20" fmla="*/ 236753 h 894110"/>
                <a:gd name="connsiteX21" fmla="*/ 396697 w 1791140"/>
                <a:gd name="connsiteY21" fmla="*/ 213295 h 894110"/>
                <a:gd name="connsiteX22" fmla="*/ 791913 w 1791140"/>
                <a:gd name="connsiteY22" fmla="*/ 0 h 8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1140" h="894110">
                  <a:moveTo>
                    <a:pt x="791913" y="0"/>
                  </a:moveTo>
                  <a:cubicBezTo>
                    <a:pt x="986861" y="0"/>
                    <a:pt x="1149512" y="91568"/>
                    <a:pt x="1187129" y="213295"/>
                  </a:cubicBezTo>
                  <a:lnTo>
                    <a:pt x="1191896" y="244607"/>
                  </a:lnTo>
                  <a:lnTo>
                    <a:pt x="1252477" y="257059"/>
                  </a:lnTo>
                  <a:cubicBezTo>
                    <a:pt x="1288675" y="267198"/>
                    <a:pt x="1322173" y="280735"/>
                    <a:pt x="1352059" y="297067"/>
                  </a:cubicBezTo>
                  <a:lnTo>
                    <a:pt x="1387847" y="323148"/>
                  </a:lnTo>
                  <a:lnTo>
                    <a:pt x="1469030" y="328567"/>
                  </a:lnTo>
                  <a:cubicBezTo>
                    <a:pt x="1652858" y="353476"/>
                    <a:pt x="1791140" y="461181"/>
                    <a:pt x="1791140" y="590272"/>
                  </a:cubicBezTo>
                  <a:cubicBezTo>
                    <a:pt x="1791140" y="737805"/>
                    <a:pt x="1610526" y="857404"/>
                    <a:pt x="1387728" y="857404"/>
                  </a:cubicBezTo>
                  <a:cubicBezTo>
                    <a:pt x="1276329" y="857404"/>
                    <a:pt x="1175476" y="827504"/>
                    <a:pt x="1102473" y="779163"/>
                  </a:cubicBezTo>
                  <a:lnTo>
                    <a:pt x="1091107" y="770041"/>
                  </a:lnTo>
                  <a:lnTo>
                    <a:pt x="1014150" y="764904"/>
                  </a:lnTo>
                  <a:lnTo>
                    <a:pt x="993206" y="760599"/>
                  </a:lnTo>
                  <a:lnTo>
                    <a:pt x="980308" y="776334"/>
                  </a:lnTo>
                  <a:cubicBezTo>
                    <a:pt x="907812" y="847392"/>
                    <a:pt x="785041" y="894110"/>
                    <a:pt x="645792" y="894110"/>
                  </a:cubicBezTo>
                  <a:cubicBezTo>
                    <a:pt x="534393" y="894110"/>
                    <a:pt x="433540" y="864210"/>
                    <a:pt x="360537" y="815869"/>
                  </a:cubicBezTo>
                  <a:lnTo>
                    <a:pt x="305080" y="761402"/>
                  </a:lnTo>
                  <a:lnTo>
                    <a:pt x="246386" y="749338"/>
                  </a:lnTo>
                  <a:cubicBezTo>
                    <a:pt x="101595" y="708785"/>
                    <a:pt x="0" y="613848"/>
                    <a:pt x="0" y="503198"/>
                  </a:cubicBezTo>
                  <a:cubicBezTo>
                    <a:pt x="0" y="374107"/>
                    <a:pt x="138282" y="266402"/>
                    <a:pt x="322111" y="241493"/>
                  </a:cubicBezTo>
                  <a:lnTo>
                    <a:pt x="393126" y="236753"/>
                  </a:lnTo>
                  <a:lnTo>
                    <a:pt x="396697" y="213295"/>
                  </a:lnTo>
                  <a:cubicBezTo>
                    <a:pt x="434314" y="91568"/>
                    <a:pt x="596965" y="0"/>
                    <a:pt x="791913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PA_组合 19"/>
          <p:cNvGrpSpPr/>
          <p:nvPr>
            <p:custDataLst>
              <p:tags r:id="rId2"/>
            </p:custDataLst>
          </p:nvPr>
        </p:nvGrpSpPr>
        <p:grpSpPr>
          <a:xfrm>
            <a:off x="-1014213" y="-1014212"/>
            <a:ext cx="3036196" cy="3036196"/>
            <a:chOff x="-1014213" y="-1014212"/>
            <a:chExt cx="3036196" cy="3036196"/>
          </a:xfrm>
        </p:grpSpPr>
        <p:sp>
          <p:nvSpPr>
            <p:cNvPr id="12" name="PA_椭圆 6"/>
            <p:cNvSpPr/>
            <p:nvPr>
              <p:custDataLst>
                <p:tags r:id="rId3"/>
              </p:custDataLst>
            </p:nvPr>
          </p:nvSpPr>
          <p:spPr>
            <a:xfrm>
              <a:off x="-1014213" y="-1014212"/>
              <a:ext cx="3036196" cy="3036196"/>
            </a:xfrm>
            <a:prstGeom prst="ellipse">
              <a:avLst/>
            </a:prstGeom>
            <a:solidFill>
              <a:srgbClr val="3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PA_椭圆 5"/>
            <p:cNvSpPr/>
            <p:nvPr>
              <p:custDataLst>
                <p:tags r:id="rId4"/>
              </p:custDataLst>
            </p:nvPr>
          </p:nvSpPr>
          <p:spPr>
            <a:xfrm>
              <a:off x="-869323" y="-998113"/>
              <a:ext cx="2504942" cy="2504942"/>
            </a:xfrm>
            <a:prstGeom prst="ellipse">
              <a:avLst/>
            </a:prstGeom>
            <a:solidFill>
              <a:srgbClr val="EAF1C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椭圆 4"/>
            <p:cNvSpPr/>
            <p:nvPr>
              <p:custDataLst>
                <p:tags r:id="rId5"/>
              </p:custDataLst>
            </p:nvPr>
          </p:nvSpPr>
          <p:spPr>
            <a:xfrm>
              <a:off x="-869324" y="-998113"/>
              <a:ext cx="2195848" cy="2195848"/>
            </a:xfrm>
            <a:prstGeom prst="ellipse">
              <a:avLst/>
            </a:prstGeom>
            <a:solidFill>
              <a:srgbClr val="7CB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PA_组合 27"/>
          <p:cNvGrpSpPr/>
          <p:nvPr>
            <p:custDataLst>
              <p:tags r:id="rId6"/>
            </p:custDataLst>
          </p:nvPr>
        </p:nvGrpSpPr>
        <p:grpSpPr>
          <a:xfrm>
            <a:off x="389684" y="1583226"/>
            <a:ext cx="983811" cy="983811"/>
            <a:chOff x="389684" y="1583226"/>
            <a:chExt cx="983811" cy="983811"/>
          </a:xfrm>
        </p:grpSpPr>
        <p:sp>
          <p:nvSpPr>
            <p:cNvPr id="16" name="PA_椭圆 20"/>
            <p:cNvSpPr/>
            <p:nvPr>
              <p:custDataLst>
                <p:tags r:id="rId7"/>
              </p:custDataLst>
            </p:nvPr>
          </p:nvSpPr>
          <p:spPr>
            <a:xfrm>
              <a:off x="389684" y="158322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567801" y="1762618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2274975">
            <a:off x="8773682" y="-1080153"/>
            <a:ext cx="4868709" cy="4868709"/>
            <a:chOff x="-4370049" y="3131902"/>
            <a:chExt cx="3036196" cy="3036196"/>
          </a:xfrm>
        </p:grpSpPr>
        <p:sp>
          <p:nvSpPr>
            <p:cNvPr id="19" name="椭圆 18"/>
            <p:cNvSpPr/>
            <p:nvPr/>
          </p:nvSpPr>
          <p:spPr>
            <a:xfrm>
              <a:off x="-4370049" y="3131902"/>
              <a:ext cx="3036196" cy="3036196"/>
            </a:xfrm>
            <a:prstGeom prst="ellipse">
              <a:avLst/>
            </a:prstGeom>
            <a:solidFill>
              <a:srgbClr val="3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-4225159" y="3148001"/>
              <a:ext cx="2504942" cy="2504942"/>
            </a:xfrm>
            <a:prstGeom prst="ellipse">
              <a:avLst/>
            </a:prstGeom>
            <a:solidFill>
              <a:srgbClr val="EAF1C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-4147572" y="3195386"/>
              <a:ext cx="2195848" cy="2195848"/>
            </a:xfrm>
            <a:prstGeom prst="ellipse">
              <a:avLst/>
            </a:prstGeom>
            <a:solidFill>
              <a:srgbClr val="7CB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2274975">
            <a:off x="9878015" y="1353555"/>
            <a:ext cx="983811" cy="983811"/>
            <a:chOff x="-445036" y="1588643"/>
            <a:chExt cx="983811" cy="983811"/>
          </a:xfrm>
        </p:grpSpPr>
        <p:sp>
          <p:nvSpPr>
            <p:cNvPr id="23" name="椭圆 22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-253928" y="1718332"/>
              <a:ext cx="627575" cy="62757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93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44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"/>
          <a:stretch>
            <a:fillRect/>
          </a:stretch>
        </p:blipFill>
        <p:spPr>
          <a:xfrm>
            <a:off x="6115050" y="3533250"/>
            <a:ext cx="2304000" cy="2304000"/>
          </a:xfrm>
          <a:prstGeom prst="rect">
            <a:avLst/>
          </a:prstGeom>
        </p:spPr>
      </p:pic>
      <p:pic>
        <p:nvPicPr>
          <p:cNvPr id="18" name="PA_图片 1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3505200"/>
            <a:ext cx="2304000" cy="2304000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6650" y="1028700"/>
            <a:ext cx="2304000" cy="2304000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9350" y="1028700"/>
            <a:ext cx="2304000" cy="2304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0" y="6540751"/>
            <a:ext cx="588901" cy="634498"/>
            <a:chOff x="1269150" y="5674116"/>
            <a:chExt cx="983811" cy="983811"/>
          </a:xfrm>
        </p:grpSpPr>
        <p:sp>
          <p:nvSpPr>
            <p:cNvPr id="27" name="椭圆 26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83354" y="5809200"/>
            <a:ext cx="983811" cy="983811"/>
            <a:chOff x="-445036" y="1588643"/>
            <a:chExt cx="983811" cy="983811"/>
          </a:xfrm>
        </p:grpSpPr>
        <p:sp>
          <p:nvSpPr>
            <p:cNvPr id="30" name="椭圆 29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33411" y="6366154"/>
            <a:ext cx="588901" cy="634498"/>
            <a:chOff x="1269150" y="5674116"/>
            <a:chExt cx="983811" cy="983811"/>
          </a:xfrm>
        </p:grpSpPr>
        <p:sp>
          <p:nvSpPr>
            <p:cNvPr id="33" name="椭圆 32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E8A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13107" y="6172689"/>
            <a:ext cx="588901" cy="634498"/>
            <a:chOff x="1269150" y="5674116"/>
            <a:chExt cx="983811" cy="983811"/>
          </a:xfrm>
        </p:grpSpPr>
        <p:sp>
          <p:nvSpPr>
            <p:cNvPr id="36" name="椭圆 35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74295" y="6035304"/>
            <a:ext cx="588901" cy="634498"/>
            <a:chOff x="1269150" y="5674116"/>
            <a:chExt cx="983811" cy="983811"/>
          </a:xfrm>
        </p:grpSpPr>
        <p:sp>
          <p:nvSpPr>
            <p:cNvPr id="39" name="椭圆 3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38395" y="6475762"/>
            <a:ext cx="588901" cy="634498"/>
            <a:chOff x="1269150" y="5674116"/>
            <a:chExt cx="983811" cy="983811"/>
          </a:xfrm>
        </p:grpSpPr>
        <p:sp>
          <p:nvSpPr>
            <p:cNvPr id="42" name="椭圆 41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020784" y="5987317"/>
            <a:ext cx="983811" cy="983811"/>
            <a:chOff x="-445036" y="1588643"/>
            <a:chExt cx="983811" cy="983811"/>
          </a:xfrm>
        </p:grpSpPr>
        <p:sp>
          <p:nvSpPr>
            <p:cNvPr id="45" name="椭圆 44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PA_组合 4"/>
          <p:cNvGrpSpPr/>
          <p:nvPr>
            <p:custDataLst>
              <p:tags r:id="rId9"/>
            </p:custDataLst>
          </p:nvPr>
        </p:nvGrpSpPr>
        <p:grpSpPr>
          <a:xfrm>
            <a:off x="3581400" y="3505200"/>
            <a:ext cx="2311950" cy="2304000"/>
            <a:chOff x="3581400" y="3505200"/>
            <a:chExt cx="2311950" cy="2304000"/>
          </a:xfrm>
        </p:grpSpPr>
        <p:sp>
          <p:nvSpPr>
            <p:cNvPr id="13" name="圆角矩形 12"/>
            <p:cNvSpPr/>
            <p:nvPr/>
          </p:nvSpPr>
          <p:spPr>
            <a:xfrm>
              <a:off x="3581400" y="3505200"/>
              <a:ext cx="2304000" cy="2304000"/>
            </a:xfrm>
            <a:prstGeom prst="roundRect">
              <a:avLst/>
            </a:prstGeom>
            <a:solidFill>
              <a:srgbClr val="33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581400" y="3856981"/>
              <a:ext cx="23119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输入您的标题</a:t>
              </a:r>
              <a:endParaRPr lang="zh-CN" altLang="en-US" sz="14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10"/>
            </p:custDataLst>
          </p:nvPr>
        </p:nvGrpSpPr>
        <p:grpSpPr>
          <a:xfrm>
            <a:off x="1039800" y="1028700"/>
            <a:ext cx="2311950" cy="2304000"/>
            <a:chOff x="1039800" y="1028700"/>
            <a:chExt cx="2311950" cy="2304000"/>
          </a:xfrm>
        </p:grpSpPr>
        <p:sp>
          <p:nvSpPr>
            <p:cNvPr id="4" name="圆角矩形 3"/>
            <p:cNvSpPr/>
            <p:nvPr/>
          </p:nvSpPr>
          <p:spPr>
            <a:xfrm>
              <a:off x="1047750" y="1028700"/>
              <a:ext cx="2304000" cy="2304000"/>
            </a:xfrm>
            <a:prstGeom prst="roundRect">
              <a:avLst/>
            </a:prstGeom>
            <a:solidFill>
              <a:srgbClr val="EE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39800" y="1466731"/>
              <a:ext cx="23119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输入您的标题</a:t>
              </a:r>
              <a:endParaRPr lang="zh-CN" altLang="en-US" sz="14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PA_组合 2"/>
          <p:cNvGrpSpPr/>
          <p:nvPr>
            <p:custDataLst>
              <p:tags r:id="rId11"/>
            </p:custDataLst>
          </p:nvPr>
        </p:nvGrpSpPr>
        <p:grpSpPr>
          <a:xfrm>
            <a:off x="6115050" y="1028700"/>
            <a:ext cx="2327850" cy="2304000"/>
            <a:chOff x="6115050" y="1028700"/>
            <a:chExt cx="2327850" cy="2304000"/>
          </a:xfrm>
        </p:grpSpPr>
        <p:sp>
          <p:nvSpPr>
            <p:cNvPr id="6" name="圆角矩形 5"/>
            <p:cNvSpPr/>
            <p:nvPr/>
          </p:nvSpPr>
          <p:spPr>
            <a:xfrm>
              <a:off x="6115050" y="1028700"/>
              <a:ext cx="2304000" cy="2304000"/>
            </a:xfrm>
            <a:prstGeom prst="roundRect">
              <a:avLst/>
            </a:prstGeom>
            <a:solidFill>
              <a:srgbClr val="339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130950" y="1466731"/>
              <a:ext cx="23119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输入您的标题</a:t>
              </a:r>
              <a:endParaRPr lang="zh-CN" altLang="en-US" sz="14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PA_组合 6"/>
          <p:cNvGrpSpPr/>
          <p:nvPr>
            <p:custDataLst>
              <p:tags r:id="rId12"/>
            </p:custDataLst>
          </p:nvPr>
        </p:nvGrpSpPr>
        <p:grpSpPr>
          <a:xfrm>
            <a:off x="8640750" y="3505200"/>
            <a:ext cx="2311950" cy="2304000"/>
            <a:chOff x="8640750" y="3505200"/>
            <a:chExt cx="2311950" cy="2304000"/>
          </a:xfrm>
        </p:grpSpPr>
        <p:sp>
          <p:nvSpPr>
            <p:cNvPr id="15" name="圆角矩形 14"/>
            <p:cNvSpPr/>
            <p:nvPr/>
          </p:nvSpPr>
          <p:spPr>
            <a:xfrm>
              <a:off x="8648700" y="3505200"/>
              <a:ext cx="2304000" cy="2304000"/>
            </a:xfrm>
            <a:prstGeom prst="roundRect">
              <a:avLst/>
            </a:prstGeom>
            <a:solidFill>
              <a:srgbClr val="D3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640750" y="3819710"/>
              <a:ext cx="23119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输入您的标题</a:t>
              </a:r>
              <a:endParaRPr lang="zh-CN" altLang="en-US" sz="14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45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9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37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944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64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74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67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325250" y="-1177944"/>
            <a:ext cx="4304764" cy="4304764"/>
            <a:chOff x="-1671581" y="-498242"/>
            <a:chExt cx="4304764" cy="4304764"/>
          </a:xfrm>
        </p:grpSpPr>
        <p:sp>
          <p:nvSpPr>
            <p:cNvPr id="10" name="椭圆 9"/>
            <p:cNvSpPr/>
            <p:nvPr/>
          </p:nvSpPr>
          <p:spPr>
            <a:xfrm>
              <a:off x="-1671581" y="-498242"/>
              <a:ext cx="4304764" cy="4304764"/>
            </a:xfrm>
            <a:prstGeom prst="ellipse">
              <a:avLst/>
            </a:prstGeom>
            <a:solidFill>
              <a:srgbClr val="F2E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1162317" y="-272869"/>
              <a:ext cx="3661894" cy="36618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425488" y="-65041"/>
              <a:ext cx="2915992" cy="2915992"/>
            </a:xfrm>
            <a:prstGeom prst="ellipse">
              <a:avLst/>
            </a:prstGeom>
            <a:solidFill>
              <a:srgbClr val="FB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361981" y="311332"/>
            <a:ext cx="983811" cy="983811"/>
            <a:chOff x="-445036" y="1588643"/>
            <a:chExt cx="983811" cy="983811"/>
          </a:xfrm>
        </p:grpSpPr>
        <p:sp>
          <p:nvSpPr>
            <p:cNvPr id="19" name="椭圆 18"/>
            <p:cNvSpPr/>
            <p:nvPr/>
          </p:nvSpPr>
          <p:spPr>
            <a:xfrm>
              <a:off x="-445036" y="1588643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-266919" y="1766760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83181" y="5459252"/>
            <a:ext cx="588901" cy="634498"/>
            <a:chOff x="1269150" y="5674116"/>
            <a:chExt cx="983811" cy="983811"/>
          </a:xfrm>
        </p:grpSpPr>
        <p:sp>
          <p:nvSpPr>
            <p:cNvPr id="52" name="椭圆 51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E8A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38663" y="2438968"/>
            <a:ext cx="5810358" cy="5810358"/>
            <a:chOff x="4753847" y="2003323"/>
            <a:chExt cx="5810358" cy="5810358"/>
          </a:xfrm>
        </p:grpSpPr>
        <p:sp>
          <p:nvSpPr>
            <p:cNvPr id="11" name="椭圆 10"/>
            <p:cNvSpPr/>
            <p:nvPr/>
          </p:nvSpPr>
          <p:spPr>
            <a:xfrm>
              <a:off x="4753847" y="2003323"/>
              <a:ext cx="5810358" cy="5810358"/>
            </a:xfrm>
            <a:prstGeom prst="ellipse">
              <a:avLst/>
            </a:prstGeom>
            <a:solidFill>
              <a:srgbClr val="46D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215556" y="2704717"/>
              <a:ext cx="4736126" cy="4736126"/>
            </a:xfrm>
            <a:prstGeom prst="ellipse">
              <a:avLst/>
            </a:prstGeom>
            <a:solidFill>
              <a:srgbClr val="4CB5CD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5321081" y="3515678"/>
              <a:ext cx="3815081" cy="3815081"/>
            </a:xfrm>
            <a:prstGeom prst="ellipse">
              <a:avLst/>
            </a:prstGeom>
            <a:solidFill>
              <a:srgbClr val="CDF3F3"/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2351955" y="1473260"/>
            <a:ext cx="6151809" cy="6151809"/>
            <a:chOff x="7543749" y="1141865"/>
            <a:chExt cx="6151809" cy="6151809"/>
          </a:xfrm>
        </p:grpSpPr>
        <p:sp>
          <p:nvSpPr>
            <p:cNvPr id="13" name="椭圆 12"/>
            <p:cNvSpPr/>
            <p:nvPr/>
          </p:nvSpPr>
          <p:spPr>
            <a:xfrm>
              <a:off x="7543749" y="1141865"/>
              <a:ext cx="6151809" cy="6151809"/>
            </a:xfrm>
            <a:prstGeom prst="ellipse">
              <a:avLst/>
            </a:prstGeom>
            <a:solidFill>
              <a:srgbClr val="D3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075931" y="1883624"/>
              <a:ext cx="4972446" cy="4972446"/>
            </a:xfrm>
            <a:prstGeom prst="ellipse">
              <a:avLst/>
            </a:prstGeom>
            <a:solidFill>
              <a:srgbClr val="DF6792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70716" y="2623145"/>
              <a:ext cx="3405578" cy="3405578"/>
            </a:xfrm>
            <a:prstGeom prst="ellipse">
              <a:avLst/>
            </a:prstGeom>
            <a:solidFill>
              <a:srgbClr val="F7C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84694" y="1853132"/>
            <a:ext cx="983811" cy="983811"/>
            <a:chOff x="5693902" y="1589033"/>
            <a:chExt cx="983811" cy="983811"/>
          </a:xfrm>
        </p:grpSpPr>
        <p:grpSp>
          <p:nvGrpSpPr>
            <p:cNvPr id="60" name="组合 59"/>
            <p:cNvGrpSpPr/>
            <p:nvPr/>
          </p:nvGrpSpPr>
          <p:grpSpPr>
            <a:xfrm>
              <a:off x="5693902" y="1589033"/>
              <a:ext cx="983811" cy="983811"/>
              <a:chOff x="-445036" y="1588643"/>
              <a:chExt cx="983811" cy="983811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-445036" y="1588643"/>
                <a:ext cx="983811" cy="983811"/>
              </a:xfrm>
              <a:prstGeom prst="ellipse">
                <a:avLst/>
              </a:prstGeom>
              <a:solidFill>
                <a:srgbClr val="FCD1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-266919" y="1766760"/>
                <a:ext cx="627575" cy="627575"/>
              </a:xfrm>
              <a:prstGeom prst="ellipse">
                <a:avLst/>
              </a:prstGeom>
              <a:solidFill>
                <a:srgbClr val="FBB8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930186" y="1696216"/>
              <a:ext cx="4592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49073" y="3547879"/>
            <a:ext cx="588901" cy="634498"/>
            <a:chOff x="1269150" y="5674116"/>
            <a:chExt cx="983811" cy="983811"/>
          </a:xfrm>
        </p:grpSpPr>
        <p:sp>
          <p:nvSpPr>
            <p:cNvPr id="49" name="椭圆 4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11451190" y="3126820"/>
            <a:ext cx="0" cy="221406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924170" y="1366083"/>
            <a:ext cx="4467729" cy="5632588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6960456" y="1853132"/>
            <a:ext cx="261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PART</a:t>
            </a:r>
            <a:endParaRPr lang="zh-CN" altLang="en-US" sz="5400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747541" y="850251"/>
            <a:ext cx="343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请输入您的标题</a:t>
            </a:r>
            <a:endParaRPr lang="en-US" altLang="zh-CN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zh-CN" spc="3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YOUR TITLE HERE</a:t>
            </a:r>
            <a:endParaRPr lang="zh-CN" altLang="en-US" spc="3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66591" y="1485384"/>
            <a:ext cx="37545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accent2">
                    <a:lumMod val="75000"/>
                  </a:schemeClr>
                </a:solidFill>
              </a:rPr>
              <a:t>请输入你的内容</a:t>
            </a:r>
            <a:endParaRPr lang="en-US" altLang="zh-CN" sz="14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PA" val="v3.0.0"/>
</p:tagLst>
</file>

<file path=ppt/tags/tag101.xml><?xml version="1.0" encoding="utf-8"?>
<p:tagLst xmlns:p="http://schemas.openxmlformats.org/presentationml/2006/main">
  <p:tag name="PA" val="v3.0.0"/>
</p:tagLst>
</file>

<file path=ppt/tags/tag102.xml><?xml version="1.0" encoding="utf-8"?>
<p:tagLst xmlns:p="http://schemas.openxmlformats.org/presentationml/2006/main">
  <p:tag name="PA" val="v3.0.0"/>
</p:tagLst>
</file>

<file path=ppt/tags/tag103.xml><?xml version="1.0" encoding="utf-8"?>
<p:tagLst xmlns:p="http://schemas.openxmlformats.org/presentationml/2006/main">
  <p:tag name="PA" val="v3.0.0"/>
</p:tagLst>
</file>

<file path=ppt/tags/tag104.xml><?xml version="1.0" encoding="utf-8"?>
<p:tagLst xmlns:p="http://schemas.openxmlformats.org/presentationml/2006/main">
  <p:tag name="PA" val="v3.0.0"/>
</p:tagLst>
</file>

<file path=ppt/tags/tag105.xml><?xml version="1.0" encoding="utf-8"?>
<p:tagLst xmlns:p="http://schemas.openxmlformats.org/presentationml/2006/main">
  <p:tag name="PA" val="v3.0.0"/>
</p:tagLst>
</file>

<file path=ppt/tags/tag106.xml><?xml version="1.0" encoding="utf-8"?>
<p:tagLst xmlns:p="http://schemas.openxmlformats.org/presentationml/2006/main">
  <p:tag name="PA" val="v3.0.0"/>
</p:tagLst>
</file>

<file path=ppt/tags/tag107.xml><?xml version="1.0" encoding="utf-8"?>
<p:tagLst xmlns:p="http://schemas.openxmlformats.org/presentationml/2006/main">
  <p:tag name="PA" val="v3.0.0"/>
</p:tagLst>
</file>

<file path=ppt/tags/tag108.xml><?xml version="1.0" encoding="utf-8"?>
<p:tagLst xmlns:p="http://schemas.openxmlformats.org/presentationml/2006/main">
  <p:tag name="PA" val="v3.0.0"/>
</p:tagLst>
</file>

<file path=ppt/tags/tag109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10.xml><?xml version="1.0" encoding="utf-8"?>
<p:tagLst xmlns:p="http://schemas.openxmlformats.org/presentationml/2006/main">
  <p:tag name="PA" val="v3.0.1"/>
</p:tagLst>
</file>

<file path=ppt/tags/tag111.xml><?xml version="1.0" encoding="utf-8"?>
<p:tagLst xmlns:p="http://schemas.openxmlformats.org/presentationml/2006/main">
  <p:tag name="PA" val="v3.0.1"/>
</p:tagLst>
</file>

<file path=ppt/tags/tag112.xml><?xml version="1.0" encoding="utf-8"?>
<p:tagLst xmlns:p="http://schemas.openxmlformats.org/presentationml/2006/main">
  <p:tag name="PA" val="v3.0.0"/>
</p:tagLst>
</file>

<file path=ppt/tags/tag113.xml><?xml version="1.0" encoding="utf-8"?>
<p:tagLst xmlns:p="http://schemas.openxmlformats.org/presentationml/2006/main">
  <p:tag name="PA" val="v3.0.0"/>
</p:tagLst>
</file>

<file path=ppt/tags/tag114.xml><?xml version="1.0" encoding="utf-8"?>
<p:tagLst xmlns:p="http://schemas.openxmlformats.org/presentationml/2006/main">
  <p:tag name="PA" val="v3.0.0"/>
</p:tagLst>
</file>

<file path=ppt/tags/tag115.xml><?xml version="1.0" encoding="utf-8"?>
<p:tagLst xmlns:p="http://schemas.openxmlformats.org/presentationml/2006/main">
  <p:tag name="PA" val="v3.0.0"/>
</p:tagLst>
</file>

<file path=ppt/tags/tag116.xml><?xml version="1.0" encoding="utf-8"?>
<p:tagLst xmlns:p="http://schemas.openxmlformats.org/presentationml/2006/main">
  <p:tag name="PA" val="v3.0.0"/>
</p:tagLst>
</file>

<file path=ppt/tags/tag117.xml><?xml version="1.0" encoding="utf-8"?>
<p:tagLst xmlns:p="http://schemas.openxmlformats.org/presentationml/2006/main">
  <p:tag name="PA" val="v3.0.0"/>
</p:tagLst>
</file>

<file path=ppt/tags/tag118.xml><?xml version="1.0" encoding="utf-8"?>
<p:tagLst xmlns:p="http://schemas.openxmlformats.org/presentationml/2006/main">
  <p:tag name="PA" val="v3.0.0"/>
</p:tagLst>
</file>

<file path=ppt/tags/tag119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1"/>
</p:tagLst>
</file>

<file path=ppt/tags/tag120.xml><?xml version="1.0" encoding="utf-8"?>
<p:tagLst xmlns:p="http://schemas.openxmlformats.org/presentationml/2006/main">
  <p:tag name="PA" val="v3.0.0"/>
</p:tagLst>
</file>

<file path=ppt/tags/tag121.xml><?xml version="1.0" encoding="utf-8"?>
<p:tagLst xmlns:p="http://schemas.openxmlformats.org/presentationml/2006/main">
  <p:tag name="PA" val="v3.0.0"/>
</p:tagLst>
</file>

<file path=ppt/tags/tag122.xml><?xml version="1.0" encoding="utf-8"?>
<p:tagLst xmlns:p="http://schemas.openxmlformats.org/presentationml/2006/main">
  <p:tag name="PA" val="v3.0.0"/>
</p:tagLst>
</file>

<file path=ppt/tags/tag123.xml><?xml version="1.0" encoding="utf-8"?>
<p:tagLst xmlns:p="http://schemas.openxmlformats.org/presentationml/2006/main">
  <p:tag name="PA" val="v3.0.0"/>
</p:tagLst>
</file>

<file path=ppt/tags/tag124.xml><?xml version="1.0" encoding="utf-8"?>
<p:tagLst xmlns:p="http://schemas.openxmlformats.org/presentationml/2006/main">
  <p:tag name="PA" val="v3.0.0"/>
</p:tagLst>
</file>

<file path=ppt/tags/tag125.xml><?xml version="1.0" encoding="utf-8"?>
<p:tagLst xmlns:p="http://schemas.openxmlformats.org/presentationml/2006/main">
  <p:tag name="PA" val="v3.0.0"/>
</p:tagLst>
</file>

<file path=ppt/tags/tag126.xml><?xml version="1.0" encoding="utf-8"?>
<p:tagLst xmlns:p="http://schemas.openxmlformats.org/presentationml/2006/main">
  <p:tag name="PA" val="v3.0.0"/>
</p:tagLst>
</file>

<file path=ppt/tags/tag127.xml><?xml version="1.0" encoding="utf-8"?>
<p:tagLst xmlns:p="http://schemas.openxmlformats.org/presentationml/2006/main">
  <p:tag name="PA" val="v3.0.0"/>
</p:tagLst>
</file>

<file path=ppt/tags/tag128.xml><?xml version="1.0" encoding="utf-8"?>
<p:tagLst xmlns:p="http://schemas.openxmlformats.org/presentationml/2006/main">
  <p:tag name="PA" val="v3.0.0"/>
</p:tagLst>
</file>

<file path=ppt/tags/tag129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1"/>
</p:tagLst>
</file>

<file path=ppt/tags/tag130.xml><?xml version="1.0" encoding="utf-8"?>
<p:tagLst xmlns:p="http://schemas.openxmlformats.org/presentationml/2006/main">
  <p:tag name="PA" val="v3.0.0"/>
</p:tagLst>
</file>

<file path=ppt/tags/tag131.xml><?xml version="1.0" encoding="utf-8"?>
<p:tagLst xmlns:p="http://schemas.openxmlformats.org/presentationml/2006/main">
  <p:tag name="PA" val="v3.0.1"/>
</p:tagLst>
</file>

<file path=ppt/tags/tag132.xml><?xml version="1.0" encoding="utf-8"?>
<p:tagLst xmlns:p="http://schemas.openxmlformats.org/presentationml/2006/main">
  <p:tag name="PA" val="v3.0.1"/>
</p:tagLst>
</file>

<file path=ppt/tags/tag133.xml><?xml version="1.0" encoding="utf-8"?>
<p:tagLst xmlns:p="http://schemas.openxmlformats.org/presentationml/2006/main">
  <p:tag name="PA" val="v3.0.1"/>
</p:tagLst>
</file>

<file path=ppt/tags/tag134.xml><?xml version="1.0" encoding="utf-8"?>
<p:tagLst xmlns:p="http://schemas.openxmlformats.org/presentationml/2006/main">
  <p:tag name="PA" val="v3.0.1"/>
</p:tagLst>
</file>

<file path=ppt/tags/tag135.xml><?xml version="1.0" encoding="utf-8"?>
<p:tagLst xmlns:p="http://schemas.openxmlformats.org/presentationml/2006/main">
  <p:tag name="PA" val="v3.0.1"/>
</p:tagLst>
</file>

<file path=ppt/tags/tag136.xml><?xml version="1.0" encoding="utf-8"?>
<p:tagLst xmlns:p="http://schemas.openxmlformats.org/presentationml/2006/main">
  <p:tag name="PA" val="v3.0.1"/>
</p:tagLst>
</file>

<file path=ppt/tags/tag137.xml><?xml version="1.0" encoding="utf-8"?>
<p:tagLst xmlns:p="http://schemas.openxmlformats.org/presentationml/2006/main">
  <p:tag name="PA" val="v3.0.1"/>
</p:tagLst>
</file>

<file path=ppt/tags/tag138.xml><?xml version="1.0" encoding="utf-8"?>
<p:tagLst xmlns:p="http://schemas.openxmlformats.org/presentationml/2006/main">
  <p:tag name="PA" val="v3.0.1"/>
</p:tagLst>
</file>

<file path=ppt/tags/tag139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40.xml><?xml version="1.0" encoding="utf-8"?>
<p:tagLst xmlns:p="http://schemas.openxmlformats.org/presentationml/2006/main">
  <p:tag name="PA" val="v3.0.1"/>
</p:tagLst>
</file>

<file path=ppt/tags/tag141.xml><?xml version="1.0" encoding="utf-8"?>
<p:tagLst xmlns:p="http://schemas.openxmlformats.org/presentationml/2006/main">
  <p:tag name="PA" val="v3.0.1"/>
</p:tagLst>
</file>

<file path=ppt/tags/tag142.xml><?xml version="1.0" encoding="utf-8"?>
<p:tagLst xmlns:p="http://schemas.openxmlformats.org/presentationml/2006/main">
  <p:tag name="PA" val="v3.0.1"/>
</p:tagLst>
</file>

<file path=ppt/tags/tag143.xml><?xml version="1.0" encoding="utf-8"?>
<p:tagLst xmlns:p="http://schemas.openxmlformats.org/presentationml/2006/main">
  <p:tag name="PA" val="v3.0.1"/>
</p:tagLst>
</file>

<file path=ppt/tags/tag144.xml><?xml version="1.0" encoding="utf-8"?>
<p:tagLst xmlns:p="http://schemas.openxmlformats.org/presentationml/2006/main">
  <p:tag name="PA" val="v3.0.1"/>
</p:tagLst>
</file>

<file path=ppt/tags/tag145.xml><?xml version="1.0" encoding="utf-8"?>
<p:tagLst xmlns:p="http://schemas.openxmlformats.org/presentationml/2006/main">
  <p:tag name="PA" val="v3.0.1"/>
</p:tagLst>
</file>

<file path=ppt/tags/tag146.xml><?xml version="1.0" encoding="utf-8"?>
<p:tagLst xmlns:p="http://schemas.openxmlformats.org/presentationml/2006/main">
  <p:tag name="PA" val="v3.0.1"/>
</p:tagLst>
</file>

<file path=ppt/tags/tag147.xml><?xml version="1.0" encoding="utf-8"?>
<p:tagLst xmlns:p="http://schemas.openxmlformats.org/presentationml/2006/main">
  <p:tag name="PA" val="v3.0.1"/>
</p:tagLst>
</file>

<file path=ppt/tags/tag148.xml><?xml version="1.0" encoding="utf-8"?>
<p:tagLst xmlns:p="http://schemas.openxmlformats.org/presentationml/2006/main">
  <p:tag name="PA" val="v3.0.1"/>
</p:tagLst>
</file>

<file path=ppt/tags/tag149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50.xml><?xml version="1.0" encoding="utf-8"?>
<p:tagLst xmlns:p="http://schemas.openxmlformats.org/presentationml/2006/main">
  <p:tag name="PA" val="v3.0.1"/>
</p:tagLst>
</file>

<file path=ppt/tags/tag151.xml><?xml version="1.0" encoding="utf-8"?>
<p:tagLst xmlns:p="http://schemas.openxmlformats.org/presentationml/2006/main">
  <p:tag name="PA" val="v3.0.1"/>
</p:tagLst>
</file>

<file path=ppt/tags/tag152.xml><?xml version="1.0" encoding="utf-8"?>
<p:tagLst xmlns:p="http://schemas.openxmlformats.org/presentationml/2006/main">
  <p:tag name="PA" val="v3.0.1"/>
</p:tagLst>
</file>

<file path=ppt/tags/tag153.xml><?xml version="1.0" encoding="utf-8"?>
<p:tagLst xmlns:p="http://schemas.openxmlformats.org/presentationml/2006/main">
  <p:tag name="PA" val="v3.0.1"/>
</p:tagLst>
</file>

<file path=ppt/tags/tag154.xml><?xml version="1.0" encoding="utf-8"?>
<p:tagLst xmlns:p="http://schemas.openxmlformats.org/presentationml/2006/main">
  <p:tag name="PA" val="v3.0.1"/>
</p:tagLst>
</file>

<file path=ppt/tags/tag155.xml><?xml version="1.0" encoding="utf-8"?>
<p:tagLst xmlns:p="http://schemas.openxmlformats.org/presentationml/2006/main">
  <p:tag name="PA" val="v3.0.1"/>
</p:tagLst>
</file>

<file path=ppt/tags/tag156.xml><?xml version="1.0" encoding="utf-8"?>
<p:tagLst xmlns:p="http://schemas.openxmlformats.org/presentationml/2006/main">
  <p:tag name="PA" val="v3.0.1"/>
</p:tagLst>
</file>

<file path=ppt/tags/tag157.xml><?xml version="1.0" encoding="utf-8"?>
<p:tagLst xmlns:p="http://schemas.openxmlformats.org/presentationml/2006/main">
  <p:tag name="PA" val="v3.0.1"/>
</p:tagLst>
</file>

<file path=ppt/tags/tag158.xml><?xml version="1.0" encoding="utf-8"?>
<p:tagLst xmlns:p="http://schemas.openxmlformats.org/presentationml/2006/main">
  <p:tag name="PA" val="v3.0.1"/>
</p:tagLst>
</file>

<file path=ppt/tags/tag159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60.xml><?xml version="1.0" encoding="utf-8"?>
<p:tagLst xmlns:p="http://schemas.openxmlformats.org/presentationml/2006/main">
  <p:tag name="PA" val="v3.0.1"/>
</p:tagLst>
</file>

<file path=ppt/tags/tag161.xml><?xml version="1.0" encoding="utf-8"?>
<p:tagLst xmlns:p="http://schemas.openxmlformats.org/presentationml/2006/main">
  <p:tag name="PA" val="v3.0.1"/>
</p:tagLst>
</file>

<file path=ppt/tags/tag162.xml><?xml version="1.0" encoding="utf-8"?>
<p:tagLst xmlns:p="http://schemas.openxmlformats.org/presentationml/2006/main">
  <p:tag name="PA" val="v3.0.1"/>
</p:tagLst>
</file>

<file path=ppt/tags/tag163.xml><?xml version="1.0" encoding="utf-8"?>
<p:tagLst xmlns:p="http://schemas.openxmlformats.org/presentationml/2006/main">
  <p:tag name="PA" val="v3.0.1"/>
</p:tagLst>
</file>

<file path=ppt/tags/tag164.xml><?xml version="1.0" encoding="utf-8"?>
<p:tagLst xmlns:p="http://schemas.openxmlformats.org/presentationml/2006/main">
  <p:tag name="PA" val="v3.0.1"/>
</p:tagLst>
</file>

<file path=ppt/tags/tag165.xml><?xml version="1.0" encoding="utf-8"?>
<p:tagLst xmlns:p="http://schemas.openxmlformats.org/presentationml/2006/main">
  <p:tag name="PA" val="v3.0.1"/>
</p:tagLst>
</file>

<file path=ppt/tags/tag166.xml><?xml version="1.0" encoding="utf-8"?>
<p:tagLst xmlns:p="http://schemas.openxmlformats.org/presentationml/2006/main">
  <p:tag name="PA" val="v3.0.1"/>
</p:tagLst>
</file>

<file path=ppt/tags/tag167.xml><?xml version="1.0" encoding="utf-8"?>
<p:tagLst xmlns:p="http://schemas.openxmlformats.org/presentationml/2006/main">
  <p:tag name="PA" val="v3.0.1"/>
</p:tagLst>
</file>

<file path=ppt/tags/tag168.xml><?xml version="1.0" encoding="utf-8"?>
<p:tagLst xmlns:p="http://schemas.openxmlformats.org/presentationml/2006/main">
  <p:tag name="PA" val="v3.0.1"/>
</p:tagLst>
</file>

<file path=ppt/tags/tag169.xml><?xml version="1.0" encoding="utf-8"?>
<p:tagLst xmlns:p="http://schemas.openxmlformats.org/presentationml/2006/main">
  <p:tag name="ISPRING_PRESENTATION_TITLE" val="可爱卡通主题幼儿园家长会ppt模板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0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52.xml><?xml version="1.0" encoding="utf-8"?>
<p:tagLst xmlns:p="http://schemas.openxmlformats.org/presentationml/2006/main">
  <p:tag name="PA" val="v3.0.1"/>
</p:tagLst>
</file>

<file path=ppt/tags/tag53.xml><?xml version="1.0" encoding="utf-8"?>
<p:tagLst xmlns:p="http://schemas.openxmlformats.org/presentationml/2006/main">
  <p:tag name="PA" val="v3.0.1"/>
</p:tagLst>
</file>

<file path=ppt/tags/tag54.xml><?xml version="1.0" encoding="utf-8"?>
<p:tagLst xmlns:p="http://schemas.openxmlformats.org/presentationml/2006/main">
  <p:tag name="PA" val="v3.0.1"/>
</p:tagLst>
</file>

<file path=ppt/tags/tag55.xml><?xml version="1.0" encoding="utf-8"?>
<p:tagLst xmlns:p="http://schemas.openxmlformats.org/presentationml/2006/main">
  <p:tag name="PA" val="v3.0.1"/>
</p:tagLst>
</file>

<file path=ppt/tags/tag56.xml><?xml version="1.0" encoding="utf-8"?>
<p:tagLst xmlns:p="http://schemas.openxmlformats.org/presentationml/2006/main">
  <p:tag name="PA" val="v3.0.1"/>
</p:tagLst>
</file>

<file path=ppt/tags/tag57.xml><?xml version="1.0" encoding="utf-8"?>
<p:tagLst xmlns:p="http://schemas.openxmlformats.org/presentationml/2006/main">
  <p:tag name="PA" val="v3.0.1"/>
</p:tagLst>
</file>

<file path=ppt/tags/tag58.xml><?xml version="1.0" encoding="utf-8"?>
<p:tagLst xmlns:p="http://schemas.openxmlformats.org/presentationml/2006/main">
  <p:tag name="PA" val="v3.0.1"/>
</p:tagLst>
</file>

<file path=ppt/tags/tag59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0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PA" val="v3.0.1"/>
</p:tagLst>
</file>

<file path=ppt/tags/tag75.xml><?xml version="1.0" encoding="utf-8"?>
<p:tagLst xmlns:p="http://schemas.openxmlformats.org/presentationml/2006/main">
  <p:tag name="PA" val="v3.0.1"/>
</p:tagLst>
</file>

<file path=ppt/tags/tag76.xml><?xml version="1.0" encoding="utf-8"?>
<p:tagLst xmlns:p="http://schemas.openxmlformats.org/presentationml/2006/main">
  <p:tag name="PA" val="v3.0.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0"/>
</p:tagLst>
</file>

<file path=ppt/tags/tag79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3.0.0"/>
</p:tagLst>
</file>

<file path=ppt/tags/tag81.xml><?xml version="1.0" encoding="utf-8"?>
<p:tagLst xmlns:p="http://schemas.openxmlformats.org/presentationml/2006/main">
  <p:tag name="PA" val="v3.0.0"/>
</p:tagLst>
</file>

<file path=ppt/tags/tag82.xml><?xml version="1.0" encoding="utf-8"?>
<p:tagLst xmlns:p="http://schemas.openxmlformats.org/presentationml/2006/main">
  <p:tag name="PA" val="v3.0.0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PA" val="v3.0.0"/>
</p:tagLst>
</file>

<file path=ppt/tags/tag85.xml><?xml version="1.0" encoding="utf-8"?>
<p:tagLst xmlns:p="http://schemas.openxmlformats.org/presentationml/2006/main">
  <p:tag name="PA" val="v3.0.1"/>
</p:tagLst>
</file>

<file path=ppt/tags/tag86.xml><?xml version="1.0" encoding="utf-8"?>
<p:tagLst xmlns:p="http://schemas.openxmlformats.org/presentationml/2006/main">
  <p:tag name="PA" val="v3.0.1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PA" val="v3.0.1"/>
</p:tagLst>
</file>

<file path=ppt/tags/tag89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3.0.1"/>
</p:tagLst>
</file>

<file path=ppt/tags/tag91.xml><?xml version="1.0" encoding="utf-8"?>
<p:tagLst xmlns:p="http://schemas.openxmlformats.org/presentationml/2006/main">
  <p:tag name="PA" val="v3.0.0"/>
</p:tagLst>
</file>

<file path=ppt/tags/tag92.xml><?xml version="1.0" encoding="utf-8"?>
<p:tagLst xmlns:p="http://schemas.openxmlformats.org/presentationml/2006/main">
  <p:tag name="PA" val="v3.0.0"/>
</p:tagLst>
</file>

<file path=ppt/tags/tag93.xml><?xml version="1.0" encoding="utf-8"?>
<p:tagLst xmlns:p="http://schemas.openxmlformats.org/presentationml/2006/main">
  <p:tag name="PA" val="v3.0.0"/>
</p:tagLst>
</file>

<file path=ppt/tags/tag94.xml><?xml version="1.0" encoding="utf-8"?>
<p:tagLst xmlns:p="http://schemas.openxmlformats.org/presentationml/2006/main">
  <p:tag name="PA" val="v3.0.0"/>
</p:tagLst>
</file>

<file path=ppt/tags/tag95.xml><?xml version="1.0" encoding="utf-8"?>
<p:tagLst xmlns:p="http://schemas.openxmlformats.org/presentationml/2006/main">
  <p:tag name="PA" val="v3.0.0"/>
</p:tagLst>
</file>

<file path=ppt/tags/tag96.xml><?xml version="1.0" encoding="utf-8"?>
<p:tagLst xmlns:p="http://schemas.openxmlformats.org/presentationml/2006/main">
  <p:tag name="PA" val="v3.0.0"/>
</p:tagLst>
</file>

<file path=ppt/tags/tag97.xml><?xml version="1.0" encoding="utf-8"?>
<p:tagLst xmlns:p="http://schemas.openxmlformats.org/presentationml/2006/main">
  <p:tag name="PA" val="v3.0.0"/>
</p:tagLst>
</file>

<file path=ppt/tags/tag98.xml><?xml version="1.0" encoding="utf-8"?>
<p:tagLst xmlns:p="http://schemas.openxmlformats.org/presentationml/2006/main">
  <p:tag name="PA" val="v3.0.0"/>
</p:tagLst>
</file>

<file path=ppt/tags/tag9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0-多彩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96D8"/>
      </a:accent1>
      <a:accent2>
        <a:srgbClr val="E984A5"/>
      </a:accent2>
      <a:accent3>
        <a:srgbClr val="3CB44A"/>
      </a:accent3>
      <a:accent4>
        <a:srgbClr val="EC6603"/>
      </a:accent4>
      <a:accent5>
        <a:srgbClr val="3CA793"/>
      </a:accent5>
      <a:accent6>
        <a:srgbClr val="70AD47"/>
      </a:accent6>
      <a:hlink>
        <a:srgbClr val="0563C1"/>
      </a:hlink>
      <a:folHlink>
        <a:srgbClr val="954F72"/>
      </a:folHlink>
    </a:clrScheme>
    <a:fontScheme name="0-正常卡通">
      <a:majorFont>
        <a:latin typeface="Helvetica"/>
        <a:ea typeface="MYuppy-KR-Bold-DDC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WPS 演示</Application>
  <PresentationFormat>宽屏</PresentationFormat>
  <Paragraphs>267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华文细黑</vt:lpstr>
      <vt:lpstr>微软雅黑</vt:lpstr>
      <vt:lpstr>MYuppy-KR-Bold-DDC</vt:lpstr>
      <vt:lpstr>Segoe Print</vt:lpstr>
      <vt:lpstr>叶根友圆趣卡通体</vt:lpstr>
      <vt:lpstr>微软雅黑 Light</vt:lpstr>
      <vt:lpstr>黑体</vt:lpstr>
      <vt:lpstr>Arial Unicode MS</vt:lpstr>
      <vt:lpstr>Helvetica</vt:lpstr>
      <vt:lpstr>Calibri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可爱卡通主题幼儿园家长会ppt模板</dc:title>
  <dc:creator/>
  <cp:lastModifiedBy>南蛮姑娘</cp:lastModifiedBy>
  <cp:revision>8</cp:revision>
  <dcterms:created xsi:type="dcterms:W3CDTF">2017-03-16T13:16:00Z</dcterms:created>
  <dcterms:modified xsi:type="dcterms:W3CDTF">2021-09-14T11:09:56Z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8082E75C284846CFBF2AF023D7A9DBDE</vt:lpwstr>
  </property>
  <property fmtid="{D5CDD505-2E9C-101B-9397-08002B2CF9AE}" pid="3" name="KSOProductBuildVer">
    <vt:lpwstr>2052-11.1.0.10700</vt:lpwstr>
  </property>
</Properties>
</file>