
<file path=[Content_Types].xml><?xml version="1.0" encoding="utf-8"?>
<Types xmlns="http://schemas.openxmlformats.org/package/2006/content-types">
  <Default Extension="jpeg" ContentType="image/jpeg"/>
  <Default Extension="JPG" ContentType="image/.jpg"/>
  <Default Extension="xlsx" ContentType="application/vnd.openxmlformats-officedocument.spreadsheetml.shee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4"/>
  </p:notesMasterIdLst>
  <p:handoutMasterIdLst>
    <p:handoutMasterId r:id="rId30"/>
  </p:handoutMasterIdLst>
  <p:sldIdLst>
    <p:sldId id="3141" r:id="rId3"/>
    <p:sldId id="3135" r:id="rId5"/>
    <p:sldId id="3136" r:id="rId6"/>
    <p:sldId id="3101" r:id="rId7"/>
    <p:sldId id="3108" r:id="rId8"/>
    <p:sldId id="3092" r:id="rId9"/>
    <p:sldId id="3091" r:id="rId10"/>
    <p:sldId id="3094" r:id="rId11"/>
    <p:sldId id="3137" r:id="rId12"/>
    <p:sldId id="3096" r:id="rId13"/>
    <p:sldId id="3089" r:id="rId14"/>
    <p:sldId id="3098" r:id="rId15"/>
    <p:sldId id="3115" r:id="rId16"/>
    <p:sldId id="3102" r:id="rId17"/>
    <p:sldId id="3139" r:id="rId18"/>
    <p:sldId id="3128" r:id="rId19"/>
    <p:sldId id="3126" r:id="rId20"/>
    <p:sldId id="3127" r:id="rId21"/>
    <p:sldId id="3129" r:id="rId22"/>
    <p:sldId id="3130" r:id="rId23"/>
    <p:sldId id="3140" r:id="rId24"/>
    <p:sldId id="3131" r:id="rId25"/>
    <p:sldId id="3132" r:id="rId26"/>
    <p:sldId id="3133" r:id="rId27"/>
    <p:sldId id="3134" r:id="rId28"/>
    <p:sldId id="3142" r:id="rId29"/>
  </p:sldIdLst>
  <p:sldSz cx="12858750" cy="7232650"/>
  <p:notesSz cx="6858000" cy="9144000"/>
  <p:custDataLst>
    <p:tags r:id="rId34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746"/>
    <a:srgbClr val="033993"/>
    <a:srgbClr val="CB10D7"/>
    <a:srgbClr val="00B369"/>
    <a:srgbClr val="1A8CE1"/>
    <a:srgbClr val="FFFFFF"/>
    <a:srgbClr val="A78357"/>
    <a:srgbClr val="28C7D4"/>
    <a:srgbClr val="F94D4D"/>
    <a:srgbClr val="FE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58" autoAdjust="0"/>
    <p:restoredTop sz="92986" autoAdjust="0"/>
  </p:normalViewPr>
  <p:slideViewPr>
    <p:cSldViewPr>
      <p:cViewPr varScale="1">
        <p:scale>
          <a:sx n="81" d="100"/>
          <a:sy n="81" d="100"/>
        </p:scale>
        <p:origin x="422" y="67"/>
      </p:cViewPr>
      <p:guideLst>
        <p:guide orient="horz" pos="328"/>
        <p:guide pos="4050"/>
        <p:guide pos="557"/>
        <p:guide orient="horz" pos="4183"/>
        <p:guide pos="7588"/>
        <p:guide pos="376"/>
        <p:guide pos="1350"/>
      </p:guideLst>
    </p:cSldViewPr>
  </p:slideViewPr>
  <p:outlineViewPr>
    <p:cViewPr>
      <p:scale>
        <a:sx n="100" d="100"/>
        <a:sy n="100" d="100"/>
      </p:scale>
      <p:origin x="0" y="-14412"/>
    </p:cViewPr>
    <p:sldLst>
      <p:sld r:id="rId1" collapse="1"/>
      <p:sld r:id="rId2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4" Type="http://schemas.openxmlformats.org/officeDocument/2006/relationships/tags" Target="tags/tag23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26.xml"/><Relationship Id="rId1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ndard"/>
        <c:varyColors val="0"/>
        <c:ser>
          <c:idx val="0"/>
          <c:order val="0"/>
          <c:spPr>
            <a:solidFill>
              <a:schemeClr val="accent1"/>
            </a:solidFill>
          </c:spPr>
          <c:dLbls>
            <c:delete val="1"/>
          </c:dLbls>
          <c:val>
            <c:numRef>
              <c:f>Sheet1!$B$2:$B$6</c:f>
              <c:numCache>
                <c:formatCode>General</c:formatCode>
                <c:ptCount val="5"/>
                <c:pt idx="0">
                  <c:v>28</c:v>
                </c:pt>
                <c:pt idx="1">
                  <c:v>30</c:v>
                </c:pt>
                <c:pt idx="2">
                  <c:v>25</c:v>
                </c:pt>
                <c:pt idx="3">
                  <c:v>30</c:v>
                </c:pt>
                <c:pt idx="4">
                  <c:v>32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Series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Sheet1!$A$2:$A$6</c15:sqref>
                        </c15:formulaRef>
                      </c:ext>
                    </c:extLst>
                    <c:numCache>
                      <c:formatCode>yyyy/m/d</c:formatCode>
                      <c:ptCount val="5"/>
                      <c:pt idx="0" c:formatCode="yyyy/m/d">
                        <c:v>37261</c:v>
                      </c:pt>
                      <c:pt idx="1" c:formatCode="yyyy/m/d">
                        <c:v>37262</c:v>
                      </c:pt>
                      <c:pt idx="2" c:formatCode="yyyy/m/d">
                        <c:v>37263</c:v>
                      </c:pt>
                      <c:pt idx="3" c:formatCode="yyyy/m/d">
                        <c:v>37264</c:v>
                      </c:pt>
                      <c:pt idx="4" c:formatCode="yyyy/m/d">
                        <c:v>37265</c:v>
                      </c:pt>
                    </c:numCache>
                  </c:numRef>
                </c15:cat>
              </c15:filteredCategoryTitle>
            </c:ext>
          </c:extLst>
        </c:ser>
        <c:ser>
          <c:idx val="1"/>
          <c:order val="1"/>
          <c:spPr>
            <a:solidFill>
              <a:schemeClr val="accent2"/>
            </a:solidFill>
          </c:spPr>
          <c:dLbls>
            <c:delete val="1"/>
          </c:dLbls>
          <c:val>
            <c:numRef>
              <c:f>Sheet1!$C$2:$C$6</c:f>
              <c:numCache>
                <c:formatCode>General</c:formatCode>
                <c:ptCount val="5"/>
                <c:pt idx="0">
                  <c:v>22</c:v>
                </c:pt>
                <c:pt idx="1">
                  <c:v>18</c:v>
                </c:pt>
                <c:pt idx="2">
                  <c:v>20</c:v>
                </c:pt>
                <c:pt idx="3">
                  <c:v>21</c:v>
                </c:pt>
                <c:pt idx="4">
                  <c:v>28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Series 2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Sheet1!$A$2:$A$6</c15:sqref>
                        </c15:formulaRef>
                      </c:ext>
                    </c:extLst>
                    <c:numCache>
                      <c:formatCode>yyyy/m/d</c:formatCode>
                      <c:ptCount val="5"/>
                      <c:pt idx="0" c:formatCode="yyyy/m/d">
                        <c:v>37261</c:v>
                      </c:pt>
                      <c:pt idx="1" c:formatCode="yyyy/m/d">
                        <c:v>37262</c:v>
                      </c:pt>
                      <c:pt idx="2" c:formatCode="yyyy/m/d">
                        <c:v>37263</c:v>
                      </c:pt>
                      <c:pt idx="3" c:formatCode="yyyy/m/d">
                        <c:v>37264</c:v>
                      </c:pt>
                      <c:pt idx="4" c:formatCode="yyyy/m/d">
                        <c:v>37265</c:v>
                      </c:pt>
                    </c:numCache>
                  </c:numRef>
                </c15:cat>
              </c15:filteredCategoryTitle>
            </c:ext>
          </c:extLst>
        </c:ser>
        <c:ser>
          <c:idx val="2"/>
          <c:order val="2"/>
          <c:spPr>
            <a:solidFill>
              <a:schemeClr val="accent3"/>
            </a:solidFill>
            <a:ln w="25400">
              <a:noFill/>
            </a:ln>
          </c:spPr>
          <c:dLbls>
            <c:delete val="1"/>
          </c:dLbls>
          <c:val>
            <c:numRef>
              <c:f>Sheet1!$D$2:$D$6</c:f>
              <c:numCache>
                <c:formatCode>General</c:formatCode>
                <c:ptCount val="5"/>
                <c:pt idx="0">
                  <c:v>15</c:v>
                </c:pt>
                <c:pt idx="1">
                  <c:v>15</c:v>
                </c:pt>
                <c:pt idx="2">
                  <c:v>15</c:v>
                </c:pt>
                <c:pt idx="3">
                  <c:v>19</c:v>
                </c:pt>
                <c:pt idx="4">
                  <c:v>18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Series 12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Sheet1!$A$2:$A$6</c15:sqref>
                        </c15:formulaRef>
                      </c:ext>
                    </c:extLst>
                    <c:numCache>
                      <c:formatCode>yyyy/m/d</c:formatCode>
                      <c:ptCount val="5"/>
                      <c:pt idx="0" c:formatCode="yyyy/m/d">
                        <c:v>37261</c:v>
                      </c:pt>
                      <c:pt idx="1" c:formatCode="yyyy/m/d">
                        <c:v>37262</c:v>
                      </c:pt>
                      <c:pt idx="2" c:formatCode="yyyy/m/d">
                        <c:v>37263</c:v>
                      </c:pt>
                      <c:pt idx="3" c:formatCode="yyyy/m/d">
                        <c:v>37264</c:v>
                      </c:pt>
                      <c:pt idx="4" c:formatCode="yyyy/m/d">
                        <c:v>37265</c:v>
                      </c:pt>
                    </c:numCache>
                  </c:numRef>
                </c15:cat>
              </c15:filteredCategoryTitle>
            </c:ext>
          </c:extLst>
        </c:ser>
        <c:ser>
          <c:idx val="3"/>
          <c:order val="3"/>
          <c:spPr>
            <a:solidFill>
              <a:schemeClr val="accent4"/>
            </a:solidFill>
            <a:ln w="25400">
              <a:noFill/>
            </a:ln>
          </c:spPr>
          <c:dLbls>
            <c:delete val="1"/>
          </c:dLbls>
          <c:val>
            <c:numRef>
              <c:f>Sheet1!$E$2:$E$6</c:f>
              <c:numCache>
                <c:formatCode>General</c:formatCode>
                <c:ptCount val="5"/>
                <c:pt idx="0">
                  <c:v>20</c:v>
                </c:pt>
                <c:pt idx="1">
                  <c:v>12</c:v>
                </c:pt>
                <c:pt idx="2">
                  <c:v>12</c:v>
                </c:pt>
                <c:pt idx="3">
                  <c:v>9</c:v>
                </c:pt>
                <c:pt idx="4">
                  <c:v>11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Sheet1!$E$1</c15:sqref>
                        </c15:formulaRef>
                      </c:ext>
                    </c:extLst>
                    <c:strCache>
                      <c:ptCount val="1"/>
                      <c:pt idx="0">
                        <c:v>Series 23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Sheet1!$A$2:$A$6</c15:sqref>
                        </c15:formulaRef>
                      </c:ext>
                    </c:extLst>
                    <c:numCache>
                      <c:formatCode>yyyy/m/d</c:formatCode>
                      <c:ptCount val="5"/>
                      <c:pt idx="0" c:formatCode="yyyy/m/d">
                        <c:v>37261</c:v>
                      </c:pt>
                      <c:pt idx="1" c:formatCode="yyyy/m/d">
                        <c:v>37262</c:v>
                      </c:pt>
                      <c:pt idx="2" c:formatCode="yyyy/m/d">
                        <c:v>37263</c:v>
                      </c:pt>
                      <c:pt idx="3" c:formatCode="yyyy/m/d">
                        <c:v>37264</c:v>
                      </c:pt>
                      <c:pt idx="4" c:formatCode="yyyy/m/d">
                        <c:v>37265</c:v>
                      </c:pt>
                    </c:numCache>
                  </c:numRef>
                </c15:cat>
              </c15:filteredCategory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18122656"/>
        <c:axId val="818136800"/>
      </c:areaChart>
      <c:catAx>
        <c:axId val="818122656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one"/>
        <c:txPr>
          <a:bodyPr rot="-60000000" spcFirstLastPara="0" vertOverflow="ellipsis" vert="horz" wrap="square" anchor="ctr" anchorCtr="1"/>
          <a:lstStyle/>
          <a:p>
            <a:pPr>
              <a:defRPr lang="zh-CN" sz="1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defRPr>
            </a:pPr>
          </a:p>
        </c:txPr>
        <c:crossAx val="818136800"/>
        <c:crosses val="autoZero"/>
        <c:auto val="1"/>
        <c:lblAlgn val="ctr"/>
        <c:lblOffset val="100"/>
        <c:noMultiLvlLbl val="1"/>
      </c:catAx>
      <c:valAx>
        <c:axId val="81813680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txPr>
          <a:bodyPr rot="-60000000" spcFirstLastPara="0" vertOverflow="ellipsis" vert="horz" wrap="square" anchor="ctr" anchorCtr="1"/>
          <a:lstStyle/>
          <a:p>
            <a:pPr>
              <a:defRPr lang="zh-CN" sz="1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defRPr>
            </a:pPr>
          </a:p>
        </c:txPr>
        <c:crossAx val="818122656"/>
        <c:crosses val="autoZero"/>
        <c:crossBetween val="midCat"/>
      </c:valAx>
    </c:plotArea>
    <c:plotVisOnly val="1"/>
    <c:dispBlanksAs val="zero"/>
    <c:showDLblsOverMax val="0"/>
  </c:chart>
  <c:txPr>
    <a:bodyPr/>
    <a:lstStyle/>
    <a:p>
      <a:pPr>
        <a:defRPr lang="zh-CN" sz="1800">
          <a:latin typeface="Arial" panose="020B0604020202020204" pitchFamily="34" charset="0"/>
          <a:ea typeface="微软雅黑" panose="020B0503020204020204" pitchFamily="34" charset="-122"/>
          <a:cs typeface="+mn-ea"/>
          <a:sym typeface="Arial" panose="020B0604020202020204" pitchFamily="34" charset="0"/>
        </a:defRPr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ndard"/>
        <c:varyColors val="0"/>
        <c:ser>
          <c:idx val="0"/>
          <c:order val="0"/>
          <c:spPr>
            <a:solidFill>
              <a:schemeClr val="accent1"/>
            </a:solidFill>
          </c:spPr>
          <c:dLbls>
            <c:delete val="1"/>
          </c:dLbls>
          <c:val>
            <c:numRef>
              <c:f>Sheet1!$B$2:$B$6</c:f>
              <c:numCache>
                <c:formatCode>General</c:formatCode>
                <c:ptCount val="5"/>
                <c:pt idx="0">
                  <c:v>28</c:v>
                </c:pt>
                <c:pt idx="1">
                  <c:v>30</c:v>
                </c:pt>
                <c:pt idx="2">
                  <c:v>25</c:v>
                </c:pt>
                <c:pt idx="3">
                  <c:v>30</c:v>
                </c:pt>
                <c:pt idx="4">
                  <c:v>32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Series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Sheet1!$A$2:$A$6</c15:sqref>
                        </c15:formulaRef>
                      </c:ext>
                    </c:extLst>
                    <c:numCache>
                      <c:formatCode>yyyy/m/d</c:formatCode>
                      <c:ptCount val="5"/>
                      <c:pt idx="0" c:formatCode="yyyy/m/d">
                        <c:v>37261</c:v>
                      </c:pt>
                      <c:pt idx="1" c:formatCode="yyyy/m/d">
                        <c:v>37262</c:v>
                      </c:pt>
                      <c:pt idx="2" c:formatCode="yyyy/m/d">
                        <c:v>37263</c:v>
                      </c:pt>
                      <c:pt idx="3" c:formatCode="yyyy/m/d">
                        <c:v>37264</c:v>
                      </c:pt>
                      <c:pt idx="4" c:formatCode="yyyy/m/d">
                        <c:v>37265</c:v>
                      </c:pt>
                    </c:numCache>
                  </c:numRef>
                </c15:cat>
              </c15:filteredCategoryTitle>
            </c:ext>
          </c:extLst>
        </c:ser>
        <c:ser>
          <c:idx val="1"/>
          <c:order val="1"/>
          <c:spPr>
            <a:solidFill>
              <a:schemeClr val="accent2"/>
            </a:solidFill>
          </c:spPr>
          <c:dLbls>
            <c:delete val="1"/>
          </c:dLbls>
          <c:val>
            <c:numRef>
              <c:f>Sheet1!$C$2:$C$6</c:f>
              <c:numCache>
                <c:formatCode>General</c:formatCode>
                <c:ptCount val="5"/>
                <c:pt idx="0">
                  <c:v>22</c:v>
                </c:pt>
                <c:pt idx="1">
                  <c:v>18</c:v>
                </c:pt>
                <c:pt idx="2">
                  <c:v>20</c:v>
                </c:pt>
                <c:pt idx="3">
                  <c:v>21</c:v>
                </c:pt>
                <c:pt idx="4">
                  <c:v>28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Series 2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Sheet1!$A$2:$A$6</c15:sqref>
                        </c15:formulaRef>
                      </c:ext>
                    </c:extLst>
                    <c:numCache>
                      <c:formatCode>yyyy/m/d</c:formatCode>
                      <c:ptCount val="5"/>
                      <c:pt idx="0" c:formatCode="yyyy/m/d">
                        <c:v>37261</c:v>
                      </c:pt>
                      <c:pt idx="1" c:formatCode="yyyy/m/d">
                        <c:v>37262</c:v>
                      </c:pt>
                      <c:pt idx="2" c:formatCode="yyyy/m/d">
                        <c:v>37263</c:v>
                      </c:pt>
                      <c:pt idx="3" c:formatCode="yyyy/m/d">
                        <c:v>37264</c:v>
                      </c:pt>
                      <c:pt idx="4" c:formatCode="yyyy/m/d">
                        <c:v>37265</c:v>
                      </c:pt>
                    </c:numCache>
                  </c:numRef>
                </c15:cat>
              </c15:filteredCategoryTitle>
            </c:ext>
          </c:extLst>
        </c:ser>
        <c:ser>
          <c:idx val="2"/>
          <c:order val="2"/>
          <c:spPr>
            <a:solidFill>
              <a:schemeClr val="accent3"/>
            </a:solidFill>
            <a:ln w="25400">
              <a:noFill/>
            </a:ln>
          </c:spPr>
          <c:dLbls>
            <c:delete val="1"/>
          </c:dLbls>
          <c:val>
            <c:numRef>
              <c:f>Sheet1!$D$2:$D$6</c:f>
              <c:numCache>
                <c:formatCode>General</c:formatCode>
                <c:ptCount val="5"/>
                <c:pt idx="0">
                  <c:v>15</c:v>
                </c:pt>
                <c:pt idx="1">
                  <c:v>15</c:v>
                </c:pt>
                <c:pt idx="2">
                  <c:v>15</c:v>
                </c:pt>
                <c:pt idx="3">
                  <c:v>19</c:v>
                </c:pt>
                <c:pt idx="4">
                  <c:v>18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Series 12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Sheet1!$A$2:$A$6</c15:sqref>
                        </c15:formulaRef>
                      </c:ext>
                    </c:extLst>
                    <c:numCache>
                      <c:formatCode>yyyy/m/d</c:formatCode>
                      <c:ptCount val="5"/>
                      <c:pt idx="0" c:formatCode="yyyy/m/d">
                        <c:v>37261</c:v>
                      </c:pt>
                      <c:pt idx="1" c:formatCode="yyyy/m/d">
                        <c:v>37262</c:v>
                      </c:pt>
                      <c:pt idx="2" c:formatCode="yyyy/m/d">
                        <c:v>37263</c:v>
                      </c:pt>
                      <c:pt idx="3" c:formatCode="yyyy/m/d">
                        <c:v>37264</c:v>
                      </c:pt>
                      <c:pt idx="4" c:formatCode="yyyy/m/d">
                        <c:v>37265</c:v>
                      </c:pt>
                    </c:numCache>
                  </c:numRef>
                </c15:cat>
              </c15:filteredCategoryTitle>
            </c:ext>
          </c:extLst>
        </c:ser>
        <c:ser>
          <c:idx val="3"/>
          <c:order val="3"/>
          <c:spPr>
            <a:solidFill>
              <a:schemeClr val="accent4"/>
            </a:solidFill>
            <a:ln w="25400">
              <a:noFill/>
            </a:ln>
          </c:spPr>
          <c:dLbls>
            <c:delete val="1"/>
          </c:dLbls>
          <c:val>
            <c:numRef>
              <c:f>Sheet1!$E$2:$E$6</c:f>
              <c:numCache>
                <c:formatCode>General</c:formatCode>
                <c:ptCount val="5"/>
                <c:pt idx="0">
                  <c:v>20</c:v>
                </c:pt>
                <c:pt idx="1">
                  <c:v>12</c:v>
                </c:pt>
                <c:pt idx="2">
                  <c:v>12</c:v>
                </c:pt>
                <c:pt idx="3">
                  <c:v>9</c:v>
                </c:pt>
                <c:pt idx="4">
                  <c:v>11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Sheet1!$E$1</c15:sqref>
                        </c15:formulaRef>
                      </c:ext>
                    </c:extLst>
                    <c:strCache>
                      <c:ptCount val="1"/>
                      <c:pt idx="0">
                        <c:v>Series 23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Sheet1!$A$2:$A$6</c15:sqref>
                        </c15:formulaRef>
                      </c:ext>
                    </c:extLst>
                    <c:numCache>
                      <c:formatCode>yyyy/m/d</c:formatCode>
                      <c:ptCount val="5"/>
                      <c:pt idx="0" c:formatCode="yyyy/m/d">
                        <c:v>37261</c:v>
                      </c:pt>
                      <c:pt idx="1" c:formatCode="yyyy/m/d">
                        <c:v>37262</c:v>
                      </c:pt>
                      <c:pt idx="2" c:formatCode="yyyy/m/d">
                        <c:v>37263</c:v>
                      </c:pt>
                      <c:pt idx="3" c:formatCode="yyyy/m/d">
                        <c:v>37264</c:v>
                      </c:pt>
                      <c:pt idx="4" c:formatCode="yyyy/m/d">
                        <c:v>37265</c:v>
                      </c:pt>
                    </c:numCache>
                  </c:numRef>
                </c15:cat>
              </c15:filteredCategory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18129728"/>
        <c:axId val="818137888"/>
      </c:areaChart>
      <c:catAx>
        <c:axId val="818129728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one"/>
        <c:txPr>
          <a:bodyPr rot="-60000000" spcFirstLastPara="0" vertOverflow="ellipsis" vert="horz" wrap="square" anchor="ctr" anchorCtr="1"/>
          <a:lstStyle/>
          <a:p>
            <a:pPr>
              <a:defRPr lang="zh-CN" sz="1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defRPr>
            </a:pPr>
          </a:p>
        </c:txPr>
        <c:crossAx val="818137888"/>
        <c:crosses val="autoZero"/>
        <c:auto val="1"/>
        <c:lblAlgn val="ctr"/>
        <c:lblOffset val="100"/>
        <c:noMultiLvlLbl val="1"/>
      </c:catAx>
      <c:valAx>
        <c:axId val="81813788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txPr>
          <a:bodyPr rot="-60000000" spcFirstLastPara="0" vertOverflow="ellipsis" vert="horz" wrap="square" anchor="ctr" anchorCtr="1"/>
          <a:lstStyle/>
          <a:p>
            <a:pPr>
              <a:defRPr lang="zh-CN" sz="1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defRPr>
            </a:pPr>
          </a:p>
        </c:txPr>
        <c:crossAx val="818129728"/>
        <c:crosses val="autoZero"/>
        <c:crossBetween val="midCat"/>
      </c:valAx>
    </c:plotArea>
    <c:plotVisOnly val="1"/>
    <c:dispBlanksAs val="zero"/>
    <c:showDLblsOverMax val="0"/>
  </c:chart>
  <c:txPr>
    <a:bodyPr/>
    <a:lstStyle/>
    <a:p>
      <a:pPr>
        <a:defRPr lang="zh-CN" sz="1800">
          <a:latin typeface="Arial" panose="020B0604020202020204" pitchFamily="34" charset="0"/>
          <a:ea typeface="微软雅黑" panose="020B0503020204020204" pitchFamily="34" charset="-122"/>
          <a:cs typeface="+mn-ea"/>
          <a:sym typeface="Arial" panose="020B0604020202020204" pitchFamily="34" charset="0"/>
        </a:defRPr>
      </a:pPr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742FC-62BB-4B81-9CA5-3B750A4B458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E82F1-5B17-4D95-A6D6-EB96F2D72B6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 smtClean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D101A-2EF2-4409-ABFE-7E4E8B4BA588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宋体" panose="02010600030101010101" pitchFamily="2" charset="-122"/>
              </a:defRPr>
            </a:lvl9pPr>
          </a:lstStyle>
          <a:p>
            <a:fld id="{CD82B6E9-0666-4E7E-B502-612ED3F2704A}" type="slidenum">
              <a:rPr lang="zh-CN" altLang="en-US" smtClean="0">
                <a:latin typeface="Calibri" panose="020F0502020204030204" pitchFamily="34" charset="0"/>
              </a:rPr>
            </a:fld>
            <a:endParaRPr lang="zh-CN" altLang="en-US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C4DAE-4541-43CA-A4FF-DC618A162F8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宋体" panose="02010600030101010101" pitchFamily="2" charset="-122"/>
              </a:defRPr>
            </a:lvl9pPr>
          </a:lstStyle>
          <a:p>
            <a:fld id="{CD82B6E9-0666-4E7E-B502-612ED3F2704A}" type="slidenum">
              <a:rPr lang="zh-CN" altLang="en-US" smtClean="0">
                <a:latin typeface="Calibri" panose="020F0502020204030204" pitchFamily="34" charset="0"/>
              </a:rPr>
            </a:fld>
            <a:endParaRPr lang="zh-CN" altLang="en-US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宋体" panose="02010600030101010101" pitchFamily="2" charset="-122"/>
              </a:defRPr>
            </a:lvl9pPr>
          </a:lstStyle>
          <a:p>
            <a:fld id="{CD82B6E9-0666-4E7E-B502-612ED3F2704A}" type="slidenum">
              <a:rPr lang="zh-CN" altLang="en-US" smtClean="0">
                <a:latin typeface="Calibri" panose="020F0502020204030204" pitchFamily="34" charset="0"/>
              </a:rPr>
            </a:fld>
            <a:endParaRPr lang="zh-CN" altLang="en-US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D101A-2EF2-4409-ABFE-7E4E8B4BA588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宋体" panose="02010600030101010101" pitchFamily="2" charset="-122"/>
              </a:defRPr>
            </a:lvl9pPr>
          </a:lstStyle>
          <a:p>
            <a:fld id="{CD82B6E9-0666-4E7E-B502-612ED3F2704A}" type="slidenum">
              <a:rPr lang="zh-CN" altLang="en-US" smtClean="0">
                <a:latin typeface="Calibri" panose="020F0502020204030204" pitchFamily="34" charset="0"/>
              </a:rPr>
            </a:fld>
            <a:endParaRPr lang="zh-CN" altLang="en-US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宋体" panose="02010600030101010101" pitchFamily="2" charset="-122"/>
              </a:defRPr>
            </a:lvl9pPr>
          </a:lstStyle>
          <a:p>
            <a:fld id="{CD82B6E9-0666-4E7E-B502-612ED3F2704A}" type="slidenum">
              <a:rPr lang="zh-CN" altLang="en-US" smtClean="0">
                <a:latin typeface="Calibri" panose="020F0502020204030204" pitchFamily="34" charset="0"/>
              </a:rPr>
            </a:fld>
            <a:endParaRPr lang="zh-CN" altLang="en-US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 userDrawn="1"/>
        </p:nvGrpSpPr>
        <p:grpSpPr bwMode="auto">
          <a:xfrm flipH="1">
            <a:off x="-1" y="348756"/>
            <a:ext cx="2527264" cy="713220"/>
            <a:chOff x="2370576" y="533400"/>
            <a:chExt cx="2417494" cy="675969"/>
          </a:xfrm>
          <a:solidFill>
            <a:schemeClr val="accent2"/>
          </a:solidFill>
        </p:grpSpPr>
        <p:sp>
          <p:nvSpPr>
            <p:cNvPr id="3" name="矩形 2"/>
            <p:cNvSpPr/>
            <p:nvPr/>
          </p:nvSpPr>
          <p:spPr>
            <a:xfrm>
              <a:off x="2738030" y="533400"/>
              <a:ext cx="2050040" cy="67596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000">
                <a:cs typeface="+mn-ea"/>
                <a:sym typeface="+mn-lt"/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2370576" y="533400"/>
              <a:ext cx="623734" cy="67596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000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643018" y="6704013"/>
            <a:ext cx="3000745" cy="385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E45C20-9DC3-4C93-855F-0906F529D9E0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393156" y="6704013"/>
            <a:ext cx="4072440" cy="385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214988" y="6704013"/>
            <a:ext cx="3000745" cy="385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38595A7-F137-4A1C-94F3-17BF434764D1}" type="slidenum">
              <a:rPr lang="zh-CN" altLang="en-US"/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chart" Target="../charts/char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6.png"/><Relationship Id="rId1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0" Type="http://schemas.openxmlformats.org/officeDocument/2006/relationships/notesSlide" Target="../notesSlides/notesSlide2.xml"/><Relationship Id="rId2" Type="http://schemas.openxmlformats.org/officeDocument/2006/relationships/tags" Target="../tags/tag1.xml"/><Relationship Id="rId19" Type="http://schemas.openxmlformats.org/officeDocument/2006/relationships/slideLayout" Target="../slideLayouts/slideLayout2.xml"/><Relationship Id="rId18" Type="http://schemas.openxmlformats.org/officeDocument/2006/relationships/tags" Target="../tags/tag17.xml"/><Relationship Id="rId17" Type="http://schemas.openxmlformats.org/officeDocument/2006/relationships/tags" Target="../tags/tag16.xml"/><Relationship Id="rId16" Type="http://schemas.openxmlformats.org/officeDocument/2006/relationships/tags" Target="../tags/tag15.xml"/><Relationship Id="rId15" Type="http://schemas.openxmlformats.org/officeDocument/2006/relationships/tags" Target="../tags/tag14.xml"/><Relationship Id="rId14" Type="http://schemas.openxmlformats.org/officeDocument/2006/relationships/tags" Target="../tags/tag13.xml"/><Relationship Id="rId13" Type="http://schemas.openxmlformats.org/officeDocument/2006/relationships/tags" Target="../tags/tag12.xml"/><Relationship Id="rId12" Type="http://schemas.openxmlformats.org/officeDocument/2006/relationships/tags" Target="../tags/tag11.xml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.xml"/><Relationship Id="rId1" Type="http://schemas.openxmlformats.org/officeDocument/2006/relationships/chart" Target="../charts/char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-1"/>
            <a:ext cx="12880544" cy="7224003"/>
          </a:xfrm>
          <a:prstGeom prst="rect">
            <a:avLst/>
          </a:prstGeom>
          <a:solidFill>
            <a:srgbClr val="001746"/>
          </a:solidFill>
          <a:ln>
            <a:noFill/>
          </a:ln>
          <a:effectLst>
            <a:outerShdw blurRad="520700" dist="38100" dir="10800000" algn="r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造字工房悦黑体验版纤细体" pitchFamily="50" charset="-122"/>
            </a:endParaRPr>
          </a:p>
        </p:txBody>
      </p:sp>
      <p:sp>
        <p:nvSpPr>
          <p:cNvPr id="4" name="等腰三角形 3"/>
          <p:cNvSpPr/>
          <p:nvPr/>
        </p:nvSpPr>
        <p:spPr>
          <a:xfrm rot="10800000">
            <a:off x="8049321" y="8650"/>
            <a:ext cx="4784332" cy="7308592"/>
          </a:xfrm>
          <a:prstGeom prst="triangle">
            <a:avLst>
              <a:gd name="adj" fmla="val 0"/>
            </a:avLst>
          </a:prstGeom>
          <a:solidFill>
            <a:srgbClr val="D80E2B"/>
          </a:solidFill>
          <a:ln>
            <a:noFill/>
          </a:ln>
          <a:effectLst>
            <a:outerShdw blurRad="482600" dist="38100" dir="8100000" algn="tr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造字工房悦黑体验版纤细体" pitchFamily="50" charset="-122"/>
            </a:endParaRPr>
          </a:p>
        </p:txBody>
      </p:sp>
      <p:sp>
        <p:nvSpPr>
          <p:cNvPr id="12" name="等腰三角形 11"/>
          <p:cNvSpPr/>
          <p:nvPr/>
        </p:nvSpPr>
        <p:spPr>
          <a:xfrm rot="10800000" flipV="1">
            <a:off x="8072766" y="-102920"/>
            <a:ext cx="4784332" cy="7308592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457200" dist="38100" dir="13500000" algn="br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造字工房悦黑体验版纤细体" pitchFamily="50" charset="-122"/>
            </a:endParaRPr>
          </a:p>
        </p:txBody>
      </p:sp>
      <p:sp>
        <p:nvSpPr>
          <p:cNvPr id="2" name="等腰三角形 1"/>
          <p:cNvSpPr/>
          <p:nvPr/>
        </p:nvSpPr>
        <p:spPr>
          <a:xfrm rot="16200000">
            <a:off x="7948537" y="2385235"/>
            <a:ext cx="7401832" cy="2462182"/>
          </a:xfrm>
          <a:custGeom>
            <a:avLst/>
            <a:gdLst>
              <a:gd name="connsiteX0" fmla="*/ 0 w 6922169"/>
              <a:gd name="connsiteY0" fmla="*/ 2294016 h 2294016"/>
              <a:gd name="connsiteX1" fmla="*/ 3493273 w 6922169"/>
              <a:gd name="connsiteY1" fmla="*/ 0 h 2294016"/>
              <a:gd name="connsiteX2" fmla="*/ 6922169 w 6922169"/>
              <a:gd name="connsiteY2" fmla="*/ 2294016 h 2294016"/>
              <a:gd name="connsiteX3" fmla="*/ 0 w 6922169"/>
              <a:gd name="connsiteY3" fmla="*/ 2294016 h 2294016"/>
              <a:gd name="connsiteX0-1" fmla="*/ 0 w 6922172"/>
              <a:gd name="connsiteY0-2" fmla="*/ 2294016 h 2294016"/>
              <a:gd name="connsiteX1-3" fmla="*/ 3493273 w 6922172"/>
              <a:gd name="connsiteY1-4" fmla="*/ 0 h 2294016"/>
              <a:gd name="connsiteX2-5" fmla="*/ 6922172 w 6922172"/>
              <a:gd name="connsiteY2-6" fmla="*/ 2261932 h 2294016"/>
              <a:gd name="connsiteX3-7" fmla="*/ 0 w 6922172"/>
              <a:gd name="connsiteY3-8" fmla="*/ 2294016 h 2294016"/>
              <a:gd name="connsiteX0-9" fmla="*/ 0 w 6922172"/>
              <a:gd name="connsiteY0-10" fmla="*/ 2294016 h 2294016"/>
              <a:gd name="connsiteX1-11" fmla="*/ 3493273 w 6922172"/>
              <a:gd name="connsiteY1-12" fmla="*/ 0 h 2294016"/>
              <a:gd name="connsiteX2-13" fmla="*/ 6922172 w 6922172"/>
              <a:gd name="connsiteY2-14" fmla="*/ 2261932 h 2294016"/>
              <a:gd name="connsiteX3-15" fmla="*/ 0 w 6922172"/>
              <a:gd name="connsiteY3-16" fmla="*/ 2294016 h 2294016"/>
              <a:gd name="connsiteX0-17" fmla="*/ 0 w 7034466"/>
              <a:gd name="connsiteY0-18" fmla="*/ 2294016 h 2294016"/>
              <a:gd name="connsiteX1-19" fmla="*/ 3493273 w 7034466"/>
              <a:gd name="connsiteY1-20" fmla="*/ 0 h 2294016"/>
              <a:gd name="connsiteX2-21" fmla="*/ 7034466 w 7034466"/>
              <a:gd name="connsiteY2-22" fmla="*/ 2261932 h 2294016"/>
              <a:gd name="connsiteX3-23" fmla="*/ 0 w 7034466"/>
              <a:gd name="connsiteY3-24" fmla="*/ 2294016 h 2294016"/>
              <a:gd name="connsiteX0-25" fmla="*/ 0 w 7034466"/>
              <a:gd name="connsiteY0-26" fmla="*/ 2294016 h 2323340"/>
              <a:gd name="connsiteX1-27" fmla="*/ 3493273 w 7034466"/>
              <a:gd name="connsiteY1-28" fmla="*/ 0 h 2323340"/>
              <a:gd name="connsiteX2-29" fmla="*/ 7034466 w 7034466"/>
              <a:gd name="connsiteY2-30" fmla="*/ 2261932 h 2323340"/>
              <a:gd name="connsiteX3-31" fmla="*/ 0 w 7034466"/>
              <a:gd name="connsiteY3-32" fmla="*/ 2294016 h 2323340"/>
              <a:gd name="connsiteX0-33" fmla="*/ 0 w 6954256"/>
              <a:gd name="connsiteY0-34" fmla="*/ 2294016 h 2346377"/>
              <a:gd name="connsiteX1-35" fmla="*/ 3493273 w 6954256"/>
              <a:gd name="connsiteY1-36" fmla="*/ 0 h 2346377"/>
              <a:gd name="connsiteX2-37" fmla="*/ 6954256 w 6954256"/>
              <a:gd name="connsiteY2-38" fmla="*/ 2294016 h 2346377"/>
              <a:gd name="connsiteX3-39" fmla="*/ 0 w 6954256"/>
              <a:gd name="connsiteY3-40" fmla="*/ 2294016 h 2346377"/>
              <a:gd name="connsiteX0-41" fmla="*/ 0 w 6938217"/>
              <a:gd name="connsiteY0-42" fmla="*/ 2294016 h 2334500"/>
              <a:gd name="connsiteX1-43" fmla="*/ 3493273 w 6938217"/>
              <a:gd name="connsiteY1-44" fmla="*/ 0 h 2334500"/>
              <a:gd name="connsiteX2-45" fmla="*/ 6938217 w 6938217"/>
              <a:gd name="connsiteY2-46" fmla="*/ 2277973 h 2334500"/>
              <a:gd name="connsiteX3-47" fmla="*/ 0 w 6938217"/>
              <a:gd name="connsiteY3-48" fmla="*/ 2294016 h 2334500"/>
              <a:gd name="connsiteX0-49" fmla="*/ 0 w 6938217"/>
              <a:gd name="connsiteY0-50" fmla="*/ 2294016 h 2299040"/>
              <a:gd name="connsiteX1-51" fmla="*/ 3493273 w 6938217"/>
              <a:gd name="connsiteY1-52" fmla="*/ 0 h 2299040"/>
              <a:gd name="connsiteX2-53" fmla="*/ 6938217 w 6938217"/>
              <a:gd name="connsiteY2-54" fmla="*/ 2277973 h 2299040"/>
              <a:gd name="connsiteX3-55" fmla="*/ 0 w 6938217"/>
              <a:gd name="connsiteY3-56" fmla="*/ 2294016 h 229904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6938217" h="2299040">
                <a:moveTo>
                  <a:pt x="0" y="2294016"/>
                </a:moveTo>
                <a:lnTo>
                  <a:pt x="3493273" y="0"/>
                </a:lnTo>
                <a:lnTo>
                  <a:pt x="6938217" y="2277973"/>
                </a:lnTo>
                <a:cubicBezTo>
                  <a:pt x="4534572" y="2320756"/>
                  <a:pt x="2307391" y="2283321"/>
                  <a:pt x="0" y="2294016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520700" dist="38100" dir="10800000" algn="r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造字工房悦黑体验版纤细体" pitchFamily="50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834010" y="3761192"/>
            <a:ext cx="605759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259"/>
          <p:cNvSpPr>
            <a:spLocks noChangeArrowheads="1"/>
          </p:cNvSpPr>
          <p:nvPr/>
        </p:nvSpPr>
        <p:spPr bwMode="auto">
          <a:xfrm>
            <a:off x="1676847" y="4707767"/>
            <a:ext cx="51656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sz="1800" cap="all" dirty="0">
                <a:solidFill>
                  <a:schemeClr val="bg1"/>
                </a:solidFill>
                <a:cs typeface="Arial" panose="020B0604020202020204" pitchFamily="34" charset="0"/>
              </a:rPr>
              <a:t>|</a:t>
            </a:r>
            <a:r>
              <a:rPr lang="zh-CN" altLang="en-US" sz="1800" cap="all" dirty="0">
                <a:solidFill>
                  <a:schemeClr val="bg1"/>
                </a:solidFill>
                <a:cs typeface="Arial" panose="020B0604020202020204" pitchFamily="34" charset="0"/>
              </a:rPr>
              <a:t>适用于述职报告</a:t>
            </a:r>
            <a:r>
              <a:rPr lang="en-US" altLang="zh-CN" sz="1800" cap="all" dirty="0">
                <a:solidFill>
                  <a:schemeClr val="bg1"/>
                </a:solidFill>
                <a:cs typeface="Arial" panose="020B0604020202020204" pitchFamily="34" charset="0"/>
              </a:rPr>
              <a:t>|</a:t>
            </a:r>
            <a:r>
              <a:rPr lang="zh-CN" altLang="en-US" sz="1800" cap="all" dirty="0">
                <a:solidFill>
                  <a:schemeClr val="bg1"/>
                </a:solidFill>
                <a:cs typeface="Arial" panose="020B0604020202020204" pitchFamily="34" charset="0"/>
              </a:rPr>
              <a:t>个人简介</a:t>
            </a:r>
            <a:r>
              <a:rPr lang="en-US" altLang="zh-CN" sz="1800" cap="all" dirty="0">
                <a:solidFill>
                  <a:schemeClr val="bg1"/>
                </a:solidFill>
                <a:cs typeface="Arial" panose="020B0604020202020204" pitchFamily="34" charset="0"/>
              </a:rPr>
              <a:t>|</a:t>
            </a:r>
            <a:r>
              <a:rPr lang="zh-CN" altLang="en-US" sz="1800" cap="all" dirty="0">
                <a:solidFill>
                  <a:schemeClr val="bg1"/>
                </a:solidFill>
                <a:cs typeface="Arial" panose="020B0604020202020204" pitchFamily="34" charset="0"/>
              </a:rPr>
              <a:t>工作总结</a:t>
            </a:r>
            <a:r>
              <a:rPr lang="en-US" altLang="zh-CN" sz="1800" cap="all" dirty="0">
                <a:solidFill>
                  <a:schemeClr val="bg1"/>
                </a:solidFill>
                <a:cs typeface="Arial" panose="020B0604020202020204" pitchFamily="34" charset="0"/>
              </a:rPr>
              <a:t>|</a:t>
            </a:r>
            <a:r>
              <a:rPr lang="zh-CN" altLang="en-US" sz="1800" cap="all" dirty="0">
                <a:solidFill>
                  <a:schemeClr val="bg1"/>
                </a:solidFill>
                <a:cs typeface="Arial" panose="020B0604020202020204" pitchFamily="34" charset="0"/>
              </a:rPr>
              <a:t>会议报告等</a:t>
            </a:r>
            <a:r>
              <a:rPr lang="en-US" altLang="zh-CN" sz="1800" cap="all" dirty="0">
                <a:solidFill>
                  <a:schemeClr val="bg1"/>
                </a:solidFill>
                <a:cs typeface="Arial" panose="020B0604020202020204" pitchFamily="34" charset="0"/>
              </a:rPr>
              <a:t>|</a:t>
            </a:r>
            <a:endParaRPr lang="zh-CN" altLang="en-US" sz="1800" cap="all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6" name="矩形 259"/>
          <p:cNvSpPr>
            <a:spLocks noChangeArrowheads="1"/>
          </p:cNvSpPr>
          <p:nvPr/>
        </p:nvSpPr>
        <p:spPr bwMode="auto">
          <a:xfrm>
            <a:off x="1676847" y="3876770"/>
            <a:ext cx="799165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6000" cap="all" dirty="0" smtClean="0">
                <a:solidFill>
                  <a:schemeClr val="bg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Arial" panose="020B0604020202020204" pitchFamily="34" charset="0"/>
              </a:rPr>
              <a:t>工作汇报总结计划</a:t>
            </a:r>
            <a:endParaRPr lang="zh-CN" altLang="en-US" sz="6000" cap="all" dirty="0">
              <a:solidFill>
                <a:schemeClr val="bg1"/>
              </a:solidFill>
              <a:latin typeface="方正正准黑简体" panose="02000000000000000000" pitchFamily="2" charset="-122"/>
              <a:ea typeface="方正正准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9" name="矩形 259"/>
          <p:cNvSpPr>
            <a:spLocks noChangeArrowheads="1"/>
          </p:cNvSpPr>
          <p:nvPr/>
        </p:nvSpPr>
        <p:spPr bwMode="auto">
          <a:xfrm>
            <a:off x="1676848" y="1530707"/>
            <a:ext cx="5976664" cy="2646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sz="16600" cap="all" dirty="0" smtClean="0">
                <a:solidFill>
                  <a:schemeClr val="bg1"/>
                </a:solidFill>
                <a:latin typeface="Broadway" panose="04040905080B02020502" pitchFamily="82" charset="0"/>
                <a:ea typeface="方正正准黑简体" panose="02000000000000000000" pitchFamily="2" charset="-122"/>
                <a:cs typeface="Arial" panose="020B0604020202020204" pitchFamily="34" charset="0"/>
              </a:rPr>
              <a:t>20</a:t>
            </a:r>
            <a:r>
              <a:rPr lang="en-US" altLang="zh-CN" sz="9600" cap="all" dirty="0" smtClean="0">
                <a:solidFill>
                  <a:schemeClr val="bg1"/>
                </a:solidFill>
                <a:latin typeface="Broadway" panose="04040905080B02020502" pitchFamily="82" charset="0"/>
                <a:ea typeface="方正正准黑简体" panose="02000000000000000000" pitchFamily="2" charset="-122"/>
                <a:cs typeface="Arial" panose="020B0604020202020204" pitchFamily="34" charset="0"/>
              </a:rPr>
              <a:t>xx</a:t>
            </a:r>
            <a:endParaRPr lang="en-US" altLang="zh-CN" sz="9600" cap="all" dirty="0" smtClean="0">
              <a:solidFill>
                <a:schemeClr val="bg1"/>
              </a:solidFill>
              <a:latin typeface="Broadway" panose="04040905080B02020502" pitchFamily="82" charset="0"/>
              <a:ea typeface="方正正准黑简体" panose="02000000000000000000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50"/>
                            </p:stCondLst>
                            <p:childTnLst>
                              <p:par>
                                <p:cTn id="4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850"/>
                            </p:stCondLst>
                            <p:childTnLst>
                              <p:par>
                                <p:cTn id="4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50"/>
                            </p:stCondLst>
                            <p:childTnLst>
                              <p:par>
                                <p:cTn id="5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 animBg="1"/>
      <p:bldP spid="12" grpId="0" animBg="1"/>
      <p:bldP spid="2" grpId="0" animBg="1"/>
      <p:bldP spid="15" grpId="0"/>
      <p:bldP spid="15" grpId="1"/>
      <p:bldP spid="16" grpId="0"/>
      <p:bldP spid="16" grpId="1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83858" y="5672467"/>
            <a:ext cx="646331" cy="394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10%</a:t>
            </a:r>
            <a:endParaRPr lang="en-GB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06336" y="5667330"/>
            <a:ext cx="646331" cy="394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20%</a:t>
            </a:r>
            <a:endParaRPr lang="en-GB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28814" y="5672467"/>
            <a:ext cx="646331" cy="394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30%</a:t>
            </a:r>
            <a:endParaRPr lang="en-GB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51292" y="5671262"/>
            <a:ext cx="646331" cy="394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40%</a:t>
            </a:r>
            <a:endParaRPr lang="en-GB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73770" y="5672467"/>
            <a:ext cx="646331" cy="394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50%</a:t>
            </a:r>
            <a:endParaRPr lang="en-GB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96248" y="5667330"/>
            <a:ext cx="646331" cy="394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60%</a:t>
            </a:r>
            <a:endParaRPr lang="en-GB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718726" y="5667330"/>
            <a:ext cx="646331" cy="394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70%</a:t>
            </a:r>
            <a:endParaRPr lang="en-GB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041204" y="5667330"/>
            <a:ext cx="646331" cy="394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80%</a:t>
            </a:r>
            <a:endParaRPr lang="en-GB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363686" y="5667330"/>
            <a:ext cx="646331" cy="394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90%</a:t>
            </a:r>
            <a:endParaRPr lang="en-GB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84787" y="4993808"/>
            <a:ext cx="2225309" cy="5785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20XX</a:t>
            </a:r>
            <a:endParaRPr lang="en-GB" sz="2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210095" y="4993808"/>
            <a:ext cx="3619836" cy="5785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20XX</a:t>
            </a:r>
            <a:endParaRPr lang="en-GB" sz="2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829932" y="4993808"/>
            <a:ext cx="5044032" cy="57858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20XX</a:t>
            </a:r>
            <a:endParaRPr lang="en-GB" sz="2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Freeform 22"/>
          <p:cNvSpPr>
            <a:spLocks noEditPoints="1"/>
          </p:cNvSpPr>
          <p:nvPr/>
        </p:nvSpPr>
        <p:spPr bwMode="auto">
          <a:xfrm>
            <a:off x="9786124" y="2591918"/>
            <a:ext cx="565710" cy="601066"/>
          </a:xfrm>
          <a:custGeom>
            <a:avLst/>
            <a:gdLst>
              <a:gd name="T0" fmla="*/ 75 w 89"/>
              <a:gd name="T1" fmla="*/ 22 h 95"/>
              <a:gd name="T2" fmla="*/ 89 w 89"/>
              <a:gd name="T3" fmla="*/ 53 h 95"/>
              <a:gd name="T4" fmla="*/ 78 w 89"/>
              <a:gd name="T5" fmla="*/ 80 h 95"/>
              <a:gd name="T6" fmla="*/ 47 w 89"/>
              <a:gd name="T7" fmla="*/ 53 h 95"/>
              <a:gd name="T8" fmla="*/ 75 w 89"/>
              <a:gd name="T9" fmla="*/ 22 h 95"/>
              <a:gd name="T10" fmla="*/ 76 w 89"/>
              <a:gd name="T11" fmla="*/ 83 h 95"/>
              <a:gd name="T12" fmla="*/ 69 w 89"/>
              <a:gd name="T13" fmla="*/ 88 h 95"/>
              <a:gd name="T14" fmla="*/ 74 w 89"/>
              <a:gd name="T15" fmla="*/ 81 h 95"/>
              <a:gd name="T16" fmla="*/ 76 w 89"/>
              <a:gd name="T17" fmla="*/ 83 h 95"/>
              <a:gd name="T18" fmla="*/ 64 w 89"/>
              <a:gd name="T19" fmla="*/ 92 h 95"/>
              <a:gd name="T20" fmla="*/ 72 w 89"/>
              <a:gd name="T21" fmla="*/ 79 h 95"/>
              <a:gd name="T22" fmla="*/ 70 w 89"/>
              <a:gd name="T23" fmla="*/ 77 h 95"/>
              <a:gd name="T24" fmla="*/ 60 w 89"/>
              <a:gd name="T25" fmla="*/ 94 h 95"/>
              <a:gd name="T26" fmla="*/ 64 w 89"/>
              <a:gd name="T27" fmla="*/ 92 h 95"/>
              <a:gd name="T28" fmla="*/ 58 w 89"/>
              <a:gd name="T29" fmla="*/ 91 h 95"/>
              <a:gd name="T30" fmla="*/ 67 w 89"/>
              <a:gd name="T31" fmla="*/ 75 h 95"/>
              <a:gd name="T32" fmla="*/ 65 w 89"/>
              <a:gd name="T33" fmla="*/ 74 h 95"/>
              <a:gd name="T34" fmla="*/ 57 w 89"/>
              <a:gd name="T35" fmla="*/ 88 h 95"/>
              <a:gd name="T36" fmla="*/ 58 w 89"/>
              <a:gd name="T37" fmla="*/ 91 h 95"/>
              <a:gd name="T38" fmla="*/ 56 w 89"/>
              <a:gd name="T39" fmla="*/ 84 h 95"/>
              <a:gd name="T40" fmla="*/ 63 w 89"/>
              <a:gd name="T41" fmla="*/ 72 h 95"/>
              <a:gd name="T42" fmla="*/ 61 w 89"/>
              <a:gd name="T43" fmla="*/ 70 h 95"/>
              <a:gd name="T44" fmla="*/ 55 w 89"/>
              <a:gd name="T45" fmla="*/ 81 h 95"/>
              <a:gd name="T46" fmla="*/ 56 w 89"/>
              <a:gd name="T47" fmla="*/ 84 h 95"/>
              <a:gd name="T48" fmla="*/ 53 w 89"/>
              <a:gd name="T49" fmla="*/ 78 h 95"/>
              <a:gd name="T50" fmla="*/ 59 w 89"/>
              <a:gd name="T51" fmla="*/ 68 h 95"/>
              <a:gd name="T52" fmla="*/ 57 w 89"/>
              <a:gd name="T53" fmla="*/ 66 h 95"/>
              <a:gd name="T54" fmla="*/ 52 w 89"/>
              <a:gd name="T55" fmla="*/ 75 h 95"/>
              <a:gd name="T56" fmla="*/ 53 w 89"/>
              <a:gd name="T57" fmla="*/ 78 h 95"/>
              <a:gd name="T58" fmla="*/ 51 w 89"/>
              <a:gd name="T59" fmla="*/ 71 h 95"/>
              <a:gd name="T60" fmla="*/ 55 w 89"/>
              <a:gd name="T61" fmla="*/ 64 h 95"/>
              <a:gd name="T62" fmla="*/ 53 w 89"/>
              <a:gd name="T63" fmla="*/ 62 h 95"/>
              <a:gd name="T64" fmla="*/ 50 w 89"/>
              <a:gd name="T65" fmla="*/ 68 h 95"/>
              <a:gd name="T66" fmla="*/ 51 w 89"/>
              <a:gd name="T67" fmla="*/ 71 h 95"/>
              <a:gd name="T68" fmla="*/ 48 w 89"/>
              <a:gd name="T69" fmla="*/ 65 h 95"/>
              <a:gd name="T70" fmla="*/ 51 w 89"/>
              <a:gd name="T71" fmla="*/ 61 h 95"/>
              <a:gd name="T72" fmla="*/ 49 w 89"/>
              <a:gd name="T73" fmla="*/ 59 h 95"/>
              <a:gd name="T74" fmla="*/ 47 w 89"/>
              <a:gd name="T75" fmla="*/ 61 h 95"/>
              <a:gd name="T76" fmla="*/ 48 w 89"/>
              <a:gd name="T77" fmla="*/ 65 h 95"/>
              <a:gd name="T78" fmla="*/ 46 w 89"/>
              <a:gd name="T79" fmla="*/ 58 h 95"/>
              <a:gd name="T80" fmla="*/ 45 w 89"/>
              <a:gd name="T81" fmla="*/ 55 h 95"/>
              <a:gd name="T82" fmla="*/ 47 w 89"/>
              <a:gd name="T83" fmla="*/ 57 h 95"/>
              <a:gd name="T84" fmla="*/ 46 w 89"/>
              <a:gd name="T85" fmla="*/ 58 h 95"/>
              <a:gd name="T86" fmla="*/ 59 w 89"/>
              <a:gd name="T87" fmla="*/ 17 h 95"/>
              <a:gd name="T88" fmla="*/ 41 w 89"/>
              <a:gd name="T89" fmla="*/ 54 h 95"/>
              <a:gd name="T90" fmla="*/ 36 w 89"/>
              <a:gd name="T91" fmla="*/ 13 h 95"/>
              <a:gd name="T92" fmla="*/ 0 w 89"/>
              <a:gd name="T93" fmla="*/ 54 h 95"/>
              <a:gd name="T94" fmla="*/ 41 w 89"/>
              <a:gd name="T95" fmla="*/ 95 h 95"/>
              <a:gd name="T96" fmla="*/ 55 w 89"/>
              <a:gd name="T97" fmla="*/ 93 h 95"/>
              <a:gd name="T98" fmla="*/ 41 w 89"/>
              <a:gd name="T99" fmla="*/ 54 h 95"/>
              <a:gd name="T100" fmla="*/ 68 w 89"/>
              <a:gd name="T101" fmla="*/ 23 h 95"/>
              <a:gd name="T102" fmla="*/ 59 w 89"/>
              <a:gd name="T103" fmla="*/ 17 h 95"/>
              <a:gd name="T104" fmla="*/ 43 w 89"/>
              <a:gd name="T105" fmla="*/ 0 h 95"/>
              <a:gd name="T106" fmla="*/ 38 w 89"/>
              <a:gd name="T107" fmla="*/ 0 h 95"/>
              <a:gd name="T108" fmla="*/ 43 w 89"/>
              <a:gd name="T109" fmla="*/ 41 h 95"/>
              <a:gd name="T110" fmla="*/ 61 w 89"/>
              <a:gd name="T111" fmla="*/ 4 h 95"/>
              <a:gd name="T112" fmla="*/ 43 w 89"/>
              <a:gd name="T113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89" h="95">
                <a:moveTo>
                  <a:pt x="75" y="22"/>
                </a:moveTo>
                <a:cubicBezTo>
                  <a:pt x="83" y="29"/>
                  <a:pt x="89" y="40"/>
                  <a:pt x="89" y="53"/>
                </a:cubicBezTo>
                <a:cubicBezTo>
                  <a:pt x="89" y="63"/>
                  <a:pt x="85" y="73"/>
                  <a:pt x="78" y="80"/>
                </a:cubicBezTo>
                <a:cubicBezTo>
                  <a:pt x="47" y="53"/>
                  <a:pt x="47" y="53"/>
                  <a:pt x="47" y="53"/>
                </a:cubicBezTo>
                <a:cubicBezTo>
                  <a:pt x="75" y="22"/>
                  <a:pt x="75" y="22"/>
                  <a:pt x="75" y="22"/>
                </a:cubicBezTo>
                <a:close/>
                <a:moveTo>
                  <a:pt x="76" y="83"/>
                </a:moveTo>
                <a:cubicBezTo>
                  <a:pt x="74" y="85"/>
                  <a:pt x="72" y="87"/>
                  <a:pt x="69" y="88"/>
                </a:cubicBezTo>
                <a:cubicBezTo>
                  <a:pt x="74" y="81"/>
                  <a:pt x="74" y="81"/>
                  <a:pt x="74" y="81"/>
                </a:cubicBezTo>
                <a:cubicBezTo>
                  <a:pt x="76" y="83"/>
                  <a:pt x="76" y="83"/>
                  <a:pt x="76" y="83"/>
                </a:cubicBezTo>
                <a:close/>
                <a:moveTo>
                  <a:pt x="64" y="92"/>
                </a:moveTo>
                <a:cubicBezTo>
                  <a:pt x="72" y="79"/>
                  <a:pt x="72" y="79"/>
                  <a:pt x="72" y="79"/>
                </a:cubicBezTo>
                <a:cubicBezTo>
                  <a:pt x="70" y="77"/>
                  <a:pt x="70" y="77"/>
                  <a:pt x="70" y="77"/>
                </a:cubicBezTo>
                <a:cubicBezTo>
                  <a:pt x="60" y="94"/>
                  <a:pt x="60" y="94"/>
                  <a:pt x="60" y="94"/>
                </a:cubicBezTo>
                <a:cubicBezTo>
                  <a:pt x="61" y="93"/>
                  <a:pt x="63" y="92"/>
                  <a:pt x="64" y="92"/>
                </a:cubicBezTo>
                <a:close/>
                <a:moveTo>
                  <a:pt x="58" y="91"/>
                </a:moveTo>
                <a:cubicBezTo>
                  <a:pt x="67" y="75"/>
                  <a:pt x="67" y="75"/>
                  <a:pt x="67" y="75"/>
                </a:cubicBezTo>
                <a:cubicBezTo>
                  <a:pt x="65" y="74"/>
                  <a:pt x="65" y="74"/>
                  <a:pt x="65" y="74"/>
                </a:cubicBezTo>
                <a:cubicBezTo>
                  <a:pt x="57" y="88"/>
                  <a:pt x="57" y="88"/>
                  <a:pt x="57" y="88"/>
                </a:cubicBezTo>
                <a:cubicBezTo>
                  <a:pt x="58" y="91"/>
                  <a:pt x="58" y="91"/>
                  <a:pt x="58" y="91"/>
                </a:cubicBezTo>
                <a:close/>
                <a:moveTo>
                  <a:pt x="56" y="84"/>
                </a:moveTo>
                <a:cubicBezTo>
                  <a:pt x="63" y="72"/>
                  <a:pt x="63" y="72"/>
                  <a:pt x="63" y="72"/>
                </a:cubicBezTo>
                <a:cubicBezTo>
                  <a:pt x="61" y="70"/>
                  <a:pt x="61" y="70"/>
                  <a:pt x="61" y="70"/>
                </a:cubicBezTo>
                <a:cubicBezTo>
                  <a:pt x="55" y="81"/>
                  <a:pt x="55" y="81"/>
                  <a:pt x="55" y="81"/>
                </a:cubicBezTo>
                <a:cubicBezTo>
                  <a:pt x="56" y="84"/>
                  <a:pt x="56" y="84"/>
                  <a:pt x="56" y="84"/>
                </a:cubicBezTo>
                <a:close/>
                <a:moveTo>
                  <a:pt x="53" y="78"/>
                </a:moveTo>
                <a:cubicBezTo>
                  <a:pt x="59" y="68"/>
                  <a:pt x="59" y="68"/>
                  <a:pt x="59" y="68"/>
                </a:cubicBezTo>
                <a:cubicBezTo>
                  <a:pt x="57" y="66"/>
                  <a:pt x="57" y="66"/>
                  <a:pt x="57" y="66"/>
                </a:cubicBezTo>
                <a:cubicBezTo>
                  <a:pt x="52" y="75"/>
                  <a:pt x="52" y="75"/>
                  <a:pt x="52" y="75"/>
                </a:cubicBezTo>
                <a:cubicBezTo>
                  <a:pt x="53" y="78"/>
                  <a:pt x="53" y="78"/>
                  <a:pt x="53" y="78"/>
                </a:cubicBezTo>
                <a:close/>
                <a:moveTo>
                  <a:pt x="51" y="71"/>
                </a:moveTo>
                <a:cubicBezTo>
                  <a:pt x="55" y="64"/>
                  <a:pt x="55" y="64"/>
                  <a:pt x="55" y="64"/>
                </a:cubicBezTo>
                <a:cubicBezTo>
                  <a:pt x="53" y="62"/>
                  <a:pt x="53" y="62"/>
                  <a:pt x="53" y="62"/>
                </a:cubicBezTo>
                <a:cubicBezTo>
                  <a:pt x="50" y="68"/>
                  <a:pt x="50" y="68"/>
                  <a:pt x="50" y="68"/>
                </a:cubicBezTo>
                <a:cubicBezTo>
                  <a:pt x="51" y="71"/>
                  <a:pt x="51" y="71"/>
                  <a:pt x="51" y="71"/>
                </a:cubicBezTo>
                <a:close/>
                <a:moveTo>
                  <a:pt x="48" y="65"/>
                </a:moveTo>
                <a:cubicBezTo>
                  <a:pt x="51" y="61"/>
                  <a:pt x="51" y="61"/>
                  <a:pt x="51" y="61"/>
                </a:cubicBezTo>
                <a:cubicBezTo>
                  <a:pt x="49" y="59"/>
                  <a:pt x="49" y="59"/>
                  <a:pt x="49" y="59"/>
                </a:cubicBezTo>
                <a:cubicBezTo>
                  <a:pt x="47" y="61"/>
                  <a:pt x="47" y="61"/>
                  <a:pt x="47" y="61"/>
                </a:cubicBezTo>
                <a:cubicBezTo>
                  <a:pt x="48" y="65"/>
                  <a:pt x="48" y="65"/>
                  <a:pt x="48" y="65"/>
                </a:cubicBezTo>
                <a:close/>
                <a:moveTo>
                  <a:pt x="46" y="58"/>
                </a:moveTo>
                <a:cubicBezTo>
                  <a:pt x="45" y="55"/>
                  <a:pt x="45" y="55"/>
                  <a:pt x="45" y="55"/>
                </a:cubicBezTo>
                <a:cubicBezTo>
                  <a:pt x="47" y="57"/>
                  <a:pt x="47" y="57"/>
                  <a:pt x="47" y="57"/>
                </a:cubicBezTo>
                <a:cubicBezTo>
                  <a:pt x="46" y="58"/>
                  <a:pt x="46" y="58"/>
                  <a:pt x="46" y="58"/>
                </a:cubicBezTo>
                <a:close/>
                <a:moveTo>
                  <a:pt x="59" y="17"/>
                </a:moveTo>
                <a:cubicBezTo>
                  <a:pt x="41" y="54"/>
                  <a:pt x="41" y="54"/>
                  <a:pt x="41" y="54"/>
                </a:cubicBezTo>
                <a:cubicBezTo>
                  <a:pt x="41" y="54"/>
                  <a:pt x="38" y="28"/>
                  <a:pt x="36" y="13"/>
                </a:cubicBezTo>
                <a:cubicBezTo>
                  <a:pt x="16" y="15"/>
                  <a:pt x="0" y="33"/>
                  <a:pt x="0" y="54"/>
                </a:cubicBezTo>
                <a:cubicBezTo>
                  <a:pt x="0" y="77"/>
                  <a:pt x="18" y="95"/>
                  <a:pt x="41" y="95"/>
                </a:cubicBezTo>
                <a:cubicBezTo>
                  <a:pt x="46" y="95"/>
                  <a:pt x="51" y="94"/>
                  <a:pt x="55" y="93"/>
                </a:cubicBezTo>
                <a:cubicBezTo>
                  <a:pt x="41" y="54"/>
                  <a:pt x="41" y="54"/>
                  <a:pt x="41" y="54"/>
                </a:cubicBezTo>
                <a:cubicBezTo>
                  <a:pt x="68" y="23"/>
                  <a:pt x="68" y="23"/>
                  <a:pt x="68" y="23"/>
                </a:cubicBezTo>
                <a:cubicBezTo>
                  <a:pt x="66" y="20"/>
                  <a:pt x="63" y="18"/>
                  <a:pt x="59" y="17"/>
                </a:cubicBezTo>
                <a:close/>
                <a:moveTo>
                  <a:pt x="43" y="0"/>
                </a:moveTo>
                <a:cubicBezTo>
                  <a:pt x="41" y="0"/>
                  <a:pt x="40" y="0"/>
                  <a:pt x="38" y="0"/>
                </a:cubicBezTo>
                <a:cubicBezTo>
                  <a:pt x="40" y="15"/>
                  <a:pt x="43" y="41"/>
                  <a:pt x="43" y="41"/>
                </a:cubicBezTo>
                <a:cubicBezTo>
                  <a:pt x="61" y="4"/>
                  <a:pt x="61" y="4"/>
                  <a:pt x="61" y="4"/>
                </a:cubicBezTo>
                <a:cubicBezTo>
                  <a:pt x="56" y="1"/>
                  <a:pt x="49" y="0"/>
                  <a:pt x="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Freeform 23"/>
          <p:cNvSpPr>
            <a:spLocks noEditPoints="1"/>
          </p:cNvSpPr>
          <p:nvPr/>
        </p:nvSpPr>
        <p:spPr bwMode="auto">
          <a:xfrm>
            <a:off x="6083173" y="2612543"/>
            <a:ext cx="692404" cy="559817"/>
          </a:xfrm>
          <a:custGeom>
            <a:avLst/>
            <a:gdLst>
              <a:gd name="T0" fmla="*/ 86 w 109"/>
              <a:gd name="T1" fmla="*/ 88 h 88"/>
              <a:gd name="T2" fmla="*/ 84 w 109"/>
              <a:gd name="T3" fmla="*/ 44 h 88"/>
              <a:gd name="T4" fmla="*/ 80 w 109"/>
              <a:gd name="T5" fmla="*/ 71 h 88"/>
              <a:gd name="T6" fmla="*/ 109 w 109"/>
              <a:gd name="T7" fmla="*/ 0 h 88"/>
              <a:gd name="T8" fmla="*/ 92 w 109"/>
              <a:gd name="T9" fmla="*/ 33 h 88"/>
              <a:gd name="T10" fmla="*/ 80 w 109"/>
              <a:gd name="T11" fmla="*/ 25 h 88"/>
              <a:gd name="T12" fmla="*/ 67 w 109"/>
              <a:gd name="T13" fmla="*/ 68 h 88"/>
              <a:gd name="T14" fmla="*/ 37 w 109"/>
              <a:gd name="T15" fmla="*/ 73 h 88"/>
              <a:gd name="T16" fmla="*/ 19 w 109"/>
              <a:gd name="T17" fmla="*/ 63 h 88"/>
              <a:gd name="T18" fmla="*/ 0 w 109"/>
              <a:gd name="T19" fmla="*/ 56 h 88"/>
              <a:gd name="T20" fmla="*/ 25 w 109"/>
              <a:gd name="T21" fmla="*/ 48 h 88"/>
              <a:gd name="T22" fmla="*/ 30 w 109"/>
              <a:gd name="T23" fmla="*/ 57 h 88"/>
              <a:gd name="T24" fmla="*/ 44 w 109"/>
              <a:gd name="T25" fmla="*/ 29 h 88"/>
              <a:gd name="T26" fmla="*/ 66 w 109"/>
              <a:gd name="T27" fmla="*/ 50 h 88"/>
              <a:gd name="T28" fmla="*/ 68 w 109"/>
              <a:gd name="T29" fmla="*/ 18 h 88"/>
              <a:gd name="T30" fmla="*/ 78 w 109"/>
              <a:gd name="T31" fmla="*/ 12 h 88"/>
              <a:gd name="T32" fmla="*/ 90 w 109"/>
              <a:gd name="T33" fmla="*/ 1 h 88"/>
              <a:gd name="T34" fmla="*/ 22 w 109"/>
              <a:gd name="T35" fmla="*/ 88 h 88"/>
              <a:gd name="T36" fmla="*/ 29 w 109"/>
              <a:gd name="T37" fmla="*/ 80 h 88"/>
              <a:gd name="T38" fmla="*/ 22 w 109"/>
              <a:gd name="T39" fmla="*/ 79 h 88"/>
              <a:gd name="T40" fmla="*/ 11 w 109"/>
              <a:gd name="T41" fmla="*/ 88 h 88"/>
              <a:gd name="T42" fmla="*/ 17 w 109"/>
              <a:gd name="T43" fmla="*/ 71 h 88"/>
              <a:gd name="T44" fmla="*/ 11 w 109"/>
              <a:gd name="T45" fmla="*/ 73 h 88"/>
              <a:gd name="T46" fmla="*/ 34 w 109"/>
              <a:gd name="T47" fmla="*/ 88 h 88"/>
              <a:gd name="T48" fmla="*/ 40 w 109"/>
              <a:gd name="T49" fmla="*/ 79 h 88"/>
              <a:gd name="T50" fmla="*/ 34 w 109"/>
              <a:gd name="T51" fmla="*/ 80 h 88"/>
              <a:gd name="T52" fmla="*/ 45 w 109"/>
              <a:gd name="T53" fmla="*/ 88 h 88"/>
              <a:gd name="T54" fmla="*/ 52 w 109"/>
              <a:gd name="T55" fmla="*/ 63 h 88"/>
              <a:gd name="T56" fmla="*/ 45 w 109"/>
              <a:gd name="T57" fmla="*/ 69 h 88"/>
              <a:gd name="T58" fmla="*/ 57 w 109"/>
              <a:gd name="T59" fmla="*/ 88 h 88"/>
              <a:gd name="T60" fmla="*/ 63 w 109"/>
              <a:gd name="T61" fmla="*/ 73 h 88"/>
              <a:gd name="T62" fmla="*/ 57 w 109"/>
              <a:gd name="T63" fmla="*/ 88 h 88"/>
              <a:gd name="T64" fmla="*/ 75 w 109"/>
              <a:gd name="T65" fmla="*/ 88 h 88"/>
              <a:gd name="T66" fmla="*/ 68 w 109"/>
              <a:gd name="T67" fmla="*/ 75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9" h="88">
                <a:moveTo>
                  <a:pt x="80" y="88"/>
                </a:moveTo>
                <a:cubicBezTo>
                  <a:pt x="86" y="88"/>
                  <a:pt x="86" y="88"/>
                  <a:pt x="86" y="88"/>
                </a:cubicBezTo>
                <a:cubicBezTo>
                  <a:pt x="86" y="44"/>
                  <a:pt x="86" y="44"/>
                  <a:pt x="86" y="44"/>
                </a:cubicBezTo>
                <a:cubicBezTo>
                  <a:pt x="84" y="44"/>
                  <a:pt x="84" y="44"/>
                  <a:pt x="84" y="44"/>
                </a:cubicBezTo>
                <a:cubicBezTo>
                  <a:pt x="82" y="70"/>
                  <a:pt x="82" y="70"/>
                  <a:pt x="82" y="70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88"/>
                  <a:pt x="80" y="88"/>
                  <a:pt x="80" y="88"/>
                </a:cubicBezTo>
                <a:close/>
                <a:moveTo>
                  <a:pt x="109" y="0"/>
                </a:moveTo>
                <a:cubicBezTo>
                  <a:pt x="100" y="17"/>
                  <a:pt x="100" y="17"/>
                  <a:pt x="100" y="17"/>
                </a:cubicBezTo>
                <a:cubicBezTo>
                  <a:pt x="92" y="33"/>
                  <a:pt x="92" y="33"/>
                  <a:pt x="92" y="33"/>
                </a:cubicBezTo>
                <a:cubicBezTo>
                  <a:pt x="84" y="22"/>
                  <a:pt x="84" y="22"/>
                  <a:pt x="84" y="22"/>
                </a:cubicBezTo>
                <a:cubicBezTo>
                  <a:pt x="80" y="25"/>
                  <a:pt x="80" y="25"/>
                  <a:pt x="80" y="25"/>
                </a:cubicBezTo>
                <a:cubicBezTo>
                  <a:pt x="77" y="64"/>
                  <a:pt x="77" y="64"/>
                  <a:pt x="77" y="64"/>
                </a:cubicBezTo>
                <a:cubicBezTo>
                  <a:pt x="67" y="68"/>
                  <a:pt x="67" y="68"/>
                  <a:pt x="67" y="68"/>
                </a:cubicBezTo>
                <a:cubicBezTo>
                  <a:pt x="48" y="50"/>
                  <a:pt x="48" y="50"/>
                  <a:pt x="48" y="50"/>
                </a:cubicBezTo>
                <a:cubicBezTo>
                  <a:pt x="37" y="73"/>
                  <a:pt x="37" y="73"/>
                  <a:pt x="37" y="73"/>
                </a:cubicBezTo>
                <a:cubicBezTo>
                  <a:pt x="26" y="73"/>
                  <a:pt x="26" y="73"/>
                  <a:pt x="26" y="73"/>
                </a:cubicBezTo>
                <a:cubicBezTo>
                  <a:pt x="19" y="63"/>
                  <a:pt x="19" y="63"/>
                  <a:pt x="19" y="63"/>
                </a:cubicBezTo>
                <a:cubicBezTo>
                  <a:pt x="4" y="67"/>
                  <a:pt x="4" y="67"/>
                  <a:pt x="4" y="67"/>
                </a:cubicBezTo>
                <a:cubicBezTo>
                  <a:pt x="0" y="56"/>
                  <a:pt x="0" y="56"/>
                  <a:pt x="0" y="56"/>
                </a:cubicBezTo>
                <a:cubicBezTo>
                  <a:pt x="20" y="50"/>
                  <a:pt x="20" y="50"/>
                  <a:pt x="20" y="50"/>
                </a:cubicBezTo>
                <a:cubicBezTo>
                  <a:pt x="25" y="48"/>
                  <a:pt x="25" y="48"/>
                  <a:pt x="25" y="48"/>
                </a:cubicBezTo>
                <a:cubicBezTo>
                  <a:pt x="27" y="52"/>
                  <a:pt x="27" y="52"/>
                  <a:pt x="27" y="52"/>
                </a:cubicBezTo>
                <a:cubicBezTo>
                  <a:pt x="30" y="57"/>
                  <a:pt x="30" y="57"/>
                  <a:pt x="30" y="57"/>
                </a:cubicBezTo>
                <a:cubicBezTo>
                  <a:pt x="40" y="37"/>
                  <a:pt x="40" y="37"/>
                  <a:pt x="40" y="37"/>
                </a:cubicBezTo>
                <a:cubicBezTo>
                  <a:pt x="44" y="29"/>
                  <a:pt x="44" y="29"/>
                  <a:pt x="44" y="29"/>
                </a:cubicBezTo>
                <a:cubicBezTo>
                  <a:pt x="50" y="35"/>
                  <a:pt x="50" y="35"/>
                  <a:pt x="50" y="35"/>
                </a:cubicBezTo>
                <a:cubicBezTo>
                  <a:pt x="66" y="50"/>
                  <a:pt x="66" y="50"/>
                  <a:pt x="66" y="50"/>
                </a:cubicBezTo>
                <a:cubicBezTo>
                  <a:pt x="68" y="21"/>
                  <a:pt x="68" y="21"/>
                  <a:pt x="68" y="21"/>
                </a:cubicBezTo>
                <a:cubicBezTo>
                  <a:pt x="68" y="18"/>
                  <a:pt x="68" y="18"/>
                  <a:pt x="68" y="18"/>
                </a:cubicBezTo>
                <a:cubicBezTo>
                  <a:pt x="71" y="16"/>
                  <a:pt x="71" y="16"/>
                  <a:pt x="71" y="16"/>
                </a:cubicBezTo>
                <a:cubicBezTo>
                  <a:pt x="78" y="12"/>
                  <a:pt x="78" y="12"/>
                  <a:pt x="78" y="12"/>
                </a:cubicBezTo>
                <a:cubicBezTo>
                  <a:pt x="72" y="2"/>
                  <a:pt x="72" y="2"/>
                  <a:pt x="72" y="2"/>
                </a:cubicBezTo>
                <a:cubicBezTo>
                  <a:pt x="90" y="1"/>
                  <a:pt x="90" y="1"/>
                  <a:pt x="90" y="1"/>
                </a:cubicBezTo>
                <a:cubicBezTo>
                  <a:pt x="109" y="0"/>
                  <a:pt x="109" y="0"/>
                  <a:pt x="109" y="0"/>
                </a:cubicBezTo>
                <a:close/>
                <a:moveTo>
                  <a:pt x="22" y="88"/>
                </a:moveTo>
                <a:cubicBezTo>
                  <a:pt x="24" y="88"/>
                  <a:pt x="27" y="88"/>
                  <a:pt x="29" y="88"/>
                </a:cubicBezTo>
                <a:cubicBezTo>
                  <a:pt x="29" y="80"/>
                  <a:pt x="29" y="80"/>
                  <a:pt x="29" y="80"/>
                </a:cubicBezTo>
                <a:cubicBezTo>
                  <a:pt x="23" y="81"/>
                  <a:pt x="23" y="81"/>
                  <a:pt x="23" y="81"/>
                </a:cubicBezTo>
                <a:cubicBezTo>
                  <a:pt x="22" y="79"/>
                  <a:pt x="22" y="79"/>
                  <a:pt x="22" y="79"/>
                </a:cubicBezTo>
                <a:cubicBezTo>
                  <a:pt x="22" y="88"/>
                  <a:pt x="22" y="88"/>
                  <a:pt x="22" y="88"/>
                </a:cubicBezTo>
                <a:close/>
                <a:moveTo>
                  <a:pt x="11" y="88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71"/>
                  <a:pt x="17" y="71"/>
                  <a:pt x="17" y="71"/>
                </a:cubicBezTo>
                <a:cubicBezTo>
                  <a:pt x="17" y="71"/>
                  <a:pt x="17" y="71"/>
                  <a:pt x="17" y="71"/>
                </a:cubicBezTo>
                <a:cubicBezTo>
                  <a:pt x="11" y="73"/>
                  <a:pt x="11" y="73"/>
                  <a:pt x="11" y="73"/>
                </a:cubicBezTo>
                <a:cubicBezTo>
                  <a:pt x="11" y="88"/>
                  <a:pt x="11" y="88"/>
                  <a:pt x="11" y="88"/>
                </a:cubicBezTo>
                <a:close/>
                <a:moveTo>
                  <a:pt x="34" y="88"/>
                </a:moveTo>
                <a:cubicBezTo>
                  <a:pt x="36" y="88"/>
                  <a:pt x="38" y="88"/>
                  <a:pt x="40" y="88"/>
                </a:cubicBezTo>
                <a:cubicBezTo>
                  <a:pt x="40" y="79"/>
                  <a:pt x="40" y="79"/>
                  <a:pt x="40" y="79"/>
                </a:cubicBezTo>
                <a:cubicBezTo>
                  <a:pt x="40" y="80"/>
                  <a:pt x="40" y="80"/>
                  <a:pt x="40" y="80"/>
                </a:cubicBezTo>
                <a:cubicBezTo>
                  <a:pt x="34" y="80"/>
                  <a:pt x="34" y="80"/>
                  <a:pt x="34" y="80"/>
                </a:cubicBezTo>
                <a:cubicBezTo>
                  <a:pt x="34" y="88"/>
                  <a:pt x="34" y="88"/>
                  <a:pt x="34" y="88"/>
                </a:cubicBezTo>
                <a:close/>
                <a:moveTo>
                  <a:pt x="45" y="88"/>
                </a:moveTo>
                <a:cubicBezTo>
                  <a:pt x="47" y="88"/>
                  <a:pt x="50" y="88"/>
                  <a:pt x="52" y="88"/>
                </a:cubicBezTo>
                <a:cubicBezTo>
                  <a:pt x="52" y="63"/>
                  <a:pt x="52" y="63"/>
                  <a:pt x="52" y="63"/>
                </a:cubicBezTo>
                <a:cubicBezTo>
                  <a:pt x="49" y="60"/>
                  <a:pt x="49" y="60"/>
                  <a:pt x="49" y="60"/>
                </a:cubicBezTo>
                <a:cubicBezTo>
                  <a:pt x="45" y="69"/>
                  <a:pt x="45" y="69"/>
                  <a:pt x="45" y="69"/>
                </a:cubicBezTo>
                <a:cubicBezTo>
                  <a:pt x="45" y="88"/>
                  <a:pt x="45" y="88"/>
                  <a:pt x="45" y="88"/>
                </a:cubicBezTo>
                <a:close/>
                <a:moveTo>
                  <a:pt x="57" y="88"/>
                </a:moveTo>
                <a:cubicBezTo>
                  <a:pt x="59" y="88"/>
                  <a:pt x="61" y="88"/>
                  <a:pt x="63" y="88"/>
                </a:cubicBezTo>
                <a:cubicBezTo>
                  <a:pt x="63" y="73"/>
                  <a:pt x="63" y="73"/>
                  <a:pt x="63" y="73"/>
                </a:cubicBezTo>
                <a:cubicBezTo>
                  <a:pt x="57" y="67"/>
                  <a:pt x="57" y="67"/>
                  <a:pt x="57" y="67"/>
                </a:cubicBezTo>
                <a:cubicBezTo>
                  <a:pt x="57" y="88"/>
                  <a:pt x="57" y="88"/>
                  <a:pt x="57" y="88"/>
                </a:cubicBezTo>
                <a:close/>
                <a:moveTo>
                  <a:pt x="68" y="88"/>
                </a:moveTo>
                <a:cubicBezTo>
                  <a:pt x="70" y="88"/>
                  <a:pt x="73" y="88"/>
                  <a:pt x="75" y="88"/>
                </a:cubicBezTo>
                <a:cubicBezTo>
                  <a:pt x="75" y="72"/>
                  <a:pt x="75" y="72"/>
                  <a:pt x="75" y="72"/>
                </a:cubicBezTo>
                <a:cubicBezTo>
                  <a:pt x="68" y="75"/>
                  <a:pt x="68" y="75"/>
                  <a:pt x="68" y="75"/>
                </a:cubicBezTo>
                <a:lnTo>
                  <a:pt x="68" y="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Freeform 24"/>
          <p:cNvSpPr>
            <a:spLocks noEditPoints="1"/>
          </p:cNvSpPr>
          <p:nvPr/>
        </p:nvSpPr>
        <p:spPr bwMode="auto">
          <a:xfrm>
            <a:off x="2553095" y="2553615"/>
            <a:ext cx="462585" cy="677673"/>
          </a:xfrm>
          <a:custGeom>
            <a:avLst/>
            <a:gdLst>
              <a:gd name="T0" fmla="*/ 16 w 73"/>
              <a:gd name="T1" fmla="*/ 77 h 107"/>
              <a:gd name="T2" fmla="*/ 57 w 73"/>
              <a:gd name="T3" fmla="*/ 77 h 107"/>
              <a:gd name="T4" fmla="*/ 52 w 73"/>
              <a:gd name="T5" fmla="*/ 101 h 107"/>
              <a:gd name="T6" fmla="*/ 45 w 73"/>
              <a:gd name="T7" fmla="*/ 101 h 107"/>
              <a:gd name="T8" fmla="*/ 37 w 73"/>
              <a:gd name="T9" fmla="*/ 107 h 107"/>
              <a:gd name="T10" fmla="*/ 29 w 73"/>
              <a:gd name="T11" fmla="*/ 101 h 107"/>
              <a:gd name="T12" fmla="*/ 21 w 73"/>
              <a:gd name="T13" fmla="*/ 101 h 107"/>
              <a:gd name="T14" fmla="*/ 16 w 73"/>
              <a:gd name="T15" fmla="*/ 77 h 107"/>
              <a:gd name="T16" fmla="*/ 51 w 73"/>
              <a:gd name="T17" fmla="*/ 29 h 107"/>
              <a:gd name="T18" fmla="*/ 52 w 73"/>
              <a:gd name="T19" fmla="*/ 35 h 107"/>
              <a:gd name="T20" fmla="*/ 51 w 73"/>
              <a:gd name="T21" fmla="*/ 37 h 107"/>
              <a:gd name="T22" fmla="*/ 53 w 73"/>
              <a:gd name="T23" fmla="*/ 38 h 107"/>
              <a:gd name="T24" fmla="*/ 52 w 73"/>
              <a:gd name="T25" fmla="*/ 42 h 107"/>
              <a:gd name="T26" fmla="*/ 50 w 73"/>
              <a:gd name="T27" fmla="*/ 42 h 107"/>
              <a:gd name="T28" fmla="*/ 52 w 73"/>
              <a:gd name="T29" fmla="*/ 44 h 107"/>
              <a:gd name="T30" fmla="*/ 51 w 73"/>
              <a:gd name="T31" fmla="*/ 47 h 107"/>
              <a:gd name="T32" fmla="*/ 50 w 73"/>
              <a:gd name="T33" fmla="*/ 48 h 107"/>
              <a:gd name="T34" fmla="*/ 51 w 73"/>
              <a:gd name="T35" fmla="*/ 49 h 107"/>
              <a:gd name="T36" fmla="*/ 50 w 73"/>
              <a:gd name="T37" fmla="*/ 53 h 107"/>
              <a:gd name="T38" fmla="*/ 47 w 73"/>
              <a:gd name="T39" fmla="*/ 54 h 107"/>
              <a:gd name="T40" fmla="*/ 29 w 73"/>
              <a:gd name="T41" fmla="*/ 49 h 107"/>
              <a:gd name="T42" fmla="*/ 21 w 73"/>
              <a:gd name="T43" fmla="*/ 49 h 107"/>
              <a:gd name="T44" fmla="*/ 21 w 73"/>
              <a:gd name="T45" fmla="*/ 32 h 107"/>
              <a:gd name="T46" fmla="*/ 28 w 73"/>
              <a:gd name="T47" fmla="*/ 31 h 107"/>
              <a:gd name="T48" fmla="*/ 42 w 73"/>
              <a:gd name="T49" fmla="*/ 16 h 107"/>
              <a:gd name="T50" fmla="*/ 38 w 73"/>
              <a:gd name="T51" fmla="*/ 30 h 107"/>
              <a:gd name="T52" fmla="*/ 51 w 73"/>
              <a:gd name="T53" fmla="*/ 29 h 107"/>
              <a:gd name="T54" fmla="*/ 15 w 73"/>
              <a:gd name="T55" fmla="*/ 71 h 107"/>
              <a:gd name="T56" fmla="*/ 25 w 73"/>
              <a:gd name="T57" fmla="*/ 71 h 107"/>
              <a:gd name="T58" fmla="*/ 17 w 73"/>
              <a:gd name="T59" fmla="*/ 48 h 107"/>
              <a:gd name="T60" fmla="*/ 11 w 73"/>
              <a:gd name="T61" fmla="*/ 29 h 107"/>
              <a:gd name="T62" fmla="*/ 23 w 73"/>
              <a:gd name="T63" fmla="*/ 13 h 107"/>
              <a:gd name="T64" fmla="*/ 37 w 73"/>
              <a:gd name="T65" fmla="*/ 11 h 107"/>
              <a:gd name="T66" fmla="*/ 50 w 73"/>
              <a:gd name="T67" fmla="*/ 14 h 107"/>
              <a:gd name="T68" fmla="*/ 62 w 73"/>
              <a:gd name="T69" fmla="*/ 29 h 107"/>
              <a:gd name="T70" fmla="*/ 56 w 73"/>
              <a:gd name="T71" fmla="*/ 48 h 107"/>
              <a:gd name="T72" fmla="*/ 48 w 73"/>
              <a:gd name="T73" fmla="*/ 71 h 107"/>
              <a:gd name="T74" fmla="*/ 58 w 73"/>
              <a:gd name="T75" fmla="*/ 71 h 107"/>
              <a:gd name="T76" fmla="*/ 65 w 73"/>
              <a:gd name="T77" fmla="*/ 52 h 107"/>
              <a:gd name="T78" fmla="*/ 71 w 73"/>
              <a:gd name="T79" fmla="*/ 27 h 107"/>
              <a:gd name="T80" fmla="*/ 55 w 73"/>
              <a:gd name="T81" fmla="*/ 5 h 107"/>
              <a:gd name="T82" fmla="*/ 37 w 73"/>
              <a:gd name="T83" fmla="*/ 1 h 107"/>
              <a:gd name="T84" fmla="*/ 19 w 73"/>
              <a:gd name="T85" fmla="*/ 5 h 107"/>
              <a:gd name="T86" fmla="*/ 2 w 73"/>
              <a:gd name="T87" fmla="*/ 27 h 107"/>
              <a:gd name="T88" fmla="*/ 8 w 73"/>
              <a:gd name="T89" fmla="*/ 53 h 107"/>
              <a:gd name="T90" fmla="*/ 15 w 73"/>
              <a:gd name="T91" fmla="*/ 71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73" h="107">
                <a:moveTo>
                  <a:pt x="16" y="77"/>
                </a:moveTo>
                <a:cubicBezTo>
                  <a:pt x="57" y="77"/>
                  <a:pt x="57" y="77"/>
                  <a:pt x="57" y="77"/>
                </a:cubicBezTo>
                <a:cubicBezTo>
                  <a:pt x="52" y="101"/>
                  <a:pt x="52" y="101"/>
                  <a:pt x="52" y="101"/>
                </a:cubicBezTo>
                <a:cubicBezTo>
                  <a:pt x="45" y="101"/>
                  <a:pt x="45" y="101"/>
                  <a:pt x="45" y="101"/>
                </a:cubicBezTo>
                <a:cubicBezTo>
                  <a:pt x="44" y="104"/>
                  <a:pt x="41" y="107"/>
                  <a:pt x="37" y="107"/>
                </a:cubicBezTo>
                <a:cubicBezTo>
                  <a:pt x="33" y="107"/>
                  <a:pt x="30" y="104"/>
                  <a:pt x="29" y="101"/>
                </a:cubicBezTo>
                <a:cubicBezTo>
                  <a:pt x="21" y="101"/>
                  <a:pt x="21" y="101"/>
                  <a:pt x="21" y="101"/>
                </a:cubicBezTo>
                <a:cubicBezTo>
                  <a:pt x="16" y="77"/>
                  <a:pt x="16" y="77"/>
                  <a:pt x="16" y="77"/>
                </a:cubicBezTo>
                <a:close/>
                <a:moveTo>
                  <a:pt x="51" y="29"/>
                </a:moveTo>
                <a:cubicBezTo>
                  <a:pt x="52" y="35"/>
                  <a:pt x="52" y="35"/>
                  <a:pt x="52" y="35"/>
                </a:cubicBezTo>
                <a:cubicBezTo>
                  <a:pt x="51" y="37"/>
                  <a:pt x="51" y="37"/>
                  <a:pt x="51" y="37"/>
                </a:cubicBezTo>
                <a:cubicBezTo>
                  <a:pt x="53" y="38"/>
                  <a:pt x="53" y="38"/>
                  <a:pt x="53" y="38"/>
                </a:cubicBezTo>
                <a:cubicBezTo>
                  <a:pt x="52" y="42"/>
                  <a:pt x="52" y="42"/>
                  <a:pt x="52" y="42"/>
                </a:cubicBezTo>
                <a:cubicBezTo>
                  <a:pt x="50" y="42"/>
                  <a:pt x="50" y="42"/>
                  <a:pt x="50" y="42"/>
                </a:cubicBezTo>
                <a:cubicBezTo>
                  <a:pt x="52" y="44"/>
                  <a:pt x="52" y="44"/>
                  <a:pt x="52" y="44"/>
                </a:cubicBezTo>
                <a:cubicBezTo>
                  <a:pt x="51" y="47"/>
                  <a:pt x="51" y="47"/>
                  <a:pt x="51" y="47"/>
                </a:cubicBezTo>
                <a:cubicBezTo>
                  <a:pt x="50" y="48"/>
                  <a:pt x="50" y="48"/>
                  <a:pt x="50" y="48"/>
                </a:cubicBezTo>
                <a:cubicBezTo>
                  <a:pt x="51" y="49"/>
                  <a:pt x="51" y="49"/>
                  <a:pt x="51" y="49"/>
                </a:cubicBezTo>
                <a:cubicBezTo>
                  <a:pt x="50" y="53"/>
                  <a:pt x="50" y="53"/>
                  <a:pt x="50" y="53"/>
                </a:cubicBezTo>
                <a:cubicBezTo>
                  <a:pt x="47" y="54"/>
                  <a:pt x="47" y="54"/>
                  <a:pt x="47" y="54"/>
                </a:cubicBezTo>
                <a:cubicBezTo>
                  <a:pt x="29" y="49"/>
                  <a:pt x="29" y="49"/>
                  <a:pt x="29" y="49"/>
                </a:cubicBezTo>
                <a:cubicBezTo>
                  <a:pt x="21" y="49"/>
                  <a:pt x="21" y="49"/>
                  <a:pt x="21" y="49"/>
                </a:cubicBezTo>
                <a:cubicBezTo>
                  <a:pt x="21" y="32"/>
                  <a:pt x="21" y="32"/>
                  <a:pt x="21" y="32"/>
                </a:cubicBezTo>
                <a:cubicBezTo>
                  <a:pt x="28" y="31"/>
                  <a:pt x="28" y="31"/>
                  <a:pt x="28" y="31"/>
                </a:cubicBezTo>
                <a:cubicBezTo>
                  <a:pt x="42" y="16"/>
                  <a:pt x="42" y="16"/>
                  <a:pt x="42" y="16"/>
                </a:cubicBezTo>
                <a:cubicBezTo>
                  <a:pt x="50" y="21"/>
                  <a:pt x="43" y="27"/>
                  <a:pt x="38" y="30"/>
                </a:cubicBezTo>
                <a:cubicBezTo>
                  <a:pt x="51" y="29"/>
                  <a:pt x="51" y="29"/>
                  <a:pt x="51" y="29"/>
                </a:cubicBezTo>
                <a:close/>
                <a:moveTo>
                  <a:pt x="15" y="71"/>
                </a:moveTo>
                <a:cubicBezTo>
                  <a:pt x="25" y="71"/>
                  <a:pt x="25" y="71"/>
                  <a:pt x="25" y="71"/>
                </a:cubicBezTo>
                <a:cubicBezTo>
                  <a:pt x="24" y="62"/>
                  <a:pt x="20" y="55"/>
                  <a:pt x="17" y="48"/>
                </a:cubicBezTo>
                <a:cubicBezTo>
                  <a:pt x="13" y="41"/>
                  <a:pt x="10" y="34"/>
                  <a:pt x="11" y="29"/>
                </a:cubicBezTo>
                <a:cubicBezTo>
                  <a:pt x="13" y="21"/>
                  <a:pt x="17" y="16"/>
                  <a:pt x="23" y="13"/>
                </a:cubicBezTo>
                <a:cubicBezTo>
                  <a:pt x="27" y="11"/>
                  <a:pt x="32" y="10"/>
                  <a:pt x="37" y="11"/>
                </a:cubicBezTo>
                <a:cubicBezTo>
                  <a:pt x="42" y="11"/>
                  <a:pt x="46" y="12"/>
                  <a:pt x="50" y="14"/>
                </a:cubicBezTo>
                <a:cubicBezTo>
                  <a:pt x="56" y="17"/>
                  <a:pt x="60" y="22"/>
                  <a:pt x="62" y="29"/>
                </a:cubicBezTo>
                <a:cubicBezTo>
                  <a:pt x="63" y="34"/>
                  <a:pt x="59" y="41"/>
                  <a:pt x="56" y="48"/>
                </a:cubicBezTo>
                <a:cubicBezTo>
                  <a:pt x="53" y="55"/>
                  <a:pt x="49" y="62"/>
                  <a:pt x="48" y="71"/>
                </a:cubicBezTo>
                <a:cubicBezTo>
                  <a:pt x="58" y="71"/>
                  <a:pt x="58" y="71"/>
                  <a:pt x="58" y="71"/>
                </a:cubicBezTo>
                <a:cubicBezTo>
                  <a:pt x="59" y="64"/>
                  <a:pt x="62" y="58"/>
                  <a:pt x="65" y="52"/>
                </a:cubicBezTo>
                <a:cubicBezTo>
                  <a:pt x="69" y="44"/>
                  <a:pt x="73" y="36"/>
                  <a:pt x="71" y="27"/>
                </a:cubicBezTo>
                <a:cubicBezTo>
                  <a:pt x="70" y="17"/>
                  <a:pt x="63" y="9"/>
                  <a:pt x="55" y="5"/>
                </a:cubicBezTo>
                <a:cubicBezTo>
                  <a:pt x="49" y="2"/>
                  <a:pt x="43" y="1"/>
                  <a:pt x="37" y="1"/>
                </a:cubicBezTo>
                <a:cubicBezTo>
                  <a:pt x="31" y="0"/>
                  <a:pt x="24" y="2"/>
                  <a:pt x="19" y="5"/>
                </a:cubicBezTo>
                <a:cubicBezTo>
                  <a:pt x="10" y="9"/>
                  <a:pt x="4" y="16"/>
                  <a:pt x="2" y="27"/>
                </a:cubicBezTo>
                <a:cubicBezTo>
                  <a:pt x="0" y="36"/>
                  <a:pt x="4" y="44"/>
                  <a:pt x="8" y="53"/>
                </a:cubicBezTo>
                <a:cubicBezTo>
                  <a:pt x="11" y="58"/>
                  <a:pt x="13" y="64"/>
                  <a:pt x="15" y="7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624696" y="3425754"/>
            <a:ext cx="2319384" cy="825847"/>
            <a:chOff x="1469669" y="2631524"/>
            <a:chExt cx="2339926" cy="853899"/>
          </a:xfrm>
        </p:grpSpPr>
        <p:sp>
          <p:nvSpPr>
            <p:cNvPr id="26" name="TextBox 25"/>
            <p:cNvSpPr txBox="1"/>
            <p:nvPr/>
          </p:nvSpPr>
          <p:spPr>
            <a:xfrm>
              <a:off x="1912536" y="2631524"/>
              <a:ext cx="1454186" cy="3397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469669" y="2931701"/>
              <a:ext cx="2339926" cy="5537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269685" y="3425755"/>
            <a:ext cx="2319384" cy="825847"/>
            <a:chOff x="4926037" y="2631524"/>
            <a:chExt cx="2339926" cy="853899"/>
          </a:xfrm>
        </p:grpSpPr>
        <p:sp>
          <p:nvSpPr>
            <p:cNvPr id="28" name="TextBox 27"/>
            <p:cNvSpPr txBox="1"/>
            <p:nvPr/>
          </p:nvSpPr>
          <p:spPr>
            <a:xfrm>
              <a:off x="5368904" y="2631524"/>
              <a:ext cx="1454186" cy="3397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926037" y="2931701"/>
              <a:ext cx="2339926" cy="5537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8914673" y="3425755"/>
            <a:ext cx="2319384" cy="825847"/>
            <a:chOff x="8382405" y="2631524"/>
            <a:chExt cx="2339926" cy="853899"/>
          </a:xfrm>
        </p:grpSpPr>
        <p:sp>
          <p:nvSpPr>
            <p:cNvPr id="32" name="TextBox 31"/>
            <p:cNvSpPr txBox="1"/>
            <p:nvPr/>
          </p:nvSpPr>
          <p:spPr>
            <a:xfrm>
              <a:off x="8825272" y="2631524"/>
              <a:ext cx="1454186" cy="3397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8382405" y="2931701"/>
              <a:ext cx="2339926" cy="5537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0" name="文本框 12"/>
          <p:cNvSpPr txBox="1">
            <a:spLocks noChangeArrowheads="1"/>
          </p:cNvSpPr>
          <p:nvPr/>
        </p:nvSpPr>
        <p:spPr bwMode="auto">
          <a:xfrm>
            <a:off x="-1" y="520700"/>
            <a:ext cx="25257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 13"/>
          <p:cNvGrpSpPr/>
          <p:nvPr/>
        </p:nvGrpSpPr>
        <p:grpSpPr>
          <a:xfrm>
            <a:off x="226467" y="2392189"/>
            <a:ext cx="12639904" cy="2835162"/>
            <a:chOff x="-92647" y="1563638"/>
            <a:chExt cx="8988871" cy="2016226"/>
          </a:xfrm>
          <a:solidFill>
            <a:schemeClr val="bg1">
              <a:lumMod val="75000"/>
            </a:schemeClr>
          </a:solidFill>
        </p:grpSpPr>
        <p:sp>
          <p:nvSpPr>
            <p:cNvPr id="30" name="Yarım Çerçeve 10"/>
            <p:cNvSpPr/>
            <p:nvPr/>
          </p:nvSpPr>
          <p:spPr>
            <a:xfrm>
              <a:off x="5148064" y="1563638"/>
              <a:ext cx="2016224" cy="1944216"/>
            </a:xfrm>
            <a:custGeom>
              <a:avLst/>
              <a:gdLst>
                <a:gd name="connsiteX0" fmla="*/ 0 w 2016224"/>
                <a:gd name="connsiteY0" fmla="*/ 0 h 1944216"/>
                <a:gd name="connsiteX1" fmla="*/ 2016224 w 2016224"/>
                <a:gd name="connsiteY1" fmla="*/ 0 h 1944216"/>
                <a:gd name="connsiteX2" fmla="*/ 1344156 w 2016224"/>
                <a:gd name="connsiteY2" fmla="*/ 648066 h 1944216"/>
                <a:gd name="connsiteX3" fmla="*/ 648066 w 2016224"/>
                <a:gd name="connsiteY3" fmla="*/ 648066 h 1944216"/>
                <a:gd name="connsiteX4" fmla="*/ 648066 w 2016224"/>
                <a:gd name="connsiteY4" fmla="*/ 1319296 h 1944216"/>
                <a:gd name="connsiteX5" fmla="*/ 0 w 2016224"/>
                <a:gd name="connsiteY5" fmla="*/ 1944216 h 1944216"/>
                <a:gd name="connsiteX6" fmla="*/ 0 w 2016224"/>
                <a:gd name="connsiteY6" fmla="*/ 0 h 1944216"/>
                <a:gd name="connsiteX0-1" fmla="*/ 0 w 2016224"/>
                <a:gd name="connsiteY0-2" fmla="*/ 0 h 1944216"/>
                <a:gd name="connsiteX1-3" fmla="*/ 2016224 w 2016224"/>
                <a:gd name="connsiteY1-4" fmla="*/ 0 h 1944216"/>
                <a:gd name="connsiteX2-5" fmla="*/ 1344156 w 2016224"/>
                <a:gd name="connsiteY2-6" fmla="*/ 648066 h 1944216"/>
                <a:gd name="connsiteX3-7" fmla="*/ 305943 w 2016224"/>
                <a:gd name="connsiteY3-8" fmla="*/ 212637 h 1944216"/>
                <a:gd name="connsiteX4-9" fmla="*/ 648066 w 2016224"/>
                <a:gd name="connsiteY4-10" fmla="*/ 1319296 h 1944216"/>
                <a:gd name="connsiteX5-11" fmla="*/ 0 w 2016224"/>
                <a:gd name="connsiteY5-12" fmla="*/ 1944216 h 1944216"/>
                <a:gd name="connsiteX6-13" fmla="*/ 0 w 2016224"/>
                <a:gd name="connsiteY6-14" fmla="*/ 0 h 1944216"/>
                <a:gd name="connsiteX0-15" fmla="*/ 0 w 2016224"/>
                <a:gd name="connsiteY0-16" fmla="*/ 0 h 1944216"/>
                <a:gd name="connsiteX1-17" fmla="*/ 2016224 w 2016224"/>
                <a:gd name="connsiteY1-18" fmla="*/ 0 h 1944216"/>
                <a:gd name="connsiteX2-19" fmla="*/ 1344156 w 2016224"/>
                <a:gd name="connsiteY2-20" fmla="*/ 648066 h 1944216"/>
                <a:gd name="connsiteX3-21" fmla="*/ 305943 w 2016224"/>
                <a:gd name="connsiteY3-22" fmla="*/ 212637 h 1944216"/>
                <a:gd name="connsiteX4-23" fmla="*/ 324604 w 2016224"/>
                <a:gd name="connsiteY4-24" fmla="*/ 1928896 h 1944216"/>
                <a:gd name="connsiteX5-25" fmla="*/ 0 w 2016224"/>
                <a:gd name="connsiteY5-26" fmla="*/ 1944216 h 1944216"/>
                <a:gd name="connsiteX6-27" fmla="*/ 0 w 2016224"/>
                <a:gd name="connsiteY6-28" fmla="*/ 0 h 1944216"/>
                <a:gd name="connsiteX0-29" fmla="*/ 0 w 2016224"/>
                <a:gd name="connsiteY0-30" fmla="*/ 0 h 1944216"/>
                <a:gd name="connsiteX1-31" fmla="*/ 2016224 w 2016224"/>
                <a:gd name="connsiteY1-32" fmla="*/ 0 h 1944216"/>
                <a:gd name="connsiteX2-33" fmla="*/ 1984858 w 2016224"/>
                <a:gd name="connsiteY2-34" fmla="*/ 187756 h 1944216"/>
                <a:gd name="connsiteX3-35" fmla="*/ 305943 w 2016224"/>
                <a:gd name="connsiteY3-36" fmla="*/ 212637 h 1944216"/>
                <a:gd name="connsiteX4-37" fmla="*/ 324604 w 2016224"/>
                <a:gd name="connsiteY4-38" fmla="*/ 1928896 h 1944216"/>
                <a:gd name="connsiteX5-39" fmla="*/ 0 w 2016224"/>
                <a:gd name="connsiteY5-40" fmla="*/ 1944216 h 1944216"/>
                <a:gd name="connsiteX6-41" fmla="*/ 0 w 2016224"/>
                <a:gd name="connsiteY6-42" fmla="*/ 0 h 1944216"/>
                <a:gd name="connsiteX0-43" fmla="*/ 0 w 2016224"/>
                <a:gd name="connsiteY0-44" fmla="*/ 0 h 1944216"/>
                <a:gd name="connsiteX1-45" fmla="*/ 2016224 w 2016224"/>
                <a:gd name="connsiteY1-46" fmla="*/ 0 h 1944216"/>
                <a:gd name="connsiteX2-47" fmla="*/ 2009739 w 2016224"/>
                <a:gd name="connsiteY2-48" fmla="*/ 212637 h 1944216"/>
                <a:gd name="connsiteX3-49" fmla="*/ 305943 w 2016224"/>
                <a:gd name="connsiteY3-50" fmla="*/ 212637 h 1944216"/>
                <a:gd name="connsiteX4-51" fmla="*/ 324604 w 2016224"/>
                <a:gd name="connsiteY4-52" fmla="*/ 1928896 h 1944216"/>
                <a:gd name="connsiteX5-53" fmla="*/ 0 w 2016224"/>
                <a:gd name="connsiteY5-54" fmla="*/ 1944216 h 1944216"/>
                <a:gd name="connsiteX6-55" fmla="*/ 0 w 2016224"/>
                <a:gd name="connsiteY6-56" fmla="*/ 0 h 1944216"/>
                <a:gd name="connsiteX0-57" fmla="*/ 0 w 2040841"/>
                <a:gd name="connsiteY0-58" fmla="*/ 0 h 1944216"/>
                <a:gd name="connsiteX1-59" fmla="*/ 2016224 w 2040841"/>
                <a:gd name="connsiteY1-60" fmla="*/ 0 h 1944216"/>
                <a:gd name="connsiteX2-61" fmla="*/ 2040841 w 2040841"/>
                <a:gd name="connsiteY2-62" fmla="*/ 200196 h 1944216"/>
                <a:gd name="connsiteX3-63" fmla="*/ 305943 w 2040841"/>
                <a:gd name="connsiteY3-64" fmla="*/ 212637 h 1944216"/>
                <a:gd name="connsiteX4-65" fmla="*/ 324604 w 2040841"/>
                <a:gd name="connsiteY4-66" fmla="*/ 1928896 h 1944216"/>
                <a:gd name="connsiteX5-67" fmla="*/ 0 w 2040841"/>
                <a:gd name="connsiteY5-68" fmla="*/ 1944216 h 1944216"/>
                <a:gd name="connsiteX6-69" fmla="*/ 0 w 2040841"/>
                <a:gd name="connsiteY6-70" fmla="*/ 0 h 1944216"/>
                <a:gd name="connsiteX0-71" fmla="*/ 0 w 2016224"/>
                <a:gd name="connsiteY0-72" fmla="*/ 0 h 1944216"/>
                <a:gd name="connsiteX1-73" fmla="*/ 2016224 w 2016224"/>
                <a:gd name="connsiteY1-74" fmla="*/ 0 h 1944216"/>
                <a:gd name="connsiteX2-75" fmla="*/ 2015959 w 2016224"/>
                <a:gd name="connsiteY2-76" fmla="*/ 212637 h 1944216"/>
                <a:gd name="connsiteX3-77" fmla="*/ 305943 w 2016224"/>
                <a:gd name="connsiteY3-78" fmla="*/ 212637 h 1944216"/>
                <a:gd name="connsiteX4-79" fmla="*/ 324604 w 2016224"/>
                <a:gd name="connsiteY4-80" fmla="*/ 1928896 h 1944216"/>
                <a:gd name="connsiteX5-81" fmla="*/ 0 w 2016224"/>
                <a:gd name="connsiteY5-82" fmla="*/ 1944216 h 1944216"/>
                <a:gd name="connsiteX6-83" fmla="*/ 0 w 2016224"/>
                <a:gd name="connsiteY6-84" fmla="*/ 0 h 1944216"/>
                <a:gd name="connsiteX0-85" fmla="*/ 0 w 2016224"/>
                <a:gd name="connsiteY0-86" fmla="*/ 0 h 1944216"/>
                <a:gd name="connsiteX1-87" fmla="*/ 2016224 w 2016224"/>
                <a:gd name="connsiteY1-88" fmla="*/ 0 h 1944216"/>
                <a:gd name="connsiteX2-89" fmla="*/ 2015959 w 2016224"/>
                <a:gd name="connsiteY2-90" fmla="*/ 212637 h 1944216"/>
                <a:gd name="connsiteX3-91" fmla="*/ 305943 w 2016224"/>
                <a:gd name="connsiteY3-92" fmla="*/ 212637 h 1944216"/>
                <a:gd name="connsiteX4-93" fmla="*/ 281061 w 2016224"/>
                <a:gd name="connsiteY4-94" fmla="*/ 1941337 h 1944216"/>
                <a:gd name="connsiteX5-95" fmla="*/ 0 w 2016224"/>
                <a:gd name="connsiteY5-96" fmla="*/ 1944216 h 1944216"/>
                <a:gd name="connsiteX6-97" fmla="*/ 0 w 2016224"/>
                <a:gd name="connsiteY6-98" fmla="*/ 0 h 1944216"/>
                <a:gd name="connsiteX0-99" fmla="*/ 0 w 2016224"/>
                <a:gd name="connsiteY0-100" fmla="*/ 0 h 1944216"/>
                <a:gd name="connsiteX1-101" fmla="*/ 2016224 w 2016224"/>
                <a:gd name="connsiteY1-102" fmla="*/ 0 h 1944216"/>
                <a:gd name="connsiteX2-103" fmla="*/ 2015959 w 2016224"/>
                <a:gd name="connsiteY2-104" fmla="*/ 212637 h 1944216"/>
                <a:gd name="connsiteX3-105" fmla="*/ 305943 w 2016224"/>
                <a:gd name="connsiteY3-106" fmla="*/ 212637 h 1944216"/>
                <a:gd name="connsiteX4-107" fmla="*/ 312163 w 2016224"/>
                <a:gd name="connsiteY4-108" fmla="*/ 1922676 h 1944216"/>
                <a:gd name="connsiteX5-109" fmla="*/ 0 w 2016224"/>
                <a:gd name="connsiteY5-110" fmla="*/ 1944216 h 1944216"/>
                <a:gd name="connsiteX6-111" fmla="*/ 0 w 2016224"/>
                <a:gd name="connsiteY6-112" fmla="*/ 0 h 1944216"/>
                <a:gd name="connsiteX0-113" fmla="*/ 0 w 2016224"/>
                <a:gd name="connsiteY0-114" fmla="*/ 0 h 1953778"/>
                <a:gd name="connsiteX1-115" fmla="*/ 2016224 w 2016224"/>
                <a:gd name="connsiteY1-116" fmla="*/ 0 h 1953778"/>
                <a:gd name="connsiteX2-117" fmla="*/ 2015959 w 2016224"/>
                <a:gd name="connsiteY2-118" fmla="*/ 212637 h 1953778"/>
                <a:gd name="connsiteX3-119" fmla="*/ 305943 w 2016224"/>
                <a:gd name="connsiteY3-120" fmla="*/ 212637 h 1953778"/>
                <a:gd name="connsiteX4-121" fmla="*/ 312163 w 2016224"/>
                <a:gd name="connsiteY4-122" fmla="*/ 1953778 h 1953778"/>
                <a:gd name="connsiteX5-123" fmla="*/ 0 w 2016224"/>
                <a:gd name="connsiteY5-124" fmla="*/ 1944216 h 1953778"/>
                <a:gd name="connsiteX6-125" fmla="*/ 0 w 2016224"/>
                <a:gd name="connsiteY6-126" fmla="*/ 0 h 1953778"/>
                <a:gd name="connsiteX0-127" fmla="*/ 0 w 2016224"/>
                <a:gd name="connsiteY0-128" fmla="*/ 0 h 1944216"/>
                <a:gd name="connsiteX1-129" fmla="*/ 2016224 w 2016224"/>
                <a:gd name="connsiteY1-130" fmla="*/ 0 h 1944216"/>
                <a:gd name="connsiteX2-131" fmla="*/ 2015959 w 2016224"/>
                <a:gd name="connsiteY2-132" fmla="*/ 212637 h 1944216"/>
                <a:gd name="connsiteX3-133" fmla="*/ 305943 w 2016224"/>
                <a:gd name="connsiteY3-134" fmla="*/ 212637 h 1944216"/>
                <a:gd name="connsiteX4-135" fmla="*/ 305942 w 2016224"/>
                <a:gd name="connsiteY4-136" fmla="*/ 1935117 h 1944216"/>
                <a:gd name="connsiteX5-137" fmla="*/ 0 w 2016224"/>
                <a:gd name="connsiteY5-138" fmla="*/ 1944216 h 1944216"/>
                <a:gd name="connsiteX6-139" fmla="*/ 0 w 2016224"/>
                <a:gd name="connsiteY6-140" fmla="*/ 0 h 1944216"/>
                <a:gd name="connsiteX0-141" fmla="*/ 0 w 2016224"/>
                <a:gd name="connsiteY0-142" fmla="*/ 0 h 1944216"/>
                <a:gd name="connsiteX1-143" fmla="*/ 2016224 w 2016224"/>
                <a:gd name="connsiteY1-144" fmla="*/ 0 h 1944216"/>
                <a:gd name="connsiteX2-145" fmla="*/ 2015959 w 2016224"/>
                <a:gd name="connsiteY2-146" fmla="*/ 212637 h 1944216"/>
                <a:gd name="connsiteX3-147" fmla="*/ 225078 w 2016224"/>
                <a:gd name="connsiteY3-148" fmla="*/ 212637 h 1944216"/>
                <a:gd name="connsiteX4-149" fmla="*/ 305942 w 2016224"/>
                <a:gd name="connsiteY4-150" fmla="*/ 1935117 h 1944216"/>
                <a:gd name="connsiteX5-151" fmla="*/ 0 w 2016224"/>
                <a:gd name="connsiteY5-152" fmla="*/ 1944216 h 1944216"/>
                <a:gd name="connsiteX6-153" fmla="*/ 0 w 2016224"/>
                <a:gd name="connsiteY6-154" fmla="*/ 0 h 1944216"/>
                <a:gd name="connsiteX0-155" fmla="*/ 0 w 2016224"/>
                <a:gd name="connsiteY0-156" fmla="*/ 0 h 1944216"/>
                <a:gd name="connsiteX1-157" fmla="*/ 2016224 w 2016224"/>
                <a:gd name="connsiteY1-158" fmla="*/ 0 h 1944216"/>
                <a:gd name="connsiteX2-159" fmla="*/ 2015959 w 2016224"/>
                <a:gd name="connsiteY2-160" fmla="*/ 212637 h 1944216"/>
                <a:gd name="connsiteX3-161" fmla="*/ 225078 w 2016224"/>
                <a:gd name="connsiteY3-162" fmla="*/ 212637 h 1944216"/>
                <a:gd name="connsiteX4-163" fmla="*/ 225076 w 2016224"/>
                <a:gd name="connsiteY4-164" fmla="*/ 1941338 h 1944216"/>
                <a:gd name="connsiteX5-165" fmla="*/ 0 w 2016224"/>
                <a:gd name="connsiteY5-166" fmla="*/ 1944216 h 1944216"/>
                <a:gd name="connsiteX6-167" fmla="*/ 0 w 2016224"/>
                <a:gd name="connsiteY6-168" fmla="*/ 0 h 19442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2016224" h="1944216">
                  <a:moveTo>
                    <a:pt x="0" y="0"/>
                  </a:moveTo>
                  <a:lnTo>
                    <a:pt x="2016224" y="0"/>
                  </a:lnTo>
                  <a:cubicBezTo>
                    <a:pt x="2016136" y="70879"/>
                    <a:pt x="2016047" y="141758"/>
                    <a:pt x="2015959" y="212637"/>
                  </a:cubicBezTo>
                  <a:lnTo>
                    <a:pt x="225078" y="212637"/>
                  </a:lnTo>
                  <a:cubicBezTo>
                    <a:pt x="227151" y="782650"/>
                    <a:pt x="223003" y="1371325"/>
                    <a:pt x="225076" y="1941338"/>
                  </a:cubicBezTo>
                  <a:lnTo>
                    <a:pt x="0" y="19442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tr-TR" sz="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Yarım Çerçeve 10"/>
            <p:cNvSpPr/>
            <p:nvPr/>
          </p:nvSpPr>
          <p:spPr>
            <a:xfrm>
              <a:off x="1619672" y="1563638"/>
              <a:ext cx="2016224" cy="1944216"/>
            </a:xfrm>
            <a:custGeom>
              <a:avLst/>
              <a:gdLst>
                <a:gd name="connsiteX0" fmla="*/ 0 w 2016224"/>
                <a:gd name="connsiteY0" fmla="*/ 0 h 1944216"/>
                <a:gd name="connsiteX1" fmla="*/ 2016224 w 2016224"/>
                <a:gd name="connsiteY1" fmla="*/ 0 h 1944216"/>
                <a:gd name="connsiteX2" fmla="*/ 1344156 w 2016224"/>
                <a:gd name="connsiteY2" fmla="*/ 648066 h 1944216"/>
                <a:gd name="connsiteX3" fmla="*/ 648066 w 2016224"/>
                <a:gd name="connsiteY3" fmla="*/ 648066 h 1944216"/>
                <a:gd name="connsiteX4" fmla="*/ 648066 w 2016224"/>
                <a:gd name="connsiteY4" fmla="*/ 1319296 h 1944216"/>
                <a:gd name="connsiteX5" fmla="*/ 0 w 2016224"/>
                <a:gd name="connsiteY5" fmla="*/ 1944216 h 1944216"/>
                <a:gd name="connsiteX6" fmla="*/ 0 w 2016224"/>
                <a:gd name="connsiteY6" fmla="*/ 0 h 1944216"/>
                <a:gd name="connsiteX0-1" fmla="*/ 0 w 2016224"/>
                <a:gd name="connsiteY0-2" fmla="*/ 0 h 1944216"/>
                <a:gd name="connsiteX1-3" fmla="*/ 2016224 w 2016224"/>
                <a:gd name="connsiteY1-4" fmla="*/ 0 h 1944216"/>
                <a:gd name="connsiteX2-5" fmla="*/ 1344156 w 2016224"/>
                <a:gd name="connsiteY2-6" fmla="*/ 648066 h 1944216"/>
                <a:gd name="connsiteX3-7" fmla="*/ 305943 w 2016224"/>
                <a:gd name="connsiteY3-8" fmla="*/ 212637 h 1944216"/>
                <a:gd name="connsiteX4-9" fmla="*/ 648066 w 2016224"/>
                <a:gd name="connsiteY4-10" fmla="*/ 1319296 h 1944216"/>
                <a:gd name="connsiteX5-11" fmla="*/ 0 w 2016224"/>
                <a:gd name="connsiteY5-12" fmla="*/ 1944216 h 1944216"/>
                <a:gd name="connsiteX6-13" fmla="*/ 0 w 2016224"/>
                <a:gd name="connsiteY6-14" fmla="*/ 0 h 1944216"/>
                <a:gd name="connsiteX0-15" fmla="*/ 0 w 2016224"/>
                <a:gd name="connsiteY0-16" fmla="*/ 0 h 1944216"/>
                <a:gd name="connsiteX1-17" fmla="*/ 2016224 w 2016224"/>
                <a:gd name="connsiteY1-18" fmla="*/ 0 h 1944216"/>
                <a:gd name="connsiteX2-19" fmla="*/ 1344156 w 2016224"/>
                <a:gd name="connsiteY2-20" fmla="*/ 648066 h 1944216"/>
                <a:gd name="connsiteX3-21" fmla="*/ 305943 w 2016224"/>
                <a:gd name="connsiteY3-22" fmla="*/ 212637 h 1944216"/>
                <a:gd name="connsiteX4-23" fmla="*/ 324604 w 2016224"/>
                <a:gd name="connsiteY4-24" fmla="*/ 1928896 h 1944216"/>
                <a:gd name="connsiteX5-25" fmla="*/ 0 w 2016224"/>
                <a:gd name="connsiteY5-26" fmla="*/ 1944216 h 1944216"/>
                <a:gd name="connsiteX6-27" fmla="*/ 0 w 2016224"/>
                <a:gd name="connsiteY6-28" fmla="*/ 0 h 1944216"/>
                <a:gd name="connsiteX0-29" fmla="*/ 0 w 2016224"/>
                <a:gd name="connsiteY0-30" fmla="*/ 0 h 1944216"/>
                <a:gd name="connsiteX1-31" fmla="*/ 2016224 w 2016224"/>
                <a:gd name="connsiteY1-32" fmla="*/ 0 h 1944216"/>
                <a:gd name="connsiteX2-33" fmla="*/ 1984858 w 2016224"/>
                <a:gd name="connsiteY2-34" fmla="*/ 187756 h 1944216"/>
                <a:gd name="connsiteX3-35" fmla="*/ 305943 w 2016224"/>
                <a:gd name="connsiteY3-36" fmla="*/ 212637 h 1944216"/>
                <a:gd name="connsiteX4-37" fmla="*/ 324604 w 2016224"/>
                <a:gd name="connsiteY4-38" fmla="*/ 1928896 h 1944216"/>
                <a:gd name="connsiteX5-39" fmla="*/ 0 w 2016224"/>
                <a:gd name="connsiteY5-40" fmla="*/ 1944216 h 1944216"/>
                <a:gd name="connsiteX6-41" fmla="*/ 0 w 2016224"/>
                <a:gd name="connsiteY6-42" fmla="*/ 0 h 1944216"/>
                <a:gd name="connsiteX0-43" fmla="*/ 0 w 2016224"/>
                <a:gd name="connsiteY0-44" fmla="*/ 0 h 1944216"/>
                <a:gd name="connsiteX1-45" fmla="*/ 2016224 w 2016224"/>
                <a:gd name="connsiteY1-46" fmla="*/ 0 h 1944216"/>
                <a:gd name="connsiteX2-47" fmla="*/ 2009739 w 2016224"/>
                <a:gd name="connsiteY2-48" fmla="*/ 212637 h 1944216"/>
                <a:gd name="connsiteX3-49" fmla="*/ 305943 w 2016224"/>
                <a:gd name="connsiteY3-50" fmla="*/ 212637 h 1944216"/>
                <a:gd name="connsiteX4-51" fmla="*/ 324604 w 2016224"/>
                <a:gd name="connsiteY4-52" fmla="*/ 1928896 h 1944216"/>
                <a:gd name="connsiteX5-53" fmla="*/ 0 w 2016224"/>
                <a:gd name="connsiteY5-54" fmla="*/ 1944216 h 1944216"/>
                <a:gd name="connsiteX6-55" fmla="*/ 0 w 2016224"/>
                <a:gd name="connsiteY6-56" fmla="*/ 0 h 1944216"/>
                <a:gd name="connsiteX0-57" fmla="*/ 0 w 2040841"/>
                <a:gd name="connsiteY0-58" fmla="*/ 0 h 1944216"/>
                <a:gd name="connsiteX1-59" fmla="*/ 2016224 w 2040841"/>
                <a:gd name="connsiteY1-60" fmla="*/ 0 h 1944216"/>
                <a:gd name="connsiteX2-61" fmla="*/ 2040841 w 2040841"/>
                <a:gd name="connsiteY2-62" fmla="*/ 200196 h 1944216"/>
                <a:gd name="connsiteX3-63" fmla="*/ 305943 w 2040841"/>
                <a:gd name="connsiteY3-64" fmla="*/ 212637 h 1944216"/>
                <a:gd name="connsiteX4-65" fmla="*/ 324604 w 2040841"/>
                <a:gd name="connsiteY4-66" fmla="*/ 1928896 h 1944216"/>
                <a:gd name="connsiteX5-67" fmla="*/ 0 w 2040841"/>
                <a:gd name="connsiteY5-68" fmla="*/ 1944216 h 1944216"/>
                <a:gd name="connsiteX6-69" fmla="*/ 0 w 2040841"/>
                <a:gd name="connsiteY6-70" fmla="*/ 0 h 1944216"/>
                <a:gd name="connsiteX0-71" fmla="*/ 0 w 2016224"/>
                <a:gd name="connsiteY0-72" fmla="*/ 0 h 1944216"/>
                <a:gd name="connsiteX1-73" fmla="*/ 2016224 w 2016224"/>
                <a:gd name="connsiteY1-74" fmla="*/ 0 h 1944216"/>
                <a:gd name="connsiteX2-75" fmla="*/ 2015959 w 2016224"/>
                <a:gd name="connsiteY2-76" fmla="*/ 212637 h 1944216"/>
                <a:gd name="connsiteX3-77" fmla="*/ 305943 w 2016224"/>
                <a:gd name="connsiteY3-78" fmla="*/ 212637 h 1944216"/>
                <a:gd name="connsiteX4-79" fmla="*/ 324604 w 2016224"/>
                <a:gd name="connsiteY4-80" fmla="*/ 1928896 h 1944216"/>
                <a:gd name="connsiteX5-81" fmla="*/ 0 w 2016224"/>
                <a:gd name="connsiteY5-82" fmla="*/ 1944216 h 1944216"/>
                <a:gd name="connsiteX6-83" fmla="*/ 0 w 2016224"/>
                <a:gd name="connsiteY6-84" fmla="*/ 0 h 1944216"/>
                <a:gd name="connsiteX0-85" fmla="*/ 0 w 2016224"/>
                <a:gd name="connsiteY0-86" fmla="*/ 0 h 1944216"/>
                <a:gd name="connsiteX1-87" fmla="*/ 2016224 w 2016224"/>
                <a:gd name="connsiteY1-88" fmla="*/ 0 h 1944216"/>
                <a:gd name="connsiteX2-89" fmla="*/ 2015959 w 2016224"/>
                <a:gd name="connsiteY2-90" fmla="*/ 212637 h 1944216"/>
                <a:gd name="connsiteX3-91" fmla="*/ 305943 w 2016224"/>
                <a:gd name="connsiteY3-92" fmla="*/ 212637 h 1944216"/>
                <a:gd name="connsiteX4-93" fmla="*/ 281061 w 2016224"/>
                <a:gd name="connsiteY4-94" fmla="*/ 1941337 h 1944216"/>
                <a:gd name="connsiteX5-95" fmla="*/ 0 w 2016224"/>
                <a:gd name="connsiteY5-96" fmla="*/ 1944216 h 1944216"/>
                <a:gd name="connsiteX6-97" fmla="*/ 0 w 2016224"/>
                <a:gd name="connsiteY6-98" fmla="*/ 0 h 1944216"/>
                <a:gd name="connsiteX0-99" fmla="*/ 0 w 2016224"/>
                <a:gd name="connsiteY0-100" fmla="*/ 0 h 1944216"/>
                <a:gd name="connsiteX1-101" fmla="*/ 2016224 w 2016224"/>
                <a:gd name="connsiteY1-102" fmla="*/ 0 h 1944216"/>
                <a:gd name="connsiteX2-103" fmla="*/ 2015959 w 2016224"/>
                <a:gd name="connsiteY2-104" fmla="*/ 212637 h 1944216"/>
                <a:gd name="connsiteX3-105" fmla="*/ 305943 w 2016224"/>
                <a:gd name="connsiteY3-106" fmla="*/ 212637 h 1944216"/>
                <a:gd name="connsiteX4-107" fmla="*/ 312163 w 2016224"/>
                <a:gd name="connsiteY4-108" fmla="*/ 1922676 h 1944216"/>
                <a:gd name="connsiteX5-109" fmla="*/ 0 w 2016224"/>
                <a:gd name="connsiteY5-110" fmla="*/ 1944216 h 1944216"/>
                <a:gd name="connsiteX6-111" fmla="*/ 0 w 2016224"/>
                <a:gd name="connsiteY6-112" fmla="*/ 0 h 1944216"/>
                <a:gd name="connsiteX0-113" fmla="*/ 0 w 2016224"/>
                <a:gd name="connsiteY0-114" fmla="*/ 0 h 1953778"/>
                <a:gd name="connsiteX1-115" fmla="*/ 2016224 w 2016224"/>
                <a:gd name="connsiteY1-116" fmla="*/ 0 h 1953778"/>
                <a:gd name="connsiteX2-117" fmla="*/ 2015959 w 2016224"/>
                <a:gd name="connsiteY2-118" fmla="*/ 212637 h 1953778"/>
                <a:gd name="connsiteX3-119" fmla="*/ 305943 w 2016224"/>
                <a:gd name="connsiteY3-120" fmla="*/ 212637 h 1953778"/>
                <a:gd name="connsiteX4-121" fmla="*/ 312163 w 2016224"/>
                <a:gd name="connsiteY4-122" fmla="*/ 1953778 h 1953778"/>
                <a:gd name="connsiteX5-123" fmla="*/ 0 w 2016224"/>
                <a:gd name="connsiteY5-124" fmla="*/ 1944216 h 1953778"/>
                <a:gd name="connsiteX6-125" fmla="*/ 0 w 2016224"/>
                <a:gd name="connsiteY6-126" fmla="*/ 0 h 1953778"/>
                <a:gd name="connsiteX0-127" fmla="*/ 0 w 2016224"/>
                <a:gd name="connsiteY0-128" fmla="*/ 0 h 1944216"/>
                <a:gd name="connsiteX1-129" fmla="*/ 2016224 w 2016224"/>
                <a:gd name="connsiteY1-130" fmla="*/ 0 h 1944216"/>
                <a:gd name="connsiteX2-131" fmla="*/ 2015959 w 2016224"/>
                <a:gd name="connsiteY2-132" fmla="*/ 212637 h 1944216"/>
                <a:gd name="connsiteX3-133" fmla="*/ 305943 w 2016224"/>
                <a:gd name="connsiteY3-134" fmla="*/ 212637 h 1944216"/>
                <a:gd name="connsiteX4-135" fmla="*/ 305942 w 2016224"/>
                <a:gd name="connsiteY4-136" fmla="*/ 1935117 h 1944216"/>
                <a:gd name="connsiteX5-137" fmla="*/ 0 w 2016224"/>
                <a:gd name="connsiteY5-138" fmla="*/ 1944216 h 1944216"/>
                <a:gd name="connsiteX6-139" fmla="*/ 0 w 2016224"/>
                <a:gd name="connsiteY6-140" fmla="*/ 0 h 1944216"/>
                <a:gd name="connsiteX0-141" fmla="*/ 0 w 2016224"/>
                <a:gd name="connsiteY0-142" fmla="*/ 0 h 1944216"/>
                <a:gd name="connsiteX1-143" fmla="*/ 2016224 w 2016224"/>
                <a:gd name="connsiteY1-144" fmla="*/ 0 h 1944216"/>
                <a:gd name="connsiteX2-145" fmla="*/ 2015959 w 2016224"/>
                <a:gd name="connsiteY2-146" fmla="*/ 212637 h 1944216"/>
                <a:gd name="connsiteX3-147" fmla="*/ 225078 w 2016224"/>
                <a:gd name="connsiteY3-148" fmla="*/ 212637 h 1944216"/>
                <a:gd name="connsiteX4-149" fmla="*/ 305942 w 2016224"/>
                <a:gd name="connsiteY4-150" fmla="*/ 1935117 h 1944216"/>
                <a:gd name="connsiteX5-151" fmla="*/ 0 w 2016224"/>
                <a:gd name="connsiteY5-152" fmla="*/ 1944216 h 1944216"/>
                <a:gd name="connsiteX6-153" fmla="*/ 0 w 2016224"/>
                <a:gd name="connsiteY6-154" fmla="*/ 0 h 1944216"/>
                <a:gd name="connsiteX0-155" fmla="*/ 0 w 2016224"/>
                <a:gd name="connsiteY0-156" fmla="*/ 0 h 1944216"/>
                <a:gd name="connsiteX1-157" fmla="*/ 2016224 w 2016224"/>
                <a:gd name="connsiteY1-158" fmla="*/ 0 h 1944216"/>
                <a:gd name="connsiteX2-159" fmla="*/ 2015959 w 2016224"/>
                <a:gd name="connsiteY2-160" fmla="*/ 212637 h 1944216"/>
                <a:gd name="connsiteX3-161" fmla="*/ 225078 w 2016224"/>
                <a:gd name="connsiteY3-162" fmla="*/ 212637 h 1944216"/>
                <a:gd name="connsiteX4-163" fmla="*/ 225076 w 2016224"/>
                <a:gd name="connsiteY4-164" fmla="*/ 1941338 h 1944216"/>
                <a:gd name="connsiteX5-165" fmla="*/ 0 w 2016224"/>
                <a:gd name="connsiteY5-166" fmla="*/ 1944216 h 1944216"/>
                <a:gd name="connsiteX6-167" fmla="*/ 0 w 2016224"/>
                <a:gd name="connsiteY6-168" fmla="*/ 0 h 19442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2016224" h="1944216">
                  <a:moveTo>
                    <a:pt x="0" y="0"/>
                  </a:moveTo>
                  <a:lnTo>
                    <a:pt x="2016224" y="0"/>
                  </a:lnTo>
                  <a:cubicBezTo>
                    <a:pt x="2016136" y="70879"/>
                    <a:pt x="2016047" y="141758"/>
                    <a:pt x="2015959" y="212637"/>
                  </a:cubicBezTo>
                  <a:lnTo>
                    <a:pt x="225078" y="212637"/>
                  </a:lnTo>
                  <a:cubicBezTo>
                    <a:pt x="227151" y="782650"/>
                    <a:pt x="223003" y="1371325"/>
                    <a:pt x="225076" y="1941338"/>
                  </a:cubicBezTo>
                  <a:lnTo>
                    <a:pt x="0" y="19442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tr-TR" sz="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Yarım Çerçeve 10"/>
            <p:cNvSpPr/>
            <p:nvPr/>
          </p:nvSpPr>
          <p:spPr>
            <a:xfrm rot="16200000">
              <a:off x="3393677" y="1599643"/>
              <a:ext cx="2016224" cy="1944216"/>
            </a:xfrm>
            <a:custGeom>
              <a:avLst/>
              <a:gdLst>
                <a:gd name="connsiteX0" fmla="*/ 0 w 2016224"/>
                <a:gd name="connsiteY0" fmla="*/ 0 h 1944216"/>
                <a:gd name="connsiteX1" fmla="*/ 2016224 w 2016224"/>
                <a:gd name="connsiteY1" fmla="*/ 0 h 1944216"/>
                <a:gd name="connsiteX2" fmla="*/ 1344156 w 2016224"/>
                <a:gd name="connsiteY2" fmla="*/ 648066 h 1944216"/>
                <a:gd name="connsiteX3" fmla="*/ 648066 w 2016224"/>
                <a:gd name="connsiteY3" fmla="*/ 648066 h 1944216"/>
                <a:gd name="connsiteX4" fmla="*/ 648066 w 2016224"/>
                <a:gd name="connsiteY4" fmla="*/ 1319296 h 1944216"/>
                <a:gd name="connsiteX5" fmla="*/ 0 w 2016224"/>
                <a:gd name="connsiteY5" fmla="*/ 1944216 h 1944216"/>
                <a:gd name="connsiteX6" fmla="*/ 0 w 2016224"/>
                <a:gd name="connsiteY6" fmla="*/ 0 h 1944216"/>
                <a:gd name="connsiteX0-1" fmla="*/ 0 w 2016224"/>
                <a:gd name="connsiteY0-2" fmla="*/ 0 h 1944216"/>
                <a:gd name="connsiteX1-3" fmla="*/ 2016224 w 2016224"/>
                <a:gd name="connsiteY1-4" fmla="*/ 0 h 1944216"/>
                <a:gd name="connsiteX2-5" fmla="*/ 1344156 w 2016224"/>
                <a:gd name="connsiteY2-6" fmla="*/ 648066 h 1944216"/>
                <a:gd name="connsiteX3-7" fmla="*/ 305943 w 2016224"/>
                <a:gd name="connsiteY3-8" fmla="*/ 212637 h 1944216"/>
                <a:gd name="connsiteX4-9" fmla="*/ 648066 w 2016224"/>
                <a:gd name="connsiteY4-10" fmla="*/ 1319296 h 1944216"/>
                <a:gd name="connsiteX5-11" fmla="*/ 0 w 2016224"/>
                <a:gd name="connsiteY5-12" fmla="*/ 1944216 h 1944216"/>
                <a:gd name="connsiteX6-13" fmla="*/ 0 w 2016224"/>
                <a:gd name="connsiteY6-14" fmla="*/ 0 h 1944216"/>
                <a:gd name="connsiteX0-15" fmla="*/ 0 w 2016224"/>
                <a:gd name="connsiteY0-16" fmla="*/ 0 h 1944216"/>
                <a:gd name="connsiteX1-17" fmla="*/ 2016224 w 2016224"/>
                <a:gd name="connsiteY1-18" fmla="*/ 0 h 1944216"/>
                <a:gd name="connsiteX2-19" fmla="*/ 1344156 w 2016224"/>
                <a:gd name="connsiteY2-20" fmla="*/ 648066 h 1944216"/>
                <a:gd name="connsiteX3-21" fmla="*/ 305943 w 2016224"/>
                <a:gd name="connsiteY3-22" fmla="*/ 212637 h 1944216"/>
                <a:gd name="connsiteX4-23" fmla="*/ 324604 w 2016224"/>
                <a:gd name="connsiteY4-24" fmla="*/ 1928896 h 1944216"/>
                <a:gd name="connsiteX5-25" fmla="*/ 0 w 2016224"/>
                <a:gd name="connsiteY5-26" fmla="*/ 1944216 h 1944216"/>
                <a:gd name="connsiteX6-27" fmla="*/ 0 w 2016224"/>
                <a:gd name="connsiteY6-28" fmla="*/ 0 h 1944216"/>
                <a:gd name="connsiteX0-29" fmla="*/ 0 w 2016224"/>
                <a:gd name="connsiteY0-30" fmla="*/ 0 h 1944216"/>
                <a:gd name="connsiteX1-31" fmla="*/ 2016224 w 2016224"/>
                <a:gd name="connsiteY1-32" fmla="*/ 0 h 1944216"/>
                <a:gd name="connsiteX2-33" fmla="*/ 1984858 w 2016224"/>
                <a:gd name="connsiteY2-34" fmla="*/ 187756 h 1944216"/>
                <a:gd name="connsiteX3-35" fmla="*/ 305943 w 2016224"/>
                <a:gd name="connsiteY3-36" fmla="*/ 212637 h 1944216"/>
                <a:gd name="connsiteX4-37" fmla="*/ 324604 w 2016224"/>
                <a:gd name="connsiteY4-38" fmla="*/ 1928896 h 1944216"/>
                <a:gd name="connsiteX5-39" fmla="*/ 0 w 2016224"/>
                <a:gd name="connsiteY5-40" fmla="*/ 1944216 h 1944216"/>
                <a:gd name="connsiteX6-41" fmla="*/ 0 w 2016224"/>
                <a:gd name="connsiteY6-42" fmla="*/ 0 h 1944216"/>
                <a:gd name="connsiteX0-43" fmla="*/ 0 w 2016224"/>
                <a:gd name="connsiteY0-44" fmla="*/ 0 h 1944216"/>
                <a:gd name="connsiteX1-45" fmla="*/ 2016224 w 2016224"/>
                <a:gd name="connsiteY1-46" fmla="*/ 0 h 1944216"/>
                <a:gd name="connsiteX2-47" fmla="*/ 2009739 w 2016224"/>
                <a:gd name="connsiteY2-48" fmla="*/ 212637 h 1944216"/>
                <a:gd name="connsiteX3-49" fmla="*/ 305943 w 2016224"/>
                <a:gd name="connsiteY3-50" fmla="*/ 212637 h 1944216"/>
                <a:gd name="connsiteX4-51" fmla="*/ 324604 w 2016224"/>
                <a:gd name="connsiteY4-52" fmla="*/ 1928896 h 1944216"/>
                <a:gd name="connsiteX5-53" fmla="*/ 0 w 2016224"/>
                <a:gd name="connsiteY5-54" fmla="*/ 1944216 h 1944216"/>
                <a:gd name="connsiteX6-55" fmla="*/ 0 w 2016224"/>
                <a:gd name="connsiteY6-56" fmla="*/ 0 h 1944216"/>
                <a:gd name="connsiteX0-57" fmla="*/ 0 w 2040841"/>
                <a:gd name="connsiteY0-58" fmla="*/ 0 h 1944216"/>
                <a:gd name="connsiteX1-59" fmla="*/ 2016224 w 2040841"/>
                <a:gd name="connsiteY1-60" fmla="*/ 0 h 1944216"/>
                <a:gd name="connsiteX2-61" fmla="*/ 2040841 w 2040841"/>
                <a:gd name="connsiteY2-62" fmla="*/ 200196 h 1944216"/>
                <a:gd name="connsiteX3-63" fmla="*/ 305943 w 2040841"/>
                <a:gd name="connsiteY3-64" fmla="*/ 212637 h 1944216"/>
                <a:gd name="connsiteX4-65" fmla="*/ 324604 w 2040841"/>
                <a:gd name="connsiteY4-66" fmla="*/ 1928896 h 1944216"/>
                <a:gd name="connsiteX5-67" fmla="*/ 0 w 2040841"/>
                <a:gd name="connsiteY5-68" fmla="*/ 1944216 h 1944216"/>
                <a:gd name="connsiteX6-69" fmla="*/ 0 w 2040841"/>
                <a:gd name="connsiteY6-70" fmla="*/ 0 h 1944216"/>
                <a:gd name="connsiteX0-71" fmla="*/ 0 w 2016224"/>
                <a:gd name="connsiteY0-72" fmla="*/ 0 h 1944216"/>
                <a:gd name="connsiteX1-73" fmla="*/ 2016224 w 2016224"/>
                <a:gd name="connsiteY1-74" fmla="*/ 0 h 1944216"/>
                <a:gd name="connsiteX2-75" fmla="*/ 2015959 w 2016224"/>
                <a:gd name="connsiteY2-76" fmla="*/ 212637 h 1944216"/>
                <a:gd name="connsiteX3-77" fmla="*/ 305943 w 2016224"/>
                <a:gd name="connsiteY3-78" fmla="*/ 212637 h 1944216"/>
                <a:gd name="connsiteX4-79" fmla="*/ 324604 w 2016224"/>
                <a:gd name="connsiteY4-80" fmla="*/ 1928896 h 1944216"/>
                <a:gd name="connsiteX5-81" fmla="*/ 0 w 2016224"/>
                <a:gd name="connsiteY5-82" fmla="*/ 1944216 h 1944216"/>
                <a:gd name="connsiteX6-83" fmla="*/ 0 w 2016224"/>
                <a:gd name="connsiteY6-84" fmla="*/ 0 h 1944216"/>
                <a:gd name="connsiteX0-85" fmla="*/ 0 w 2016224"/>
                <a:gd name="connsiteY0-86" fmla="*/ 0 h 1944216"/>
                <a:gd name="connsiteX1-87" fmla="*/ 2016224 w 2016224"/>
                <a:gd name="connsiteY1-88" fmla="*/ 0 h 1944216"/>
                <a:gd name="connsiteX2-89" fmla="*/ 2015959 w 2016224"/>
                <a:gd name="connsiteY2-90" fmla="*/ 212637 h 1944216"/>
                <a:gd name="connsiteX3-91" fmla="*/ 305943 w 2016224"/>
                <a:gd name="connsiteY3-92" fmla="*/ 212637 h 1944216"/>
                <a:gd name="connsiteX4-93" fmla="*/ 281061 w 2016224"/>
                <a:gd name="connsiteY4-94" fmla="*/ 1941337 h 1944216"/>
                <a:gd name="connsiteX5-95" fmla="*/ 0 w 2016224"/>
                <a:gd name="connsiteY5-96" fmla="*/ 1944216 h 1944216"/>
                <a:gd name="connsiteX6-97" fmla="*/ 0 w 2016224"/>
                <a:gd name="connsiteY6-98" fmla="*/ 0 h 1944216"/>
                <a:gd name="connsiteX0-99" fmla="*/ 0 w 2016224"/>
                <a:gd name="connsiteY0-100" fmla="*/ 0 h 1944216"/>
                <a:gd name="connsiteX1-101" fmla="*/ 2016224 w 2016224"/>
                <a:gd name="connsiteY1-102" fmla="*/ 0 h 1944216"/>
                <a:gd name="connsiteX2-103" fmla="*/ 2015959 w 2016224"/>
                <a:gd name="connsiteY2-104" fmla="*/ 212637 h 1944216"/>
                <a:gd name="connsiteX3-105" fmla="*/ 305943 w 2016224"/>
                <a:gd name="connsiteY3-106" fmla="*/ 212637 h 1944216"/>
                <a:gd name="connsiteX4-107" fmla="*/ 312163 w 2016224"/>
                <a:gd name="connsiteY4-108" fmla="*/ 1922676 h 1944216"/>
                <a:gd name="connsiteX5-109" fmla="*/ 0 w 2016224"/>
                <a:gd name="connsiteY5-110" fmla="*/ 1944216 h 1944216"/>
                <a:gd name="connsiteX6-111" fmla="*/ 0 w 2016224"/>
                <a:gd name="connsiteY6-112" fmla="*/ 0 h 1944216"/>
                <a:gd name="connsiteX0-113" fmla="*/ 0 w 2016224"/>
                <a:gd name="connsiteY0-114" fmla="*/ 0 h 1953778"/>
                <a:gd name="connsiteX1-115" fmla="*/ 2016224 w 2016224"/>
                <a:gd name="connsiteY1-116" fmla="*/ 0 h 1953778"/>
                <a:gd name="connsiteX2-117" fmla="*/ 2015959 w 2016224"/>
                <a:gd name="connsiteY2-118" fmla="*/ 212637 h 1953778"/>
                <a:gd name="connsiteX3-119" fmla="*/ 305943 w 2016224"/>
                <a:gd name="connsiteY3-120" fmla="*/ 212637 h 1953778"/>
                <a:gd name="connsiteX4-121" fmla="*/ 312163 w 2016224"/>
                <a:gd name="connsiteY4-122" fmla="*/ 1953778 h 1953778"/>
                <a:gd name="connsiteX5-123" fmla="*/ 0 w 2016224"/>
                <a:gd name="connsiteY5-124" fmla="*/ 1944216 h 1953778"/>
                <a:gd name="connsiteX6-125" fmla="*/ 0 w 2016224"/>
                <a:gd name="connsiteY6-126" fmla="*/ 0 h 1953778"/>
                <a:gd name="connsiteX0-127" fmla="*/ 0 w 2016224"/>
                <a:gd name="connsiteY0-128" fmla="*/ 0 h 1944216"/>
                <a:gd name="connsiteX1-129" fmla="*/ 2016224 w 2016224"/>
                <a:gd name="connsiteY1-130" fmla="*/ 0 h 1944216"/>
                <a:gd name="connsiteX2-131" fmla="*/ 2015959 w 2016224"/>
                <a:gd name="connsiteY2-132" fmla="*/ 212637 h 1944216"/>
                <a:gd name="connsiteX3-133" fmla="*/ 305943 w 2016224"/>
                <a:gd name="connsiteY3-134" fmla="*/ 212637 h 1944216"/>
                <a:gd name="connsiteX4-135" fmla="*/ 305942 w 2016224"/>
                <a:gd name="connsiteY4-136" fmla="*/ 1935117 h 1944216"/>
                <a:gd name="connsiteX5-137" fmla="*/ 0 w 2016224"/>
                <a:gd name="connsiteY5-138" fmla="*/ 1944216 h 1944216"/>
                <a:gd name="connsiteX6-139" fmla="*/ 0 w 2016224"/>
                <a:gd name="connsiteY6-140" fmla="*/ 0 h 1944216"/>
                <a:gd name="connsiteX0-141" fmla="*/ 0 w 2016224"/>
                <a:gd name="connsiteY0-142" fmla="*/ 0 h 1944216"/>
                <a:gd name="connsiteX1-143" fmla="*/ 2016224 w 2016224"/>
                <a:gd name="connsiteY1-144" fmla="*/ 0 h 1944216"/>
                <a:gd name="connsiteX2-145" fmla="*/ 2015959 w 2016224"/>
                <a:gd name="connsiteY2-146" fmla="*/ 212637 h 1944216"/>
                <a:gd name="connsiteX3-147" fmla="*/ 225078 w 2016224"/>
                <a:gd name="connsiteY3-148" fmla="*/ 212637 h 1944216"/>
                <a:gd name="connsiteX4-149" fmla="*/ 305942 w 2016224"/>
                <a:gd name="connsiteY4-150" fmla="*/ 1935117 h 1944216"/>
                <a:gd name="connsiteX5-151" fmla="*/ 0 w 2016224"/>
                <a:gd name="connsiteY5-152" fmla="*/ 1944216 h 1944216"/>
                <a:gd name="connsiteX6-153" fmla="*/ 0 w 2016224"/>
                <a:gd name="connsiteY6-154" fmla="*/ 0 h 1944216"/>
                <a:gd name="connsiteX0-155" fmla="*/ 0 w 2016224"/>
                <a:gd name="connsiteY0-156" fmla="*/ 0 h 1944216"/>
                <a:gd name="connsiteX1-157" fmla="*/ 2016224 w 2016224"/>
                <a:gd name="connsiteY1-158" fmla="*/ 0 h 1944216"/>
                <a:gd name="connsiteX2-159" fmla="*/ 2015959 w 2016224"/>
                <a:gd name="connsiteY2-160" fmla="*/ 212637 h 1944216"/>
                <a:gd name="connsiteX3-161" fmla="*/ 225078 w 2016224"/>
                <a:gd name="connsiteY3-162" fmla="*/ 212637 h 1944216"/>
                <a:gd name="connsiteX4-163" fmla="*/ 225076 w 2016224"/>
                <a:gd name="connsiteY4-164" fmla="*/ 1941338 h 1944216"/>
                <a:gd name="connsiteX5-165" fmla="*/ 0 w 2016224"/>
                <a:gd name="connsiteY5-166" fmla="*/ 1944216 h 1944216"/>
                <a:gd name="connsiteX6-167" fmla="*/ 0 w 2016224"/>
                <a:gd name="connsiteY6-168" fmla="*/ 0 h 19442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2016224" h="1944216">
                  <a:moveTo>
                    <a:pt x="0" y="0"/>
                  </a:moveTo>
                  <a:lnTo>
                    <a:pt x="2016224" y="0"/>
                  </a:lnTo>
                  <a:cubicBezTo>
                    <a:pt x="2016136" y="70879"/>
                    <a:pt x="2016047" y="141758"/>
                    <a:pt x="2015959" y="212637"/>
                  </a:cubicBezTo>
                  <a:lnTo>
                    <a:pt x="225078" y="212637"/>
                  </a:lnTo>
                  <a:cubicBezTo>
                    <a:pt x="227151" y="782650"/>
                    <a:pt x="223003" y="1371325"/>
                    <a:pt x="225076" y="1941338"/>
                  </a:cubicBezTo>
                  <a:lnTo>
                    <a:pt x="0" y="19442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tr-TR" sz="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Yarım Çerçeve 10"/>
            <p:cNvSpPr/>
            <p:nvPr/>
          </p:nvSpPr>
          <p:spPr>
            <a:xfrm rot="16200000">
              <a:off x="-128651" y="1599643"/>
              <a:ext cx="2016224" cy="1944216"/>
            </a:xfrm>
            <a:custGeom>
              <a:avLst/>
              <a:gdLst>
                <a:gd name="connsiteX0" fmla="*/ 0 w 2016224"/>
                <a:gd name="connsiteY0" fmla="*/ 0 h 1944216"/>
                <a:gd name="connsiteX1" fmla="*/ 2016224 w 2016224"/>
                <a:gd name="connsiteY1" fmla="*/ 0 h 1944216"/>
                <a:gd name="connsiteX2" fmla="*/ 1344156 w 2016224"/>
                <a:gd name="connsiteY2" fmla="*/ 648066 h 1944216"/>
                <a:gd name="connsiteX3" fmla="*/ 648066 w 2016224"/>
                <a:gd name="connsiteY3" fmla="*/ 648066 h 1944216"/>
                <a:gd name="connsiteX4" fmla="*/ 648066 w 2016224"/>
                <a:gd name="connsiteY4" fmla="*/ 1319296 h 1944216"/>
                <a:gd name="connsiteX5" fmla="*/ 0 w 2016224"/>
                <a:gd name="connsiteY5" fmla="*/ 1944216 h 1944216"/>
                <a:gd name="connsiteX6" fmla="*/ 0 w 2016224"/>
                <a:gd name="connsiteY6" fmla="*/ 0 h 1944216"/>
                <a:gd name="connsiteX0-1" fmla="*/ 0 w 2016224"/>
                <a:gd name="connsiteY0-2" fmla="*/ 0 h 1944216"/>
                <a:gd name="connsiteX1-3" fmla="*/ 2016224 w 2016224"/>
                <a:gd name="connsiteY1-4" fmla="*/ 0 h 1944216"/>
                <a:gd name="connsiteX2-5" fmla="*/ 1344156 w 2016224"/>
                <a:gd name="connsiteY2-6" fmla="*/ 648066 h 1944216"/>
                <a:gd name="connsiteX3-7" fmla="*/ 305943 w 2016224"/>
                <a:gd name="connsiteY3-8" fmla="*/ 212637 h 1944216"/>
                <a:gd name="connsiteX4-9" fmla="*/ 648066 w 2016224"/>
                <a:gd name="connsiteY4-10" fmla="*/ 1319296 h 1944216"/>
                <a:gd name="connsiteX5-11" fmla="*/ 0 w 2016224"/>
                <a:gd name="connsiteY5-12" fmla="*/ 1944216 h 1944216"/>
                <a:gd name="connsiteX6-13" fmla="*/ 0 w 2016224"/>
                <a:gd name="connsiteY6-14" fmla="*/ 0 h 1944216"/>
                <a:gd name="connsiteX0-15" fmla="*/ 0 w 2016224"/>
                <a:gd name="connsiteY0-16" fmla="*/ 0 h 1944216"/>
                <a:gd name="connsiteX1-17" fmla="*/ 2016224 w 2016224"/>
                <a:gd name="connsiteY1-18" fmla="*/ 0 h 1944216"/>
                <a:gd name="connsiteX2-19" fmla="*/ 1344156 w 2016224"/>
                <a:gd name="connsiteY2-20" fmla="*/ 648066 h 1944216"/>
                <a:gd name="connsiteX3-21" fmla="*/ 305943 w 2016224"/>
                <a:gd name="connsiteY3-22" fmla="*/ 212637 h 1944216"/>
                <a:gd name="connsiteX4-23" fmla="*/ 324604 w 2016224"/>
                <a:gd name="connsiteY4-24" fmla="*/ 1928896 h 1944216"/>
                <a:gd name="connsiteX5-25" fmla="*/ 0 w 2016224"/>
                <a:gd name="connsiteY5-26" fmla="*/ 1944216 h 1944216"/>
                <a:gd name="connsiteX6-27" fmla="*/ 0 w 2016224"/>
                <a:gd name="connsiteY6-28" fmla="*/ 0 h 1944216"/>
                <a:gd name="connsiteX0-29" fmla="*/ 0 w 2016224"/>
                <a:gd name="connsiteY0-30" fmla="*/ 0 h 1944216"/>
                <a:gd name="connsiteX1-31" fmla="*/ 2016224 w 2016224"/>
                <a:gd name="connsiteY1-32" fmla="*/ 0 h 1944216"/>
                <a:gd name="connsiteX2-33" fmla="*/ 1984858 w 2016224"/>
                <a:gd name="connsiteY2-34" fmla="*/ 187756 h 1944216"/>
                <a:gd name="connsiteX3-35" fmla="*/ 305943 w 2016224"/>
                <a:gd name="connsiteY3-36" fmla="*/ 212637 h 1944216"/>
                <a:gd name="connsiteX4-37" fmla="*/ 324604 w 2016224"/>
                <a:gd name="connsiteY4-38" fmla="*/ 1928896 h 1944216"/>
                <a:gd name="connsiteX5-39" fmla="*/ 0 w 2016224"/>
                <a:gd name="connsiteY5-40" fmla="*/ 1944216 h 1944216"/>
                <a:gd name="connsiteX6-41" fmla="*/ 0 w 2016224"/>
                <a:gd name="connsiteY6-42" fmla="*/ 0 h 1944216"/>
                <a:gd name="connsiteX0-43" fmla="*/ 0 w 2016224"/>
                <a:gd name="connsiteY0-44" fmla="*/ 0 h 1944216"/>
                <a:gd name="connsiteX1-45" fmla="*/ 2016224 w 2016224"/>
                <a:gd name="connsiteY1-46" fmla="*/ 0 h 1944216"/>
                <a:gd name="connsiteX2-47" fmla="*/ 2009739 w 2016224"/>
                <a:gd name="connsiteY2-48" fmla="*/ 212637 h 1944216"/>
                <a:gd name="connsiteX3-49" fmla="*/ 305943 w 2016224"/>
                <a:gd name="connsiteY3-50" fmla="*/ 212637 h 1944216"/>
                <a:gd name="connsiteX4-51" fmla="*/ 324604 w 2016224"/>
                <a:gd name="connsiteY4-52" fmla="*/ 1928896 h 1944216"/>
                <a:gd name="connsiteX5-53" fmla="*/ 0 w 2016224"/>
                <a:gd name="connsiteY5-54" fmla="*/ 1944216 h 1944216"/>
                <a:gd name="connsiteX6-55" fmla="*/ 0 w 2016224"/>
                <a:gd name="connsiteY6-56" fmla="*/ 0 h 1944216"/>
                <a:gd name="connsiteX0-57" fmla="*/ 0 w 2040841"/>
                <a:gd name="connsiteY0-58" fmla="*/ 0 h 1944216"/>
                <a:gd name="connsiteX1-59" fmla="*/ 2016224 w 2040841"/>
                <a:gd name="connsiteY1-60" fmla="*/ 0 h 1944216"/>
                <a:gd name="connsiteX2-61" fmla="*/ 2040841 w 2040841"/>
                <a:gd name="connsiteY2-62" fmla="*/ 200196 h 1944216"/>
                <a:gd name="connsiteX3-63" fmla="*/ 305943 w 2040841"/>
                <a:gd name="connsiteY3-64" fmla="*/ 212637 h 1944216"/>
                <a:gd name="connsiteX4-65" fmla="*/ 324604 w 2040841"/>
                <a:gd name="connsiteY4-66" fmla="*/ 1928896 h 1944216"/>
                <a:gd name="connsiteX5-67" fmla="*/ 0 w 2040841"/>
                <a:gd name="connsiteY5-68" fmla="*/ 1944216 h 1944216"/>
                <a:gd name="connsiteX6-69" fmla="*/ 0 w 2040841"/>
                <a:gd name="connsiteY6-70" fmla="*/ 0 h 1944216"/>
                <a:gd name="connsiteX0-71" fmla="*/ 0 w 2016224"/>
                <a:gd name="connsiteY0-72" fmla="*/ 0 h 1944216"/>
                <a:gd name="connsiteX1-73" fmla="*/ 2016224 w 2016224"/>
                <a:gd name="connsiteY1-74" fmla="*/ 0 h 1944216"/>
                <a:gd name="connsiteX2-75" fmla="*/ 2015959 w 2016224"/>
                <a:gd name="connsiteY2-76" fmla="*/ 212637 h 1944216"/>
                <a:gd name="connsiteX3-77" fmla="*/ 305943 w 2016224"/>
                <a:gd name="connsiteY3-78" fmla="*/ 212637 h 1944216"/>
                <a:gd name="connsiteX4-79" fmla="*/ 324604 w 2016224"/>
                <a:gd name="connsiteY4-80" fmla="*/ 1928896 h 1944216"/>
                <a:gd name="connsiteX5-81" fmla="*/ 0 w 2016224"/>
                <a:gd name="connsiteY5-82" fmla="*/ 1944216 h 1944216"/>
                <a:gd name="connsiteX6-83" fmla="*/ 0 w 2016224"/>
                <a:gd name="connsiteY6-84" fmla="*/ 0 h 1944216"/>
                <a:gd name="connsiteX0-85" fmla="*/ 0 w 2016224"/>
                <a:gd name="connsiteY0-86" fmla="*/ 0 h 1944216"/>
                <a:gd name="connsiteX1-87" fmla="*/ 2016224 w 2016224"/>
                <a:gd name="connsiteY1-88" fmla="*/ 0 h 1944216"/>
                <a:gd name="connsiteX2-89" fmla="*/ 2015959 w 2016224"/>
                <a:gd name="connsiteY2-90" fmla="*/ 212637 h 1944216"/>
                <a:gd name="connsiteX3-91" fmla="*/ 305943 w 2016224"/>
                <a:gd name="connsiteY3-92" fmla="*/ 212637 h 1944216"/>
                <a:gd name="connsiteX4-93" fmla="*/ 281061 w 2016224"/>
                <a:gd name="connsiteY4-94" fmla="*/ 1941337 h 1944216"/>
                <a:gd name="connsiteX5-95" fmla="*/ 0 w 2016224"/>
                <a:gd name="connsiteY5-96" fmla="*/ 1944216 h 1944216"/>
                <a:gd name="connsiteX6-97" fmla="*/ 0 w 2016224"/>
                <a:gd name="connsiteY6-98" fmla="*/ 0 h 1944216"/>
                <a:gd name="connsiteX0-99" fmla="*/ 0 w 2016224"/>
                <a:gd name="connsiteY0-100" fmla="*/ 0 h 1944216"/>
                <a:gd name="connsiteX1-101" fmla="*/ 2016224 w 2016224"/>
                <a:gd name="connsiteY1-102" fmla="*/ 0 h 1944216"/>
                <a:gd name="connsiteX2-103" fmla="*/ 2015959 w 2016224"/>
                <a:gd name="connsiteY2-104" fmla="*/ 212637 h 1944216"/>
                <a:gd name="connsiteX3-105" fmla="*/ 305943 w 2016224"/>
                <a:gd name="connsiteY3-106" fmla="*/ 212637 h 1944216"/>
                <a:gd name="connsiteX4-107" fmla="*/ 312163 w 2016224"/>
                <a:gd name="connsiteY4-108" fmla="*/ 1922676 h 1944216"/>
                <a:gd name="connsiteX5-109" fmla="*/ 0 w 2016224"/>
                <a:gd name="connsiteY5-110" fmla="*/ 1944216 h 1944216"/>
                <a:gd name="connsiteX6-111" fmla="*/ 0 w 2016224"/>
                <a:gd name="connsiteY6-112" fmla="*/ 0 h 1944216"/>
                <a:gd name="connsiteX0-113" fmla="*/ 0 w 2016224"/>
                <a:gd name="connsiteY0-114" fmla="*/ 0 h 1953778"/>
                <a:gd name="connsiteX1-115" fmla="*/ 2016224 w 2016224"/>
                <a:gd name="connsiteY1-116" fmla="*/ 0 h 1953778"/>
                <a:gd name="connsiteX2-117" fmla="*/ 2015959 w 2016224"/>
                <a:gd name="connsiteY2-118" fmla="*/ 212637 h 1953778"/>
                <a:gd name="connsiteX3-119" fmla="*/ 305943 w 2016224"/>
                <a:gd name="connsiteY3-120" fmla="*/ 212637 h 1953778"/>
                <a:gd name="connsiteX4-121" fmla="*/ 312163 w 2016224"/>
                <a:gd name="connsiteY4-122" fmla="*/ 1953778 h 1953778"/>
                <a:gd name="connsiteX5-123" fmla="*/ 0 w 2016224"/>
                <a:gd name="connsiteY5-124" fmla="*/ 1944216 h 1953778"/>
                <a:gd name="connsiteX6-125" fmla="*/ 0 w 2016224"/>
                <a:gd name="connsiteY6-126" fmla="*/ 0 h 1953778"/>
                <a:gd name="connsiteX0-127" fmla="*/ 0 w 2016224"/>
                <a:gd name="connsiteY0-128" fmla="*/ 0 h 1944216"/>
                <a:gd name="connsiteX1-129" fmla="*/ 2016224 w 2016224"/>
                <a:gd name="connsiteY1-130" fmla="*/ 0 h 1944216"/>
                <a:gd name="connsiteX2-131" fmla="*/ 2015959 w 2016224"/>
                <a:gd name="connsiteY2-132" fmla="*/ 212637 h 1944216"/>
                <a:gd name="connsiteX3-133" fmla="*/ 305943 w 2016224"/>
                <a:gd name="connsiteY3-134" fmla="*/ 212637 h 1944216"/>
                <a:gd name="connsiteX4-135" fmla="*/ 305942 w 2016224"/>
                <a:gd name="connsiteY4-136" fmla="*/ 1935117 h 1944216"/>
                <a:gd name="connsiteX5-137" fmla="*/ 0 w 2016224"/>
                <a:gd name="connsiteY5-138" fmla="*/ 1944216 h 1944216"/>
                <a:gd name="connsiteX6-139" fmla="*/ 0 w 2016224"/>
                <a:gd name="connsiteY6-140" fmla="*/ 0 h 1944216"/>
                <a:gd name="connsiteX0-141" fmla="*/ 0 w 2016224"/>
                <a:gd name="connsiteY0-142" fmla="*/ 0 h 1944216"/>
                <a:gd name="connsiteX1-143" fmla="*/ 2016224 w 2016224"/>
                <a:gd name="connsiteY1-144" fmla="*/ 0 h 1944216"/>
                <a:gd name="connsiteX2-145" fmla="*/ 2015959 w 2016224"/>
                <a:gd name="connsiteY2-146" fmla="*/ 212637 h 1944216"/>
                <a:gd name="connsiteX3-147" fmla="*/ 225078 w 2016224"/>
                <a:gd name="connsiteY3-148" fmla="*/ 212637 h 1944216"/>
                <a:gd name="connsiteX4-149" fmla="*/ 305942 w 2016224"/>
                <a:gd name="connsiteY4-150" fmla="*/ 1935117 h 1944216"/>
                <a:gd name="connsiteX5-151" fmla="*/ 0 w 2016224"/>
                <a:gd name="connsiteY5-152" fmla="*/ 1944216 h 1944216"/>
                <a:gd name="connsiteX6-153" fmla="*/ 0 w 2016224"/>
                <a:gd name="connsiteY6-154" fmla="*/ 0 h 1944216"/>
                <a:gd name="connsiteX0-155" fmla="*/ 0 w 2016224"/>
                <a:gd name="connsiteY0-156" fmla="*/ 0 h 1944216"/>
                <a:gd name="connsiteX1-157" fmla="*/ 2016224 w 2016224"/>
                <a:gd name="connsiteY1-158" fmla="*/ 0 h 1944216"/>
                <a:gd name="connsiteX2-159" fmla="*/ 2015959 w 2016224"/>
                <a:gd name="connsiteY2-160" fmla="*/ 212637 h 1944216"/>
                <a:gd name="connsiteX3-161" fmla="*/ 225078 w 2016224"/>
                <a:gd name="connsiteY3-162" fmla="*/ 212637 h 1944216"/>
                <a:gd name="connsiteX4-163" fmla="*/ 225076 w 2016224"/>
                <a:gd name="connsiteY4-164" fmla="*/ 1941338 h 1944216"/>
                <a:gd name="connsiteX5-165" fmla="*/ 0 w 2016224"/>
                <a:gd name="connsiteY5-166" fmla="*/ 1944216 h 1944216"/>
                <a:gd name="connsiteX6-167" fmla="*/ 0 w 2016224"/>
                <a:gd name="connsiteY6-168" fmla="*/ 0 h 19442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2016224" h="1944216">
                  <a:moveTo>
                    <a:pt x="0" y="0"/>
                  </a:moveTo>
                  <a:lnTo>
                    <a:pt x="2016224" y="0"/>
                  </a:lnTo>
                  <a:cubicBezTo>
                    <a:pt x="2016136" y="70879"/>
                    <a:pt x="2016047" y="141758"/>
                    <a:pt x="2015959" y="212637"/>
                  </a:cubicBezTo>
                  <a:lnTo>
                    <a:pt x="225078" y="212637"/>
                  </a:lnTo>
                  <a:cubicBezTo>
                    <a:pt x="227151" y="782650"/>
                    <a:pt x="223003" y="1371325"/>
                    <a:pt x="225076" y="1941338"/>
                  </a:cubicBezTo>
                  <a:lnTo>
                    <a:pt x="0" y="19442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tr-TR" sz="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Yarım Çerçeve 10"/>
            <p:cNvSpPr/>
            <p:nvPr/>
          </p:nvSpPr>
          <p:spPr>
            <a:xfrm rot="16200000">
              <a:off x="6916004" y="1599644"/>
              <a:ext cx="2016224" cy="1944216"/>
            </a:xfrm>
            <a:custGeom>
              <a:avLst/>
              <a:gdLst>
                <a:gd name="connsiteX0" fmla="*/ 0 w 2016224"/>
                <a:gd name="connsiteY0" fmla="*/ 0 h 1944216"/>
                <a:gd name="connsiteX1" fmla="*/ 2016224 w 2016224"/>
                <a:gd name="connsiteY1" fmla="*/ 0 h 1944216"/>
                <a:gd name="connsiteX2" fmla="*/ 1344156 w 2016224"/>
                <a:gd name="connsiteY2" fmla="*/ 648066 h 1944216"/>
                <a:gd name="connsiteX3" fmla="*/ 648066 w 2016224"/>
                <a:gd name="connsiteY3" fmla="*/ 648066 h 1944216"/>
                <a:gd name="connsiteX4" fmla="*/ 648066 w 2016224"/>
                <a:gd name="connsiteY4" fmla="*/ 1319296 h 1944216"/>
                <a:gd name="connsiteX5" fmla="*/ 0 w 2016224"/>
                <a:gd name="connsiteY5" fmla="*/ 1944216 h 1944216"/>
                <a:gd name="connsiteX6" fmla="*/ 0 w 2016224"/>
                <a:gd name="connsiteY6" fmla="*/ 0 h 1944216"/>
                <a:gd name="connsiteX0-1" fmla="*/ 0 w 2016224"/>
                <a:gd name="connsiteY0-2" fmla="*/ 0 h 1944216"/>
                <a:gd name="connsiteX1-3" fmla="*/ 2016224 w 2016224"/>
                <a:gd name="connsiteY1-4" fmla="*/ 0 h 1944216"/>
                <a:gd name="connsiteX2-5" fmla="*/ 1344156 w 2016224"/>
                <a:gd name="connsiteY2-6" fmla="*/ 648066 h 1944216"/>
                <a:gd name="connsiteX3-7" fmla="*/ 305943 w 2016224"/>
                <a:gd name="connsiteY3-8" fmla="*/ 212637 h 1944216"/>
                <a:gd name="connsiteX4-9" fmla="*/ 648066 w 2016224"/>
                <a:gd name="connsiteY4-10" fmla="*/ 1319296 h 1944216"/>
                <a:gd name="connsiteX5-11" fmla="*/ 0 w 2016224"/>
                <a:gd name="connsiteY5-12" fmla="*/ 1944216 h 1944216"/>
                <a:gd name="connsiteX6-13" fmla="*/ 0 w 2016224"/>
                <a:gd name="connsiteY6-14" fmla="*/ 0 h 1944216"/>
                <a:gd name="connsiteX0-15" fmla="*/ 0 w 2016224"/>
                <a:gd name="connsiteY0-16" fmla="*/ 0 h 1944216"/>
                <a:gd name="connsiteX1-17" fmla="*/ 2016224 w 2016224"/>
                <a:gd name="connsiteY1-18" fmla="*/ 0 h 1944216"/>
                <a:gd name="connsiteX2-19" fmla="*/ 1344156 w 2016224"/>
                <a:gd name="connsiteY2-20" fmla="*/ 648066 h 1944216"/>
                <a:gd name="connsiteX3-21" fmla="*/ 305943 w 2016224"/>
                <a:gd name="connsiteY3-22" fmla="*/ 212637 h 1944216"/>
                <a:gd name="connsiteX4-23" fmla="*/ 324604 w 2016224"/>
                <a:gd name="connsiteY4-24" fmla="*/ 1928896 h 1944216"/>
                <a:gd name="connsiteX5-25" fmla="*/ 0 w 2016224"/>
                <a:gd name="connsiteY5-26" fmla="*/ 1944216 h 1944216"/>
                <a:gd name="connsiteX6-27" fmla="*/ 0 w 2016224"/>
                <a:gd name="connsiteY6-28" fmla="*/ 0 h 1944216"/>
                <a:gd name="connsiteX0-29" fmla="*/ 0 w 2016224"/>
                <a:gd name="connsiteY0-30" fmla="*/ 0 h 1944216"/>
                <a:gd name="connsiteX1-31" fmla="*/ 2016224 w 2016224"/>
                <a:gd name="connsiteY1-32" fmla="*/ 0 h 1944216"/>
                <a:gd name="connsiteX2-33" fmla="*/ 1984858 w 2016224"/>
                <a:gd name="connsiteY2-34" fmla="*/ 187756 h 1944216"/>
                <a:gd name="connsiteX3-35" fmla="*/ 305943 w 2016224"/>
                <a:gd name="connsiteY3-36" fmla="*/ 212637 h 1944216"/>
                <a:gd name="connsiteX4-37" fmla="*/ 324604 w 2016224"/>
                <a:gd name="connsiteY4-38" fmla="*/ 1928896 h 1944216"/>
                <a:gd name="connsiteX5-39" fmla="*/ 0 w 2016224"/>
                <a:gd name="connsiteY5-40" fmla="*/ 1944216 h 1944216"/>
                <a:gd name="connsiteX6-41" fmla="*/ 0 w 2016224"/>
                <a:gd name="connsiteY6-42" fmla="*/ 0 h 1944216"/>
                <a:gd name="connsiteX0-43" fmla="*/ 0 w 2016224"/>
                <a:gd name="connsiteY0-44" fmla="*/ 0 h 1944216"/>
                <a:gd name="connsiteX1-45" fmla="*/ 2016224 w 2016224"/>
                <a:gd name="connsiteY1-46" fmla="*/ 0 h 1944216"/>
                <a:gd name="connsiteX2-47" fmla="*/ 2009739 w 2016224"/>
                <a:gd name="connsiteY2-48" fmla="*/ 212637 h 1944216"/>
                <a:gd name="connsiteX3-49" fmla="*/ 305943 w 2016224"/>
                <a:gd name="connsiteY3-50" fmla="*/ 212637 h 1944216"/>
                <a:gd name="connsiteX4-51" fmla="*/ 324604 w 2016224"/>
                <a:gd name="connsiteY4-52" fmla="*/ 1928896 h 1944216"/>
                <a:gd name="connsiteX5-53" fmla="*/ 0 w 2016224"/>
                <a:gd name="connsiteY5-54" fmla="*/ 1944216 h 1944216"/>
                <a:gd name="connsiteX6-55" fmla="*/ 0 w 2016224"/>
                <a:gd name="connsiteY6-56" fmla="*/ 0 h 1944216"/>
                <a:gd name="connsiteX0-57" fmla="*/ 0 w 2040841"/>
                <a:gd name="connsiteY0-58" fmla="*/ 0 h 1944216"/>
                <a:gd name="connsiteX1-59" fmla="*/ 2016224 w 2040841"/>
                <a:gd name="connsiteY1-60" fmla="*/ 0 h 1944216"/>
                <a:gd name="connsiteX2-61" fmla="*/ 2040841 w 2040841"/>
                <a:gd name="connsiteY2-62" fmla="*/ 200196 h 1944216"/>
                <a:gd name="connsiteX3-63" fmla="*/ 305943 w 2040841"/>
                <a:gd name="connsiteY3-64" fmla="*/ 212637 h 1944216"/>
                <a:gd name="connsiteX4-65" fmla="*/ 324604 w 2040841"/>
                <a:gd name="connsiteY4-66" fmla="*/ 1928896 h 1944216"/>
                <a:gd name="connsiteX5-67" fmla="*/ 0 w 2040841"/>
                <a:gd name="connsiteY5-68" fmla="*/ 1944216 h 1944216"/>
                <a:gd name="connsiteX6-69" fmla="*/ 0 w 2040841"/>
                <a:gd name="connsiteY6-70" fmla="*/ 0 h 1944216"/>
                <a:gd name="connsiteX0-71" fmla="*/ 0 w 2016224"/>
                <a:gd name="connsiteY0-72" fmla="*/ 0 h 1944216"/>
                <a:gd name="connsiteX1-73" fmla="*/ 2016224 w 2016224"/>
                <a:gd name="connsiteY1-74" fmla="*/ 0 h 1944216"/>
                <a:gd name="connsiteX2-75" fmla="*/ 2015959 w 2016224"/>
                <a:gd name="connsiteY2-76" fmla="*/ 212637 h 1944216"/>
                <a:gd name="connsiteX3-77" fmla="*/ 305943 w 2016224"/>
                <a:gd name="connsiteY3-78" fmla="*/ 212637 h 1944216"/>
                <a:gd name="connsiteX4-79" fmla="*/ 324604 w 2016224"/>
                <a:gd name="connsiteY4-80" fmla="*/ 1928896 h 1944216"/>
                <a:gd name="connsiteX5-81" fmla="*/ 0 w 2016224"/>
                <a:gd name="connsiteY5-82" fmla="*/ 1944216 h 1944216"/>
                <a:gd name="connsiteX6-83" fmla="*/ 0 w 2016224"/>
                <a:gd name="connsiteY6-84" fmla="*/ 0 h 1944216"/>
                <a:gd name="connsiteX0-85" fmla="*/ 0 w 2016224"/>
                <a:gd name="connsiteY0-86" fmla="*/ 0 h 1944216"/>
                <a:gd name="connsiteX1-87" fmla="*/ 2016224 w 2016224"/>
                <a:gd name="connsiteY1-88" fmla="*/ 0 h 1944216"/>
                <a:gd name="connsiteX2-89" fmla="*/ 2015959 w 2016224"/>
                <a:gd name="connsiteY2-90" fmla="*/ 212637 h 1944216"/>
                <a:gd name="connsiteX3-91" fmla="*/ 305943 w 2016224"/>
                <a:gd name="connsiteY3-92" fmla="*/ 212637 h 1944216"/>
                <a:gd name="connsiteX4-93" fmla="*/ 281061 w 2016224"/>
                <a:gd name="connsiteY4-94" fmla="*/ 1941337 h 1944216"/>
                <a:gd name="connsiteX5-95" fmla="*/ 0 w 2016224"/>
                <a:gd name="connsiteY5-96" fmla="*/ 1944216 h 1944216"/>
                <a:gd name="connsiteX6-97" fmla="*/ 0 w 2016224"/>
                <a:gd name="connsiteY6-98" fmla="*/ 0 h 1944216"/>
                <a:gd name="connsiteX0-99" fmla="*/ 0 w 2016224"/>
                <a:gd name="connsiteY0-100" fmla="*/ 0 h 1944216"/>
                <a:gd name="connsiteX1-101" fmla="*/ 2016224 w 2016224"/>
                <a:gd name="connsiteY1-102" fmla="*/ 0 h 1944216"/>
                <a:gd name="connsiteX2-103" fmla="*/ 2015959 w 2016224"/>
                <a:gd name="connsiteY2-104" fmla="*/ 212637 h 1944216"/>
                <a:gd name="connsiteX3-105" fmla="*/ 305943 w 2016224"/>
                <a:gd name="connsiteY3-106" fmla="*/ 212637 h 1944216"/>
                <a:gd name="connsiteX4-107" fmla="*/ 312163 w 2016224"/>
                <a:gd name="connsiteY4-108" fmla="*/ 1922676 h 1944216"/>
                <a:gd name="connsiteX5-109" fmla="*/ 0 w 2016224"/>
                <a:gd name="connsiteY5-110" fmla="*/ 1944216 h 1944216"/>
                <a:gd name="connsiteX6-111" fmla="*/ 0 w 2016224"/>
                <a:gd name="connsiteY6-112" fmla="*/ 0 h 1944216"/>
                <a:gd name="connsiteX0-113" fmla="*/ 0 w 2016224"/>
                <a:gd name="connsiteY0-114" fmla="*/ 0 h 1953778"/>
                <a:gd name="connsiteX1-115" fmla="*/ 2016224 w 2016224"/>
                <a:gd name="connsiteY1-116" fmla="*/ 0 h 1953778"/>
                <a:gd name="connsiteX2-117" fmla="*/ 2015959 w 2016224"/>
                <a:gd name="connsiteY2-118" fmla="*/ 212637 h 1953778"/>
                <a:gd name="connsiteX3-119" fmla="*/ 305943 w 2016224"/>
                <a:gd name="connsiteY3-120" fmla="*/ 212637 h 1953778"/>
                <a:gd name="connsiteX4-121" fmla="*/ 312163 w 2016224"/>
                <a:gd name="connsiteY4-122" fmla="*/ 1953778 h 1953778"/>
                <a:gd name="connsiteX5-123" fmla="*/ 0 w 2016224"/>
                <a:gd name="connsiteY5-124" fmla="*/ 1944216 h 1953778"/>
                <a:gd name="connsiteX6-125" fmla="*/ 0 w 2016224"/>
                <a:gd name="connsiteY6-126" fmla="*/ 0 h 1953778"/>
                <a:gd name="connsiteX0-127" fmla="*/ 0 w 2016224"/>
                <a:gd name="connsiteY0-128" fmla="*/ 0 h 1944216"/>
                <a:gd name="connsiteX1-129" fmla="*/ 2016224 w 2016224"/>
                <a:gd name="connsiteY1-130" fmla="*/ 0 h 1944216"/>
                <a:gd name="connsiteX2-131" fmla="*/ 2015959 w 2016224"/>
                <a:gd name="connsiteY2-132" fmla="*/ 212637 h 1944216"/>
                <a:gd name="connsiteX3-133" fmla="*/ 305943 w 2016224"/>
                <a:gd name="connsiteY3-134" fmla="*/ 212637 h 1944216"/>
                <a:gd name="connsiteX4-135" fmla="*/ 305942 w 2016224"/>
                <a:gd name="connsiteY4-136" fmla="*/ 1935117 h 1944216"/>
                <a:gd name="connsiteX5-137" fmla="*/ 0 w 2016224"/>
                <a:gd name="connsiteY5-138" fmla="*/ 1944216 h 1944216"/>
                <a:gd name="connsiteX6-139" fmla="*/ 0 w 2016224"/>
                <a:gd name="connsiteY6-140" fmla="*/ 0 h 1944216"/>
                <a:gd name="connsiteX0-141" fmla="*/ 0 w 2016224"/>
                <a:gd name="connsiteY0-142" fmla="*/ 0 h 1944216"/>
                <a:gd name="connsiteX1-143" fmla="*/ 2016224 w 2016224"/>
                <a:gd name="connsiteY1-144" fmla="*/ 0 h 1944216"/>
                <a:gd name="connsiteX2-145" fmla="*/ 2015959 w 2016224"/>
                <a:gd name="connsiteY2-146" fmla="*/ 212637 h 1944216"/>
                <a:gd name="connsiteX3-147" fmla="*/ 225078 w 2016224"/>
                <a:gd name="connsiteY3-148" fmla="*/ 212637 h 1944216"/>
                <a:gd name="connsiteX4-149" fmla="*/ 305942 w 2016224"/>
                <a:gd name="connsiteY4-150" fmla="*/ 1935117 h 1944216"/>
                <a:gd name="connsiteX5-151" fmla="*/ 0 w 2016224"/>
                <a:gd name="connsiteY5-152" fmla="*/ 1944216 h 1944216"/>
                <a:gd name="connsiteX6-153" fmla="*/ 0 w 2016224"/>
                <a:gd name="connsiteY6-154" fmla="*/ 0 h 1944216"/>
                <a:gd name="connsiteX0-155" fmla="*/ 0 w 2016224"/>
                <a:gd name="connsiteY0-156" fmla="*/ 0 h 1944216"/>
                <a:gd name="connsiteX1-157" fmla="*/ 2016224 w 2016224"/>
                <a:gd name="connsiteY1-158" fmla="*/ 0 h 1944216"/>
                <a:gd name="connsiteX2-159" fmla="*/ 2015959 w 2016224"/>
                <a:gd name="connsiteY2-160" fmla="*/ 212637 h 1944216"/>
                <a:gd name="connsiteX3-161" fmla="*/ 225078 w 2016224"/>
                <a:gd name="connsiteY3-162" fmla="*/ 212637 h 1944216"/>
                <a:gd name="connsiteX4-163" fmla="*/ 225076 w 2016224"/>
                <a:gd name="connsiteY4-164" fmla="*/ 1941338 h 1944216"/>
                <a:gd name="connsiteX5-165" fmla="*/ 0 w 2016224"/>
                <a:gd name="connsiteY5-166" fmla="*/ 1944216 h 1944216"/>
                <a:gd name="connsiteX6-167" fmla="*/ 0 w 2016224"/>
                <a:gd name="connsiteY6-168" fmla="*/ 0 h 19442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2016224" h="1944216">
                  <a:moveTo>
                    <a:pt x="0" y="0"/>
                  </a:moveTo>
                  <a:lnTo>
                    <a:pt x="2016224" y="0"/>
                  </a:lnTo>
                  <a:cubicBezTo>
                    <a:pt x="2016136" y="70879"/>
                    <a:pt x="2016047" y="141758"/>
                    <a:pt x="2015959" y="212637"/>
                  </a:cubicBezTo>
                  <a:lnTo>
                    <a:pt x="225078" y="212637"/>
                  </a:lnTo>
                  <a:cubicBezTo>
                    <a:pt x="227151" y="782650"/>
                    <a:pt x="223003" y="1371325"/>
                    <a:pt x="225076" y="1941338"/>
                  </a:cubicBezTo>
                  <a:lnTo>
                    <a:pt x="0" y="19442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tr-TR" sz="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6" name="Gözyaşı Damlası 15"/>
          <p:cNvSpPr/>
          <p:nvPr/>
        </p:nvSpPr>
        <p:spPr>
          <a:xfrm>
            <a:off x="1089701" y="2992038"/>
            <a:ext cx="791180" cy="810046"/>
          </a:xfrm>
          <a:prstGeom prst="teardrop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tr-TR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AutoShape 29"/>
          <p:cNvSpPr/>
          <p:nvPr/>
        </p:nvSpPr>
        <p:spPr bwMode="auto">
          <a:xfrm>
            <a:off x="1320104" y="3249358"/>
            <a:ext cx="330379" cy="29540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3598" y="2167"/>
                </a:moveTo>
                <a:cubicBezTo>
                  <a:pt x="3598" y="2549"/>
                  <a:pt x="3517" y="2902"/>
                  <a:pt x="3358" y="3213"/>
                </a:cubicBezTo>
                <a:cubicBezTo>
                  <a:pt x="3197" y="3525"/>
                  <a:pt x="2981" y="3792"/>
                  <a:pt x="2707" y="4006"/>
                </a:cubicBezTo>
                <a:lnTo>
                  <a:pt x="2707" y="21050"/>
                </a:lnTo>
                <a:cubicBezTo>
                  <a:pt x="2707" y="21203"/>
                  <a:pt x="2663" y="21329"/>
                  <a:pt x="2580" y="21438"/>
                </a:cubicBezTo>
                <a:cubicBezTo>
                  <a:pt x="2492" y="21547"/>
                  <a:pt x="2386" y="21599"/>
                  <a:pt x="2262" y="21599"/>
                </a:cubicBezTo>
                <a:lnTo>
                  <a:pt x="1348" y="21599"/>
                </a:lnTo>
                <a:cubicBezTo>
                  <a:pt x="1221" y="21599"/>
                  <a:pt x="1118" y="21544"/>
                  <a:pt x="1038" y="21438"/>
                </a:cubicBezTo>
                <a:cubicBezTo>
                  <a:pt x="954" y="21329"/>
                  <a:pt x="913" y="21203"/>
                  <a:pt x="913" y="21050"/>
                </a:cubicBezTo>
                <a:lnTo>
                  <a:pt x="913" y="4006"/>
                </a:lnTo>
                <a:cubicBezTo>
                  <a:pt x="641" y="3792"/>
                  <a:pt x="421" y="3525"/>
                  <a:pt x="252" y="3213"/>
                </a:cubicBezTo>
                <a:cubicBezTo>
                  <a:pt x="83" y="2902"/>
                  <a:pt x="0" y="2549"/>
                  <a:pt x="0" y="2167"/>
                </a:cubicBezTo>
                <a:cubicBezTo>
                  <a:pt x="0" y="1574"/>
                  <a:pt x="176" y="1069"/>
                  <a:pt x="528" y="640"/>
                </a:cubicBezTo>
                <a:cubicBezTo>
                  <a:pt x="878" y="211"/>
                  <a:pt x="1304" y="0"/>
                  <a:pt x="1804" y="0"/>
                </a:cubicBezTo>
                <a:cubicBezTo>
                  <a:pt x="2296" y="0"/>
                  <a:pt x="2719" y="211"/>
                  <a:pt x="3069" y="640"/>
                </a:cubicBezTo>
                <a:cubicBezTo>
                  <a:pt x="3422" y="1069"/>
                  <a:pt x="3598" y="1571"/>
                  <a:pt x="3598" y="2167"/>
                </a:cubicBezTo>
                <a:moveTo>
                  <a:pt x="20838" y="2476"/>
                </a:moveTo>
                <a:cubicBezTo>
                  <a:pt x="21063" y="2323"/>
                  <a:pt x="21247" y="2297"/>
                  <a:pt x="21389" y="2391"/>
                </a:cubicBezTo>
                <a:cubicBezTo>
                  <a:pt x="21529" y="2485"/>
                  <a:pt x="21599" y="2684"/>
                  <a:pt x="21599" y="2996"/>
                </a:cubicBezTo>
                <a:lnTo>
                  <a:pt x="21599" y="13515"/>
                </a:lnTo>
                <a:cubicBezTo>
                  <a:pt x="21599" y="13803"/>
                  <a:pt x="21526" y="14106"/>
                  <a:pt x="21382" y="14420"/>
                </a:cubicBezTo>
                <a:cubicBezTo>
                  <a:pt x="21237" y="14737"/>
                  <a:pt x="21056" y="14966"/>
                  <a:pt x="20838" y="15119"/>
                </a:cubicBezTo>
                <a:cubicBezTo>
                  <a:pt x="19954" y="15757"/>
                  <a:pt x="19146" y="16165"/>
                  <a:pt x="18412" y="16350"/>
                </a:cubicBezTo>
                <a:cubicBezTo>
                  <a:pt x="17678" y="16529"/>
                  <a:pt x="17036" y="16606"/>
                  <a:pt x="16490" y="16567"/>
                </a:cubicBezTo>
                <a:cubicBezTo>
                  <a:pt x="15849" y="16526"/>
                  <a:pt x="15281" y="16371"/>
                  <a:pt x="14791" y="16103"/>
                </a:cubicBezTo>
                <a:cubicBezTo>
                  <a:pt x="14392" y="15851"/>
                  <a:pt x="14003" y="15607"/>
                  <a:pt x="13623" y="15378"/>
                </a:cubicBezTo>
                <a:cubicBezTo>
                  <a:pt x="13244" y="15146"/>
                  <a:pt x="12857" y="14946"/>
                  <a:pt x="12458" y="14773"/>
                </a:cubicBezTo>
                <a:cubicBezTo>
                  <a:pt x="12059" y="14599"/>
                  <a:pt x="11640" y="14461"/>
                  <a:pt x="11197" y="14358"/>
                </a:cubicBezTo>
                <a:cubicBezTo>
                  <a:pt x="10757" y="14256"/>
                  <a:pt x="10269" y="14203"/>
                  <a:pt x="9738" y="14203"/>
                </a:cubicBezTo>
                <a:cubicBezTo>
                  <a:pt x="9310" y="14220"/>
                  <a:pt x="8825" y="14306"/>
                  <a:pt x="8286" y="14455"/>
                </a:cubicBezTo>
                <a:cubicBezTo>
                  <a:pt x="7824" y="14588"/>
                  <a:pt x="7266" y="14799"/>
                  <a:pt x="6605" y="15090"/>
                </a:cubicBezTo>
                <a:cubicBezTo>
                  <a:pt x="5944" y="15381"/>
                  <a:pt x="5207" y="15792"/>
                  <a:pt x="4394" y="16327"/>
                </a:cubicBezTo>
                <a:cubicBezTo>
                  <a:pt x="4169" y="16476"/>
                  <a:pt x="3978" y="16494"/>
                  <a:pt x="3826" y="16382"/>
                </a:cubicBezTo>
                <a:cubicBezTo>
                  <a:pt x="3674" y="16268"/>
                  <a:pt x="3598" y="16059"/>
                  <a:pt x="3598" y="15751"/>
                </a:cubicBezTo>
                <a:lnTo>
                  <a:pt x="3598" y="5273"/>
                </a:lnTo>
                <a:cubicBezTo>
                  <a:pt x="3598" y="4964"/>
                  <a:pt x="3674" y="4653"/>
                  <a:pt x="3826" y="4347"/>
                </a:cubicBezTo>
                <a:cubicBezTo>
                  <a:pt x="3978" y="4036"/>
                  <a:pt x="4169" y="3807"/>
                  <a:pt x="4394" y="3654"/>
                </a:cubicBezTo>
                <a:cubicBezTo>
                  <a:pt x="5207" y="3143"/>
                  <a:pt x="5941" y="2737"/>
                  <a:pt x="6597" y="2447"/>
                </a:cubicBezTo>
                <a:cubicBezTo>
                  <a:pt x="7253" y="2156"/>
                  <a:pt x="7816" y="1944"/>
                  <a:pt x="8286" y="1812"/>
                </a:cubicBezTo>
                <a:cubicBezTo>
                  <a:pt x="8832" y="1665"/>
                  <a:pt x="9317" y="1580"/>
                  <a:pt x="9738" y="1559"/>
                </a:cubicBezTo>
                <a:cubicBezTo>
                  <a:pt x="10269" y="1559"/>
                  <a:pt x="10757" y="1612"/>
                  <a:pt x="11197" y="1715"/>
                </a:cubicBezTo>
                <a:cubicBezTo>
                  <a:pt x="11640" y="1818"/>
                  <a:pt x="12059" y="1956"/>
                  <a:pt x="12458" y="2135"/>
                </a:cubicBezTo>
                <a:cubicBezTo>
                  <a:pt x="12857" y="2306"/>
                  <a:pt x="13242" y="2508"/>
                  <a:pt x="13619" y="2737"/>
                </a:cubicBezTo>
                <a:cubicBezTo>
                  <a:pt x="13993" y="2967"/>
                  <a:pt x="14385" y="3207"/>
                  <a:pt x="14791" y="3463"/>
                </a:cubicBezTo>
                <a:cubicBezTo>
                  <a:pt x="15281" y="3736"/>
                  <a:pt x="15849" y="3889"/>
                  <a:pt x="16490" y="3924"/>
                </a:cubicBezTo>
                <a:cubicBezTo>
                  <a:pt x="17036" y="3965"/>
                  <a:pt x="17678" y="3889"/>
                  <a:pt x="18412" y="3707"/>
                </a:cubicBezTo>
                <a:cubicBezTo>
                  <a:pt x="19146" y="3522"/>
                  <a:pt x="19957" y="3113"/>
                  <a:pt x="20838" y="2476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42836" tIns="142836" rIns="142836" bIns="142836" anchor="ctr"/>
          <a:lstStyle/>
          <a:p>
            <a:pPr algn="just" defTabSz="128524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" sz="9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7" name="Gözyaşı Damlası 36"/>
          <p:cNvSpPr/>
          <p:nvPr/>
        </p:nvSpPr>
        <p:spPr>
          <a:xfrm>
            <a:off x="3656272" y="2943545"/>
            <a:ext cx="791180" cy="810046"/>
          </a:xfrm>
          <a:prstGeom prst="teardrop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tr-TR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" name="Gözyaşı Damlası 40"/>
          <p:cNvSpPr/>
          <p:nvPr/>
        </p:nvSpPr>
        <p:spPr>
          <a:xfrm>
            <a:off x="6183400" y="2923375"/>
            <a:ext cx="791180" cy="810046"/>
          </a:xfrm>
          <a:prstGeom prst="teardrop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tr-TR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Gözyaşı Damlası 42"/>
          <p:cNvSpPr/>
          <p:nvPr/>
        </p:nvSpPr>
        <p:spPr>
          <a:xfrm>
            <a:off x="8823697" y="2943545"/>
            <a:ext cx="791180" cy="810046"/>
          </a:xfrm>
          <a:prstGeom prst="teardrop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tr-TR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5" name="Gözyaşı Damlası 44"/>
          <p:cNvSpPr/>
          <p:nvPr/>
        </p:nvSpPr>
        <p:spPr>
          <a:xfrm>
            <a:off x="11223958" y="2943545"/>
            <a:ext cx="791180" cy="810046"/>
          </a:xfrm>
          <a:prstGeom prst="teardrop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tr-TR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8" name="AutoShape 115"/>
          <p:cNvSpPr/>
          <p:nvPr/>
        </p:nvSpPr>
        <p:spPr bwMode="auto">
          <a:xfrm>
            <a:off x="3915621" y="3196685"/>
            <a:ext cx="303767" cy="30376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357" y="18801"/>
                </a:moveTo>
                <a:cubicBezTo>
                  <a:pt x="21518" y="18965"/>
                  <a:pt x="21599" y="19177"/>
                  <a:pt x="21599" y="19436"/>
                </a:cubicBezTo>
                <a:cubicBezTo>
                  <a:pt x="21599" y="19580"/>
                  <a:pt x="21518" y="19775"/>
                  <a:pt x="21357" y="20018"/>
                </a:cubicBezTo>
                <a:cubicBezTo>
                  <a:pt x="21193" y="20261"/>
                  <a:pt x="20989" y="20504"/>
                  <a:pt x="20746" y="20741"/>
                </a:cubicBezTo>
                <a:cubicBezTo>
                  <a:pt x="20503" y="20978"/>
                  <a:pt x="20260" y="21184"/>
                  <a:pt x="20023" y="21348"/>
                </a:cubicBezTo>
                <a:cubicBezTo>
                  <a:pt x="19783" y="21518"/>
                  <a:pt x="19593" y="21599"/>
                  <a:pt x="19447" y="21599"/>
                </a:cubicBezTo>
                <a:cubicBezTo>
                  <a:pt x="19189" y="21599"/>
                  <a:pt x="18975" y="21515"/>
                  <a:pt x="18811" y="21343"/>
                </a:cubicBezTo>
                <a:lnTo>
                  <a:pt x="13957" y="16502"/>
                </a:lnTo>
                <a:cubicBezTo>
                  <a:pt x="13217" y="16980"/>
                  <a:pt x="12428" y="17350"/>
                  <a:pt x="11589" y="17604"/>
                </a:cubicBezTo>
                <a:cubicBezTo>
                  <a:pt x="10750" y="17864"/>
                  <a:pt x="9891" y="17991"/>
                  <a:pt x="9007" y="17991"/>
                </a:cubicBezTo>
                <a:cubicBezTo>
                  <a:pt x="7769" y="17991"/>
                  <a:pt x="6608" y="17759"/>
                  <a:pt x="5517" y="17290"/>
                </a:cubicBezTo>
                <a:cubicBezTo>
                  <a:pt x="4427" y="16822"/>
                  <a:pt x="3469" y="16175"/>
                  <a:pt x="2644" y="15353"/>
                </a:cubicBezTo>
                <a:cubicBezTo>
                  <a:pt x="1816" y="14534"/>
                  <a:pt x="1172" y="13580"/>
                  <a:pt x="700" y="12487"/>
                </a:cubicBezTo>
                <a:cubicBezTo>
                  <a:pt x="231" y="11400"/>
                  <a:pt x="0" y="10236"/>
                  <a:pt x="0" y="8999"/>
                </a:cubicBezTo>
                <a:cubicBezTo>
                  <a:pt x="0" y="7768"/>
                  <a:pt x="231" y="6602"/>
                  <a:pt x="700" y="5515"/>
                </a:cubicBezTo>
                <a:cubicBezTo>
                  <a:pt x="1169" y="4422"/>
                  <a:pt x="1816" y="3467"/>
                  <a:pt x="2644" y="2645"/>
                </a:cubicBezTo>
                <a:cubicBezTo>
                  <a:pt x="3469" y="1827"/>
                  <a:pt x="4424" y="1180"/>
                  <a:pt x="5512" y="708"/>
                </a:cubicBezTo>
                <a:cubicBezTo>
                  <a:pt x="6600" y="237"/>
                  <a:pt x="7764" y="0"/>
                  <a:pt x="9007" y="0"/>
                </a:cubicBezTo>
                <a:cubicBezTo>
                  <a:pt x="10244" y="0"/>
                  <a:pt x="11403" y="237"/>
                  <a:pt x="12488" y="708"/>
                </a:cubicBezTo>
                <a:cubicBezTo>
                  <a:pt x="13573" y="1180"/>
                  <a:pt x="14530" y="1827"/>
                  <a:pt x="15358" y="2645"/>
                </a:cubicBezTo>
                <a:cubicBezTo>
                  <a:pt x="16183" y="3467"/>
                  <a:pt x="16830" y="4422"/>
                  <a:pt x="17299" y="5515"/>
                </a:cubicBezTo>
                <a:cubicBezTo>
                  <a:pt x="17768" y="6602"/>
                  <a:pt x="18003" y="7768"/>
                  <a:pt x="18003" y="8999"/>
                </a:cubicBezTo>
                <a:cubicBezTo>
                  <a:pt x="18003" y="9886"/>
                  <a:pt x="17873" y="10747"/>
                  <a:pt x="17616" y="11589"/>
                </a:cubicBezTo>
                <a:cubicBezTo>
                  <a:pt x="17359" y="12433"/>
                  <a:pt x="16991" y="13218"/>
                  <a:pt x="16514" y="13947"/>
                </a:cubicBezTo>
                <a:lnTo>
                  <a:pt x="21357" y="18801"/>
                </a:lnTo>
                <a:close/>
                <a:moveTo>
                  <a:pt x="3596" y="8999"/>
                </a:moveTo>
                <a:cubicBezTo>
                  <a:pt x="3596" y="9759"/>
                  <a:pt x="3740" y="10465"/>
                  <a:pt x="4028" y="11117"/>
                </a:cubicBezTo>
                <a:cubicBezTo>
                  <a:pt x="4317" y="11770"/>
                  <a:pt x="4707" y="12337"/>
                  <a:pt x="5193" y="12820"/>
                </a:cubicBezTo>
                <a:cubicBezTo>
                  <a:pt x="5679" y="13300"/>
                  <a:pt x="6252" y="13684"/>
                  <a:pt x="6908" y="13969"/>
                </a:cubicBezTo>
                <a:cubicBezTo>
                  <a:pt x="7566" y="14252"/>
                  <a:pt x="8264" y="14393"/>
                  <a:pt x="9004" y="14393"/>
                </a:cubicBezTo>
                <a:cubicBezTo>
                  <a:pt x="9744" y="14393"/>
                  <a:pt x="10439" y="14252"/>
                  <a:pt x="11092" y="13969"/>
                </a:cubicBezTo>
                <a:cubicBezTo>
                  <a:pt x="11745" y="13684"/>
                  <a:pt x="12318" y="13300"/>
                  <a:pt x="12801" y="12820"/>
                </a:cubicBezTo>
                <a:cubicBezTo>
                  <a:pt x="13290" y="12337"/>
                  <a:pt x="13677" y="11770"/>
                  <a:pt x="13965" y="11117"/>
                </a:cubicBezTo>
                <a:cubicBezTo>
                  <a:pt x="14254" y="10465"/>
                  <a:pt x="14398" y="9759"/>
                  <a:pt x="14398" y="8999"/>
                </a:cubicBezTo>
                <a:cubicBezTo>
                  <a:pt x="14398" y="8259"/>
                  <a:pt x="14254" y="7565"/>
                  <a:pt x="13965" y="6912"/>
                </a:cubicBezTo>
                <a:cubicBezTo>
                  <a:pt x="13674" y="6257"/>
                  <a:pt x="13290" y="5684"/>
                  <a:pt x="12801" y="5192"/>
                </a:cubicBezTo>
                <a:cubicBezTo>
                  <a:pt x="12315" y="4704"/>
                  <a:pt x="11745" y="4317"/>
                  <a:pt x="11092" y="4032"/>
                </a:cubicBezTo>
                <a:cubicBezTo>
                  <a:pt x="10439" y="3749"/>
                  <a:pt x="9741" y="3605"/>
                  <a:pt x="9004" y="3605"/>
                </a:cubicBezTo>
                <a:cubicBezTo>
                  <a:pt x="8267" y="3605"/>
                  <a:pt x="7566" y="3749"/>
                  <a:pt x="6908" y="4032"/>
                </a:cubicBezTo>
                <a:cubicBezTo>
                  <a:pt x="6252" y="4317"/>
                  <a:pt x="5676" y="4704"/>
                  <a:pt x="5193" y="5192"/>
                </a:cubicBezTo>
                <a:cubicBezTo>
                  <a:pt x="4707" y="5684"/>
                  <a:pt x="4317" y="6257"/>
                  <a:pt x="4028" y="6912"/>
                </a:cubicBezTo>
                <a:cubicBezTo>
                  <a:pt x="3740" y="7565"/>
                  <a:pt x="3596" y="8256"/>
                  <a:pt x="3596" y="8999"/>
                </a:cubicBezTo>
                <a:moveTo>
                  <a:pt x="9007" y="5591"/>
                </a:moveTo>
                <a:cubicBezTo>
                  <a:pt x="9185" y="5591"/>
                  <a:pt x="9343" y="5656"/>
                  <a:pt x="9473" y="5785"/>
                </a:cubicBezTo>
                <a:cubicBezTo>
                  <a:pt x="9603" y="5918"/>
                  <a:pt x="9668" y="6082"/>
                  <a:pt x="9668" y="6279"/>
                </a:cubicBezTo>
                <a:cubicBezTo>
                  <a:pt x="9668" y="6460"/>
                  <a:pt x="9603" y="6616"/>
                  <a:pt x="9473" y="6745"/>
                </a:cubicBezTo>
                <a:cubicBezTo>
                  <a:pt x="9343" y="6878"/>
                  <a:pt x="9185" y="6943"/>
                  <a:pt x="9007" y="6943"/>
                </a:cubicBezTo>
                <a:cubicBezTo>
                  <a:pt x="8439" y="6943"/>
                  <a:pt x="7953" y="7144"/>
                  <a:pt x="7552" y="7536"/>
                </a:cubicBezTo>
                <a:cubicBezTo>
                  <a:pt x="7151" y="7934"/>
                  <a:pt x="6950" y="8423"/>
                  <a:pt x="6950" y="8996"/>
                </a:cubicBezTo>
                <a:cubicBezTo>
                  <a:pt x="6950" y="9180"/>
                  <a:pt x="6885" y="9332"/>
                  <a:pt x="6755" y="9465"/>
                </a:cubicBezTo>
                <a:cubicBezTo>
                  <a:pt x="6622" y="9595"/>
                  <a:pt x="6467" y="9657"/>
                  <a:pt x="6289" y="9657"/>
                </a:cubicBezTo>
                <a:cubicBezTo>
                  <a:pt x="6080" y="9657"/>
                  <a:pt x="5913" y="9595"/>
                  <a:pt x="5786" y="9465"/>
                </a:cubicBezTo>
                <a:cubicBezTo>
                  <a:pt x="5659" y="9332"/>
                  <a:pt x="5599" y="9180"/>
                  <a:pt x="5599" y="8996"/>
                </a:cubicBezTo>
                <a:cubicBezTo>
                  <a:pt x="5599" y="8539"/>
                  <a:pt x="5684" y="8104"/>
                  <a:pt x="5862" y="7686"/>
                </a:cubicBezTo>
                <a:cubicBezTo>
                  <a:pt x="6037" y="7271"/>
                  <a:pt x="6280" y="6907"/>
                  <a:pt x="6597" y="6590"/>
                </a:cubicBezTo>
                <a:cubicBezTo>
                  <a:pt x="6905" y="6277"/>
                  <a:pt x="7264" y="6028"/>
                  <a:pt x="7676" y="5856"/>
                </a:cubicBezTo>
                <a:cubicBezTo>
                  <a:pt x="8086" y="5681"/>
                  <a:pt x="8529" y="5591"/>
                  <a:pt x="9007" y="5591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42836" tIns="142836" rIns="142836" bIns="142836" anchor="ctr"/>
          <a:lstStyle/>
          <a:p>
            <a:pPr algn="just" defTabSz="128524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" sz="9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9" name="Freeform 78"/>
          <p:cNvSpPr>
            <a:spLocks noEditPoints="1"/>
          </p:cNvSpPr>
          <p:nvPr/>
        </p:nvSpPr>
        <p:spPr bwMode="auto">
          <a:xfrm>
            <a:off x="6410440" y="3164144"/>
            <a:ext cx="337100" cy="328509"/>
          </a:xfrm>
          <a:custGeom>
            <a:avLst/>
            <a:gdLst>
              <a:gd name="T0" fmla="*/ 172 w 241"/>
              <a:gd name="T1" fmla="*/ 0 h 234"/>
              <a:gd name="T2" fmla="*/ 102 w 241"/>
              <a:gd name="T3" fmla="*/ 50 h 234"/>
              <a:gd name="T4" fmla="*/ 102 w 241"/>
              <a:gd name="T5" fmla="*/ 50 h 234"/>
              <a:gd name="T6" fmla="*/ 26 w 241"/>
              <a:gd name="T7" fmla="*/ 126 h 234"/>
              <a:gd name="T8" fmla="*/ 2 w 241"/>
              <a:gd name="T9" fmla="*/ 201 h 234"/>
              <a:gd name="T10" fmla="*/ 26 w 241"/>
              <a:gd name="T11" fmla="*/ 234 h 234"/>
              <a:gd name="T12" fmla="*/ 96 w 241"/>
              <a:gd name="T13" fmla="*/ 216 h 234"/>
              <a:gd name="T14" fmla="*/ 220 w 241"/>
              <a:gd name="T15" fmla="*/ 97 h 234"/>
              <a:gd name="T16" fmla="*/ 117 w 241"/>
              <a:gd name="T17" fmla="*/ 174 h 234"/>
              <a:gd name="T18" fmla="*/ 181 w 241"/>
              <a:gd name="T19" fmla="*/ 86 h 234"/>
              <a:gd name="T20" fmla="*/ 174 w 241"/>
              <a:gd name="T21" fmla="*/ 123 h 234"/>
              <a:gd name="T22" fmla="*/ 117 w 241"/>
              <a:gd name="T23" fmla="*/ 180 h 234"/>
              <a:gd name="T24" fmla="*/ 108 w 241"/>
              <a:gd name="T25" fmla="*/ 148 h 234"/>
              <a:gd name="T26" fmla="*/ 84 w 241"/>
              <a:gd name="T27" fmla="*/ 125 h 234"/>
              <a:gd name="T28" fmla="*/ 169 w 241"/>
              <a:gd name="T29" fmla="*/ 66 h 234"/>
              <a:gd name="T30" fmla="*/ 108 w 241"/>
              <a:gd name="T31" fmla="*/ 148 h 234"/>
              <a:gd name="T32" fmla="*/ 56 w 241"/>
              <a:gd name="T33" fmla="*/ 117 h 234"/>
              <a:gd name="T34" fmla="*/ 146 w 241"/>
              <a:gd name="T35" fmla="*/ 53 h 234"/>
              <a:gd name="T36" fmla="*/ 31 w 241"/>
              <a:gd name="T37" fmla="*/ 219 h 234"/>
              <a:gd name="T38" fmla="*/ 15 w 241"/>
              <a:gd name="T39" fmla="*/ 209 h 234"/>
              <a:gd name="T40" fmla="*/ 23 w 241"/>
              <a:gd name="T41" fmla="*/ 177 h 234"/>
              <a:gd name="T42" fmla="*/ 58 w 241"/>
              <a:gd name="T43" fmla="*/ 211 h 234"/>
              <a:gd name="T44" fmla="*/ 65 w 241"/>
              <a:gd name="T45" fmla="*/ 210 h 234"/>
              <a:gd name="T46" fmla="*/ 26 w 241"/>
              <a:gd name="T47" fmla="*/ 169 h 234"/>
              <a:gd name="T48" fmla="*/ 36 w 241"/>
              <a:gd name="T49" fmla="*/ 138 h 234"/>
              <a:gd name="T50" fmla="*/ 95 w 241"/>
              <a:gd name="T51" fmla="*/ 201 h 234"/>
              <a:gd name="T52" fmla="*/ 65 w 241"/>
              <a:gd name="T53" fmla="*/ 210 h 234"/>
              <a:gd name="T54" fmla="*/ 198 w 241"/>
              <a:gd name="T55" fmla="*/ 99 h 234"/>
              <a:gd name="T56" fmla="*/ 179 w 241"/>
              <a:gd name="T57" fmla="*/ 55 h 234"/>
              <a:gd name="T58" fmla="*/ 148 w 241"/>
              <a:gd name="T59" fmla="*/ 24 h 234"/>
              <a:gd name="T60" fmla="*/ 205 w 241"/>
              <a:gd name="T61" fmla="*/ 30 h 234"/>
              <a:gd name="T62" fmla="*/ 210 w 241"/>
              <a:gd name="T63" fmla="*/ 86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41" h="234">
                <a:moveTo>
                  <a:pt x="215" y="19"/>
                </a:moveTo>
                <a:cubicBezTo>
                  <a:pt x="203" y="7"/>
                  <a:pt x="187" y="0"/>
                  <a:pt x="172" y="0"/>
                </a:cubicBezTo>
                <a:cubicBezTo>
                  <a:pt x="159" y="0"/>
                  <a:pt x="146" y="5"/>
                  <a:pt x="138" y="14"/>
                </a:cubicBezTo>
                <a:cubicBezTo>
                  <a:pt x="102" y="50"/>
                  <a:pt x="102" y="50"/>
                  <a:pt x="102" y="50"/>
                </a:cubicBezTo>
                <a:cubicBezTo>
                  <a:pt x="102" y="50"/>
                  <a:pt x="102" y="50"/>
                  <a:pt x="102" y="50"/>
                </a:cubicBezTo>
                <a:cubicBezTo>
                  <a:pt x="102" y="50"/>
                  <a:pt x="102" y="50"/>
                  <a:pt x="102" y="50"/>
                </a:cubicBezTo>
                <a:cubicBezTo>
                  <a:pt x="102" y="50"/>
                  <a:pt x="102" y="50"/>
                  <a:pt x="102" y="50"/>
                </a:cubicBezTo>
                <a:cubicBezTo>
                  <a:pt x="26" y="126"/>
                  <a:pt x="26" y="126"/>
                  <a:pt x="26" y="126"/>
                </a:cubicBezTo>
                <a:cubicBezTo>
                  <a:pt x="23" y="130"/>
                  <a:pt x="20" y="134"/>
                  <a:pt x="19" y="139"/>
                </a:cubicBezTo>
                <a:cubicBezTo>
                  <a:pt x="2" y="201"/>
                  <a:pt x="2" y="201"/>
                  <a:pt x="2" y="201"/>
                </a:cubicBezTo>
                <a:cubicBezTo>
                  <a:pt x="2" y="201"/>
                  <a:pt x="0" y="206"/>
                  <a:pt x="0" y="209"/>
                </a:cubicBezTo>
                <a:cubicBezTo>
                  <a:pt x="0" y="223"/>
                  <a:pt x="12" y="234"/>
                  <a:pt x="26" y="234"/>
                </a:cubicBezTo>
                <a:cubicBezTo>
                  <a:pt x="29" y="234"/>
                  <a:pt x="34" y="233"/>
                  <a:pt x="34" y="233"/>
                </a:cubicBezTo>
                <a:cubicBezTo>
                  <a:pt x="96" y="216"/>
                  <a:pt x="96" y="216"/>
                  <a:pt x="96" y="216"/>
                </a:cubicBezTo>
                <a:cubicBezTo>
                  <a:pt x="101" y="215"/>
                  <a:pt x="105" y="213"/>
                  <a:pt x="109" y="209"/>
                </a:cubicBezTo>
                <a:cubicBezTo>
                  <a:pt x="220" y="97"/>
                  <a:pt x="220" y="97"/>
                  <a:pt x="220" y="97"/>
                </a:cubicBezTo>
                <a:cubicBezTo>
                  <a:pt x="241" y="76"/>
                  <a:pt x="238" y="42"/>
                  <a:pt x="215" y="19"/>
                </a:cubicBezTo>
                <a:close/>
                <a:moveTo>
                  <a:pt x="117" y="174"/>
                </a:moveTo>
                <a:cubicBezTo>
                  <a:pt x="117" y="168"/>
                  <a:pt x="115" y="161"/>
                  <a:pt x="112" y="155"/>
                </a:cubicBezTo>
                <a:cubicBezTo>
                  <a:pt x="181" y="86"/>
                  <a:pt x="181" y="86"/>
                  <a:pt x="181" y="86"/>
                </a:cubicBezTo>
                <a:cubicBezTo>
                  <a:pt x="185" y="99"/>
                  <a:pt x="183" y="113"/>
                  <a:pt x="174" y="123"/>
                </a:cubicBezTo>
                <a:cubicBezTo>
                  <a:pt x="174" y="123"/>
                  <a:pt x="174" y="123"/>
                  <a:pt x="174" y="123"/>
                </a:cubicBezTo>
                <a:cubicBezTo>
                  <a:pt x="174" y="123"/>
                  <a:pt x="174" y="123"/>
                  <a:pt x="174" y="123"/>
                </a:cubicBezTo>
                <a:cubicBezTo>
                  <a:pt x="117" y="180"/>
                  <a:pt x="117" y="180"/>
                  <a:pt x="117" y="180"/>
                </a:cubicBezTo>
                <a:cubicBezTo>
                  <a:pt x="117" y="178"/>
                  <a:pt x="118" y="176"/>
                  <a:pt x="117" y="174"/>
                </a:cubicBezTo>
                <a:close/>
                <a:moveTo>
                  <a:pt x="108" y="148"/>
                </a:moveTo>
                <a:cubicBezTo>
                  <a:pt x="106" y="144"/>
                  <a:pt x="103" y="140"/>
                  <a:pt x="99" y="136"/>
                </a:cubicBezTo>
                <a:cubicBezTo>
                  <a:pt x="94" y="131"/>
                  <a:pt x="89" y="128"/>
                  <a:pt x="84" y="125"/>
                </a:cubicBezTo>
                <a:cubicBezTo>
                  <a:pt x="154" y="55"/>
                  <a:pt x="154" y="55"/>
                  <a:pt x="154" y="55"/>
                </a:cubicBezTo>
                <a:cubicBezTo>
                  <a:pt x="159" y="58"/>
                  <a:pt x="164" y="61"/>
                  <a:pt x="169" y="66"/>
                </a:cubicBezTo>
                <a:cubicBezTo>
                  <a:pt x="173" y="70"/>
                  <a:pt x="176" y="74"/>
                  <a:pt x="178" y="79"/>
                </a:cubicBezTo>
                <a:lnTo>
                  <a:pt x="108" y="148"/>
                </a:lnTo>
                <a:close/>
                <a:moveTo>
                  <a:pt x="77" y="121"/>
                </a:moveTo>
                <a:cubicBezTo>
                  <a:pt x="70" y="119"/>
                  <a:pt x="63" y="117"/>
                  <a:pt x="56" y="117"/>
                </a:cubicBezTo>
                <a:cubicBezTo>
                  <a:pt x="112" y="60"/>
                  <a:pt x="112" y="60"/>
                  <a:pt x="112" y="60"/>
                </a:cubicBezTo>
                <a:cubicBezTo>
                  <a:pt x="121" y="52"/>
                  <a:pt x="133" y="50"/>
                  <a:pt x="146" y="53"/>
                </a:cubicBezTo>
                <a:lnTo>
                  <a:pt x="77" y="121"/>
                </a:lnTo>
                <a:close/>
                <a:moveTo>
                  <a:pt x="31" y="219"/>
                </a:moveTo>
                <a:cubicBezTo>
                  <a:pt x="30" y="219"/>
                  <a:pt x="28" y="219"/>
                  <a:pt x="26" y="220"/>
                </a:cubicBezTo>
                <a:cubicBezTo>
                  <a:pt x="20" y="219"/>
                  <a:pt x="15" y="215"/>
                  <a:pt x="15" y="209"/>
                </a:cubicBezTo>
                <a:cubicBezTo>
                  <a:pt x="15" y="207"/>
                  <a:pt x="16" y="205"/>
                  <a:pt x="16" y="204"/>
                </a:cubicBezTo>
                <a:cubicBezTo>
                  <a:pt x="23" y="177"/>
                  <a:pt x="23" y="177"/>
                  <a:pt x="23" y="177"/>
                </a:cubicBezTo>
                <a:cubicBezTo>
                  <a:pt x="32" y="176"/>
                  <a:pt x="41" y="180"/>
                  <a:pt x="48" y="187"/>
                </a:cubicBezTo>
                <a:cubicBezTo>
                  <a:pt x="55" y="194"/>
                  <a:pt x="58" y="203"/>
                  <a:pt x="58" y="211"/>
                </a:cubicBezTo>
                <a:lnTo>
                  <a:pt x="31" y="219"/>
                </a:lnTo>
                <a:close/>
                <a:moveTo>
                  <a:pt x="65" y="210"/>
                </a:moveTo>
                <a:cubicBezTo>
                  <a:pt x="65" y="200"/>
                  <a:pt x="61" y="190"/>
                  <a:pt x="53" y="182"/>
                </a:cubicBezTo>
                <a:cubicBezTo>
                  <a:pt x="45" y="174"/>
                  <a:pt x="35" y="170"/>
                  <a:pt x="26" y="169"/>
                </a:cubicBezTo>
                <a:cubicBezTo>
                  <a:pt x="33" y="143"/>
                  <a:pt x="33" y="143"/>
                  <a:pt x="33" y="143"/>
                </a:cubicBezTo>
                <a:cubicBezTo>
                  <a:pt x="33" y="141"/>
                  <a:pt x="34" y="139"/>
                  <a:pt x="36" y="138"/>
                </a:cubicBezTo>
                <a:cubicBezTo>
                  <a:pt x="50" y="127"/>
                  <a:pt x="73" y="130"/>
                  <a:pt x="88" y="146"/>
                </a:cubicBezTo>
                <a:cubicBezTo>
                  <a:pt x="105" y="163"/>
                  <a:pt x="108" y="187"/>
                  <a:pt x="95" y="201"/>
                </a:cubicBezTo>
                <a:cubicBezTo>
                  <a:pt x="94" y="202"/>
                  <a:pt x="93" y="202"/>
                  <a:pt x="92" y="202"/>
                </a:cubicBezTo>
                <a:lnTo>
                  <a:pt x="65" y="210"/>
                </a:lnTo>
                <a:close/>
                <a:moveTo>
                  <a:pt x="210" y="86"/>
                </a:moveTo>
                <a:cubicBezTo>
                  <a:pt x="198" y="99"/>
                  <a:pt x="198" y="99"/>
                  <a:pt x="198" y="99"/>
                </a:cubicBezTo>
                <a:cubicBezTo>
                  <a:pt x="198" y="97"/>
                  <a:pt x="198" y="96"/>
                  <a:pt x="198" y="94"/>
                </a:cubicBezTo>
                <a:cubicBezTo>
                  <a:pt x="196" y="80"/>
                  <a:pt x="190" y="66"/>
                  <a:pt x="179" y="55"/>
                </a:cubicBezTo>
                <a:cubicBezTo>
                  <a:pt x="167" y="44"/>
                  <a:pt x="151" y="37"/>
                  <a:pt x="136" y="37"/>
                </a:cubicBezTo>
                <a:cubicBezTo>
                  <a:pt x="148" y="24"/>
                  <a:pt x="148" y="24"/>
                  <a:pt x="148" y="24"/>
                </a:cubicBezTo>
                <a:cubicBezTo>
                  <a:pt x="154" y="18"/>
                  <a:pt x="162" y="15"/>
                  <a:pt x="172" y="15"/>
                </a:cubicBezTo>
                <a:cubicBezTo>
                  <a:pt x="183" y="15"/>
                  <a:pt x="196" y="20"/>
                  <a:pt x="205" y="30"/>
                </a:cubicBezTo>
                <a:cubicBezTo>
                  <a:pt x="214" y="38"/>
                  <a:pt x="219" y="49"/>
                  <a:pt x="219" y="60"/>
                </a:cubicBezTo>
                <a:cubicBezTo>
                  <a:pt x="220" y="70"/>
                  <a:pt x="217" y="80"/>
                  <a:pt x="210" y="8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257109" tIns="128555" rIns="257109" bIns="128555" numCol="1" anchor="t" anchorCtr="0" compatLnSpc="1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id-ID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50" name="Group 55"/>
          <p:cNvGrpSpPr/>
          <p:nvPr/>
        </p:nvGrpSpPr>
        <p:grpSpPr>
          <a:xfrm>
            <a:off x="9071160" y="3194918"/>
            <a:ext cx="296254" cy="307301"/>
            <a:chOff x="998489" y="2241774"/>
            <a:chExt cx="256404" cy="239742"/>
          </a:xfrm>
          <a:solidFill>
            <a:schemeClr val="bg1"/>
          </a:solidFill>
        </p:grpSpPr>
        <p:sp>
          <p:nvSpPr>
            <p:cNvPr id="51" name="Freeform 58"/>
            <p:cNvSpPr>
              <a:spLocks noEditPoints="1"/>
            </p:cNvSpPr>
            <p:nvPr/>
          </p:nvSpPr>
          <p:spPr bwMode="auto">
            <a:xfrm>
              <a:off x="998489" y="2241774"/>
              <a:ext cx="256404" cy="239742"/>
            </a:xfrm>
            <a:custGeom>
              <a:avLst/>
              <a:gdLst>
                <a:gd name="T0" fmla="*/ 230 w 234"/>
                <a:gd name="T1" fmla="*/ 48 h 219"/>
                <a:gd name="T2" fmla="*/ 186 w 234"/>
                <a:gd name="T3" fmla="*/ 5 h 219"/>
                <a:gd name="T4" fmla="*/ 176 w 234"/>
                <a:gd name="T5" fmla="*/ 0 h 219"/>
                <a:gd name="T6" fmla="*/ 22 w 234"/>
                <a:gd name="T7" fmla="*/ 0 h 219"/>
                <a:gd name="T8" fmla="*/ 0 w 234"/>
                <a:gd name="T9" fmla="*/ 22 h 219"/>
                <a:gd name="T10" fmla="*/ 0 w 234"/>
                <a:gd name="T11" fmla="*/ 197 h 219"/>
                <a:gd name="T12" fmla="*/ 22 w 234"/>
                <a:gd name="T13" fmla="*/ 219 h 219"/>
                <a:gd name="T14" fmla="*/ 212 w 234"/>
                <a:gd name="T15" fmla="*/ 219 h 219"/>
                <a:gd name="T16" fmla="*/ 234 w 234"/>
                <a:gd name="T17" fmla="*/ 197 h 219"/>
                <a:gd name="T18" fmla="*/ 234 w 234"/>
                <a:gd name="T19" fmla="*/ 59 h 219"/>
                <a:gd name="T20" fmla="*/ 230 w 234"/>
                <a:gd name="T21" fmla="*/ 48 h 219"/>
                <a:gd name="T22" fmla="*/ 220 w 234"/>
                <a:gd name="T23" fmla="*/ 197 h 219"/>
                <a:gd name="T24" fmla="*/ 212 w 234"/>
                <a:gd name="T25" fmla="*/ 205 h 219"/>
                <a:gd name="T26" fmla="*/ 22 w 234"/>
                <a:gd name="T27" fmla="*/ 205 h 219"/>
                <a:gd name="T28" fmla="*/ 15 w 234"/>
                <a:gd name="T29" fmla="*/ 197 h 219"/>
                <a:gd name="T30" fmla="*/ 15 w 234"/>
                <a:gd name="T31" fmla="*/ 22 h 219"/>
                <a:gd name="T32" fmla="*/ 22 w 234"/>
                <a:gd name="T33" fmla="*/ 15 h 219"/>
                <a:gd name="T34" fmla="*/ 168 w 234"/>
                <a:gd name="T35" fmla="*/ 15 h 219"/>
                <a:gd name="T36" fmla="*/ 168 w 234"/>
                <a:gd name="T37" fmla="*/ 44 h 219"/>
                <a:gd name="T38" fmla="*/ 168 w 234"/>
                <a:gd name="T39" fmla="*/ 44 h 219"/>
                <a:gd name="T40" fmla="*/ 190 w 234"/>
                <a:gd name="T41" fmla="*/ 66 h 219"/>
                <a:gd name="T42" fmla="*/ 198 w 234"/>
                <a:gd name="T43" fmla="*/ 66 h 219"/>
                <a:gd name="T44" fmla="*/ 220 w 234"/>
                <a:gd name="T45" fmla="*/ 66 h 219"/>
                <a:gd name="T46" fmla="*/ 220 w 234"/>
                <a:gd name="T47" fmla="*/ 197 h 219"/>
                <a:gd name="T48" fmla="*/ 198 w 234"/>
                <a:gd name="T49" fmla="*/ 59 h 219"/>
                <a:gd name="T50" fmla="*/ 190 w 234"/>
                <a:gd name="T51" fmla="*/ 59 h 219"/>
                <a:gd name="T52" fmla="*/ 176 w 234"/>
                <a:gd name="T53" fmla="*/ 44 h 219"/>
                <a:gd name="T54" fmla="*/ 176 w 234"/>
                <a:gd name="T55" fmla="*/ 44 h 219"/>
                <a:gd name="T56" fmla="*/ 176 w 234"/>
                <a:gd name="T57" fmla="*/ 15 h 219"/>
                <a:gd name="T58" fmla="*/ 220 w 234"/>
                <a:gd name="T59" fmla="*/ 59 h 219"/>
                <a:gd name="T60" fmla="*/ 198 w 234"/>
                <a:gd name="T61" fmla="*/ 59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34" h="219">
                  <a:moveTo>
                    <a:pt x="230" y="48"/>
                  </a:moveTo>
                  <a:cubicBezTo>
                    <a:pt x="186" y="5"/>
                    <a:pt x="186" y="5"/>
                    <a:pt x="186" y="5"/>
                  </a:cubicBezTo>
                  <a:cubicBezTo>
                    <a:pt x="183" y="2"/>
                    <a:pt x="180" y="0"/>
                    <a:pt x="176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197"/>
                    <a:pt x="0" y="197"/>
                    <a:pt x="0" y="197"/>
                  </a:cubicBezTo>
                  <a:cubicBezTo>
                    <a:pt x="0" y="210"/>
                    <a:pt x="10" y="219"/>
                    <a:pt x="22" y="219"/>
                  </a:cubicBezTo>
                  <a:cubicBezTo>
                    <a:pt x="212" y="219"/>
                    <a:pt x="212" y="219"/>
                    <a:pt x="212" y="219"/>
                  </a:cubicBezTo>
                  <a:cubicBezTo>
                    <a:pt x="224" y="219"/>
                    <a:pt x="234" y="210"/>
                    <a:pt x="234" y="197"/>
                  </a:cubicBezTo>
                  <a:cubicBezTo>
                    <a:pt x="234" y="59"/>
                    <a:pt x="234" y="59"/>
                    <a:pt x="234" y="59"/>
                  </a:cubicBezTo>
                  <a:cubicBezTo>
                    <a:pt x="234" y="55"/>
                    <a:pt x="233" y="51"/>
                    <a:pt x="230" y="48"/>
                  </a:cubicBezTo>
                  <a:close/>
                  <a:moveTo>
                    <a:pt x="220" y="197"/>
                  </a:moveTo>
                  <a:cubicBezTo>
                    <a:pt x="220" y="202"/>
                    <a:pt x="216" y="205"/>
                    <a:pt x="212" y="205"/>
                  </a:cubicBezTo>
                  <a:cubicBezTo>
                    <a:pt x="22" y="205"/>
                    <a:pt x="22" y="205"/>
                    <a:pt x="22" y="205"/>
                  </a:cubicBezTo>
                  <a:cubicBezTo>
                    <a:pt x="18" y="205"/>
                    <a:pt x="15" y="202"/>
                    <a:pt x="15" y="197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18"/>
                    <a:pt x="18" y="15"/>
                    <a:pt x="22" y="15"/>
                  </a:cubicBezTo>
                  <a:cubicBezTo>
                    <a:pt x="168" y="15"/>
                    <a:pt x="168" y="15"/>
                    <a:pt x="168" y="15"/>
                  </a:cubicBezTo>
                  <a:cubicBezTo>
                    <a:pt x="168" y="44"/>
                    <a:pt x="168" y="44"/>
                    <a:pt x="168" y="44"/>
                  </a:cubicBezTo>
                  <a:cubicBezTo>
                    <a:pt x="168" y="44"/>
                    <a:pt x="168" y="44"/>
                    <a:pt x="168" y="44"/>
                  </a:cubicBezTo>
                  <a:cubicBezTo>
                    <a:pt x="168" y="56"/>
                    <a:pt x="178" y="66"/>
                    <a:pt x="190" y="66"/>
                  </a:cubicBezTo>
                  <a:cubicBezTo>
                    <a:pt x="198" y="66"/>
                    <a:pt x="198" y="66"/>
                    <a:pt x="198" y="66"/>
                  </a:cubicBezTo>
                  <a:cubicBezTo>
                    <a:pt x="220" y="66"/>
                    <a:pt x="220" y="66"/>
                    <a:pt x="220" y="66"/>
                  </a:cubicBezTo>
                  <a:lnTo>
                    <a:pt x="220" y="197"/>
                  </a:lnTo>
                  <a:close/>
                  <a:moveTo>
                    <a:pt x="198" y="59"/>
                  </a:moveTo>
                  <a:cubicBezTo>
                    <a:pt x="190" y="59"/>
                    <a:pt x="190" y="59"/>
                    <a:pt x="190" y="59"/>
                  </a:cubicBezTo>
                  <a:cubicBezTo>
                    <a:pt x="182" y="59"/>
                    <a:pt x="176" y="52"/>
                    <a:pt x="176" y="44"/>
                  </a:cubicBezTo>
                  <a:cubicBezTo>
                    <a:pt x="176" y="44"/>
                    <a:pt x="176" y="44"/>
                    <a:pt x="176" y="44"/>
                  </a:cubicBezTo>
                  <a:cubicBezTo>
                    <a:pt x="176" y="15"/>
                    <a:pt x="176" y="15"/>
                    <a:pt x="176" y="15"/>
                  </a:cubicBezTo>
                  <a:cubicBezTo>
                    <a:pt x="220" y="59"/>
                    <a:pt x="220" y="59"/>
                    <a:pt x="220" y="59"/>
                  </a:cubicBezTo>
                  <a:lnTo>
                    <a:pt x="198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2" name="Freeform 59"/>
            <p:cNvSpPr/>
            <p:nvPr/>
          </p:nvSpPr>
          <p:spPr bwMode="auto">
            <a:xfrm>
              <a:off x="1118823" y="2289908"/>
              <a:ext cx="48597" cy="7868"/>
            </a:xfrm>
            <a:custGeom>
              <a:avLst/>
              <a:gdLst>
                <a:gd name="T0" fmla="*/ 4 w 44"/>
                <a:gd name="T1" fmla="*/ 7 h 7"/>
                <a:gd name="T2" fmla="*/ 40 w 44"/>
                <a:gd name="T3" fmla="*/ 7 h 7"/>
                <a:gd name="T4" fmla="*/ 44 w 44"/>
                <a:gd name="T5" fmla="*/ 4 h 7"/>
                <a:gd name="T6" fmla="*/ 40 w 44"/>
                <a:gd name="T7" fmla="*/ 0 h 7"/>
                <a:gd name="T8" fmla="*/ 4 w 44"/>
                <a:gd name="T9" fmla="*/ 0 h 7"/>
                <a:gd name="T10" fmla="*/ 0 w 44"/>
                <a:gd name="T11" fmla="*/ 4 h 7"/>
                <a:gd name="T12" fmla="*/ 4 w 44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7">
                  <a:moveTo>
                    <a:pt x="4" y="7"/>
                  </a:moveTo>
                  <a:cubicBezTo>
                    <a:pt x="40" y="7"/>
                    <a:pt x="40" y="7"/>
                    <a:pt x="40" y="7"/>
                  </a:cubicBezTo>
                  <a:cubicBezTo>
                    <a:pt x="42" y="7"/>
                    <a:pt x="44" y="6"/>
                    <a:pt x="44" y="4"/>
                  </a:cubicBezTo>
                  <a:cubicBezTo>
                    <a:pt x="44" y="2"/>
                    <a:pt x="42" y="0"/>
                    <a:pt x="4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7"/>
                    <a:pt x="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" name="Freeform 60"/>
            <p:cNvSpPr/>
            <p:nvPr/>
          </p:nvSpPr>
          <p:spPr bwMode="auto">
            <a:xfrm>
              <a:off x="1118823" y="2313975"/>
              <a:ext cx="48597" cy="7868"/>
            </a:xfrm>
            <a:custGeom>
              <a:avLst/>
              <a:gdLst>
                <a:gd name="T0" fmla="*/ 4 w 44"/>
                <a:gd name="T1" fmla="*/ 7 h 7"/>
                <a:gd name="T2" fmla="*/ 40 w 44"/>
                <a:gd name="T3" fmla="*/ 7 h 7"/>
                <a:gd name="T4" fmla="*/ 44 w 44"/>
                <a:gd name="T5" fmla="*/ 4 h 7"/>
                <a:gd name="T6" fmla="*/ 40 w 44"/>
                <a:gd name="T7" fmla="*/ 0 h 7"/>
                <a:gd name="T8" fmla="*/ 4 w 44"/>
                <a:gd name="T9" fmla="*/ 0 h 7"/>
                <a:gd name="T10" fmla="*/ 0 w 44"/>
                <a:gd name="T11" fmla="*/ 4 h 7"/>
                <a:gd name="T12" fmla="*/ 4 w 44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7">
                  <a:moveTo>
                    <a:pt x="4" y="7"/>
                  </a:moveTo>
                  <a:cubicBezTo>
                    <a:pt x="40" y="7"/>
                    <a:pt x="40" y="7"/>
                    <a:pt x="40" y="7"/>
                  </a:cubicBezTo>
                  <a:cubicBezTo>
                    <a:pt x="42" y="7"/>
                    <a:pt x="44" y="6"/>
                    <a:pt x="44" y="4"/>
                  </a:cubicBezTo>
                  <a:cubicBezTo>
                    <a:pt x="44" y="2"/>
                    <a:pt x="42" y="0"/>
                    <a:pt x="4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7"/>
                    <a:pt x="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4" name="Freeform 61"/>
            <p:cNvSpPr/>
            <p:nvPr/>
          </p:nvSpPr>
          <p:spPr bwMode="auto">
            <a:xfrm>
              <a:off x="1118823" y="2338041"/>
              <a:ext cx="104135" cy="7868"/>
            </a:xfrm>
            <a:custGeom>
              <a:avLst/>
              <a:gdLst>
                <a:gd name="T0" fmla="*/ 0 w 95"/>
                <a:gd name="T1" fmla="*/ 4 h 7"/>
                <a:gd name="T2" fmla="*/ 4 w 95"/>
                <a:gd name="T3" fmla="*/ 7 h 7"/>
                <a:gd name="T4" fmla="*/ 91 w 95"/>
                <a:gd name="T5" fmla="*/ 7 h 7"/>
                <a:gd name="T6" fmla="*/ 95 w 95"/>
                <a:gd name="T7" fmla="*/ 4 h 7"/>
                <a:gd name="T8" fmla="*/ 91 w 95"/>
                <a:gd name="T9" fmla="*/ 0 h 7"/>
                <a:gd name="T10" fmla="*/ 4 w 95"/>
                <a:gd name="T11" fmla="*/ 0 h 7"/>
                <a:gd name="T12" fmla="*/ 0 w 95"/>
                <a:gd name="T13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7">
                  <a:moveTo>
                    <a:pt x="0" y="4"/>
                  </a:moveTo>
                  <a:cubicBezTo>
                    <a:pt x="0" y="6"/>
                    <a:pt x="2" y="7"/>
                    <a:pt x="4" y="7"/>
                  </a:cubicBezTo>
                  <a:cubicBezTo>
                    <a:pt x="91" y="7"/>
                    <a:pt x="91" y="7"/>
                    <a:pt x="91" y="7"/>
                  </a:cubicBezTo>
                  <a:cubicBezTo>
                    <a:pt x="93" y="7"/>
                    <a:pt x="95" y="6"/>
                    <a:pt x="95" y="4"/>
                  </a:cubicBezTo>
                  <a:cubicBezTo>
                    <a:pt x="95" y="2"/>
                    <a:pt x="93" y="0"/>
                    <a:pt x="91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5" name="Freeform 62"/>
            <p:cNvSpPr/>
            <p:nvPr/>
          </p:nvSpPr>
          <p:spPr bwMode="auto">
            <a:xfrm>
              <a:off x="1031349" y="2386175"/>
              <a:ext cx="191609" cy="7868"/>
            </a:xfrm>
            <a:custGeom>
              <a:avLst/>
              <a:gdLst>
                <a:gd name="T0" fmla="*/ 171 w 175"/>
                <a:gd name="T1" fmla="*/ 0 h 7"/>
                <a:gd name="T2" fmla="*/ 3 w 175"/>
                <a:gd name="T3" fmla="*/ 0 h 7"/>
                <a:gd name="T4" fmla="*/ 0 w 175"/>
                <a:gd name="T5" fmla="*/ 3 h 7"/>
                <a:gd name="T6" fmla="*/ 3 w 175"/>
                <a:gd name="T7" fmla="*/ 7 h 7"/>
                <a:gd name="T8" fmla="*/ 171 w 175"/>
                <a:gd name="T9" fmla="*/ 7 h 7"/>
                <a:gd name="T10" fmla="*/ 175 w 175"/>
                <a:gd name="T11" fmla="*/ 3 h 7"/>
                <a:gd name="T12" fmla="*/ 171 w 175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5" h="7">
                  <a:moveTo>
                    <a:pt x="171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5"/>
                    <a:pt x="1" y="7"/>
                    <a:pt x="3" y="7"/>
                  </a:cubicBezTo>
                  <a:cubicBezTo>
                    <a:pt x="171" y="7"/>
                    <a:pt x="171" y="7"/>
                    <a:pt x="171" y="7"/>
                  </a:cubicBezTo>
                  <a:cubicBezTo>
                    <a:pt x="173" y="7"/>
                    <a:pt x="175" y="5"/>
                    <a:pt x="175" y="3"/>
                  </a:cubicBezTo>
                  <a:cubicBezTo>
                    <a:pt x="175" y="1"/>
                    <a:pt x="173" y="0"/>
                    <a:pt x="17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6" name="Freeform 63"/>
            <p:cNvSpPr/>
            <p:nvPr/>
          </p:nvSpPr>
          <p:spPr bwMode="auto">
            <a:xfrm>
              <a:off x="1031349" y="2410242"/>
              <a:ext cx="191609" cy="7868"/>
            </a:xfrm>
            <a:custGeom>
              <a:avLst/>
              <a:gdLst>
                <a:gd name="T0" fmla="*/ 171 w 175"/>
                <a:gd name="T1" fmla="*/ 0 h 7"/>
                <a:gd name="T2" fmla="*/ 3 w 175"/>
                <a:gd name="T3" fmla="*/ 0 h 7"/>
                <a:gd name="T4" fmla="*/ 0 w 175"/>
                <a:gd name="T5" fmla="*/ 3 h 7"/>
                <a:gd name="T6" fmla="*/ 3 w 175"/>
                <a:gd name="T7" fmla="*/ 7 h 7"/>
                <a:gd name="T8" fmla="*/ 171 w 175"/>
                <a:gd name="T9" fmla="*/ 7 h 7"/>
                <a:gd name="T10" fmla="*/ 175 w 175"/>
                <a:gd name="T11" fmla="*/ 3 h 7"/>
                <a:gd name="T12" fmla="*/ 171 w 175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5" h="7">
                  <a:moveTo>
                    <a:pt x="171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5"/>
                    <a:pt x="1" y="7"/>
                    <a:pt x="3" y="7"/>
                  </a:cubicBezTo>
                  <a:cubicBezTo>
                    <a:pt x="171" y="7"/>
                    <a:pt x="171" y="7"/>
                    <a:pt x="171" y="7"/>
                  </a:cubicBezTo>
                  <a:cubicBezTo>
                    <a:pt x="173" y="7"/>
                    <a:pt x="175" y="5"/>
                    <a:pt x="175" y="3"/>
                  </a:cubicBezTo>
                  <a:cubicBezTo>
                    <a:pt x="175" y="1"/>
                    <a:pt x="173" y="0"/>
                    <a:pt x="17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7" name="Freeform 64"/>
            <p:cNvSpPr/>
            <p:nvPr/>
          </p:nvSpPr>
          <p:spPr bwMode="auto">
            <a:xfrm>
              <a:off x="1031349" y="2434308"/>
              <a:ext cx="191609" cy="7868"/>
            </a:xfrm>
            <a:custGeom>
              <a:avLst/>
              <a:gdLst>
                <a:gd name="T0" fmla="*/ 171 w 175"/>
                <a:gd name="T1" fmla="*/ 0 h 7"/>
                <a:gd name="T2" fmla="*/ 3 w 175"/>
                <a:gd name="T3" fmla="*/ 0 h 7"/>
                <a:gd name="T4" fmla="*/ 0 w 175"/>
                <a:gd name="T5" fmla="*/ 3 h 7"/>
                <a:gd name="T6" fmla="*/ 3 w 175"/>
                <a:gd name="T7" fmla="*/ 7 h 7"/>
                <a:gd name="T8" fmla="*/ 171 w 175"/>
                <a:gd name="T9" fmla="*/ 7 h 7"/>
                <a:gd name="T10" fmla="*/ 175 w 175"/>
                <a:gd name="T11" fmla="*/ 3 h 7"/>
                <a:gd name="T12" fmla="*/ 171 w 175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5" h="7">
                  <a:moveTo>
                    <a:pt x="171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5"/>
                    <a:pt x="1" y="7"/>
                    <a:pt x="3" y="7"/>
                  </a:cubicBezTo>
                  <a:cubicBezTo>
                    <a:pt x="171" y="7"/>
                    <a:pt x="171" y="7"/>
                    <a:pt x="171" y="7"/>
                  </a:cubicBezTo>
                  <a:cubicBezTo>
                    <a:pt x="173" y="7"/>
                    <a:pt x="175" y="5"/>
                    <a:pt x="175" y="3"/>
                  </a:cubicBezTo>
                  <a:cubicBezTo>
                    <a:pt x="175" y="1"/>
                    <a:pt x="173" y="0"/>
                    <a:pt x="17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8" name="Freeform 65"/>
            <p:cNvSpPr/>
            <p:nvPr/>
          </p:nvSpPr>
          <p:spPr bwMode="auto">
            <a:xfrm>
              <a:off x="1031349" y="2362108"/>
              <a:ext cx="191609" cy="7868"/>
            </a:xfrm>
            <a:custGeom>
              <a:avLst/>
              <a:gdLst>
                <a:gd name="T0" fmla="*/ 171 w 175"/>
                <a:gd name="T1" fmla="*/ 0 h 7"/>
                <a:gd name="T2" fmla="*/ 3 w 175"/>
                <a:gd name="T3" fmla="*/ 0 h 7"/>
                <a:gd name="T4" fmla="*/ 0 w 175"/>
                <a:gd name="T5" fmla="*/ 3 h 7"/>
                <a:gd name="T6" fmla="*/ 3 w 175"/>
                <a:gd name="T7" fmla="*/ 7 h 7"/>
                <a:gd name="T8" fmla="*/ 171 w 175"/>
                <a:gd name="T9" fmla="*/ 7 h 7"/>
                <a:gd name="T10" fmla="*/ 175 w 175"/>
                <a:gd name="T11" fmla="*/ 3 h 7"/>
                <a:gd name="T12" fmla="*/ 171 w 175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5" h="7">
                  <a:moveTo>
                    <a:pt x="171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6"/>
                    <a:pt x="1" y="7"/>
                    <a:pt x="3" y="7"/>
                  </a:cubicBezTo>
                  <a:cubicBezTo>
                    <a:pt x="171" y="7"/>
                    <a:pt x="171" y="7"/>
                    <a:pt x="171" y="7"/>
                  </a:cubicBezTo>
                  <a:cubicBezTo>
                    <a:pt x="173" y="7"/>
                    <a:pt x="175" y="6"/>
                    <a:pt x="175" y="3"/>
                  </a:cubicBezTo>
                  <a:cubicBezTo>
                    <a:pt x="175" y="1"/>
                    <a:pt x="173" y="0"/>
                    <a:pt x="17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9" name="Freeform 66"/>
            <p:cNvSpPr>
              <a:spLocks noEditPoints="1"/>
            </p:cNvSpPr>
            <p:nvPr/>
          </p:nvSpPr>
          <p:spPr bwMode="auto">
            <a:xfrm>
              <a:off x="1031349" y="2282040"/>
              <a:ext cx="71275" cy="63870"/>
            </a:xfrm>
            <a:custGeom>
              <a:avLst/>
              <a:gdLst>
                <a:gd name="T0" fmla="*/ 7 w 65"/>
                <a:gd name="T1" fmla="*/ 58 h 58"/>
                <a:gd name="T2" fmla="*/ 58 w 65"/>
                <a:gd name="T3" fmla="*/ 58 h 58"/>
                <a:gd name="T4" fmla="*/ 65 w 65"/>
                <a:gd name="T5" fmla="*/ 51 h 58"/>
                <a:gd name="T6" fmla="*/ 65 w 65"/>
                <a:gd name="T7" fmla="*/ 7 h 58"/>
                <a:gd name="T8" fmla="*/ 58 w 65"/>
                <a:gd name="T9" fmla="*/ 0 h 58"/>
                <a:gd name="T10" fmla="*/ 7 w 65"/>
                <a:gd name="T11" fmla="*/ 0 h 58"/>
                <a:gd name="T12" fmla="*/ 0 w 65"/>
                <a:gd name="T13" fmla="*/ 7 h 58"/>
                <a:gd name="T14" fmla="*/ 0 w 65"/>
                <a:gd name="T15" fmla="*/ 51 h 58"/>
                <a:gd name="T16" fmla="*/ 7 w 65"/>
                <a:gd name="T17" fmla="*/ 58 h 58"/>
                <a:gd name="T18" fmla="*/ 14 w 65"/>
                <a:gd name="T19" fmla="*/ 14 h 58"/>
                <a:gd name="T20" fmla="*/ 51 w 65"/>
                <a:gd name="T21" fmla="*/ 14 h 58"/>
                <a:gd name="T22" fmla="*/ 51 w 65"/>
                <a:gd name="T23" fmla="*/ 44 h 58"/>
                <a:gd name="T24" fmla="*/ 14 w 65"/>
                <a:gd name="T25" fmla="*/ 44 h 58"/>
                <a:gd name="T26" fmla="*/ 14 w 65"/>
                <a:gd name="T27" fmla="*/ 1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" h="58">
                  <a:moveTo>
                    <a:pt x="7" y="58"/>
                  </a:moveTo>
                  <a:cubicBezTo>
                    <a:pt x="58" y="58"/>
                    <a:pt x="58" y="58"/>
                    <a:pt x="58" y="58"/>
                  </a:cubicBezTo>
                  <a:cubicBezTo>
                    <a:pt x="62" y="58"/>
                    <a:pt x="65" y="55"/>
                    <a:pt x="65" y="51"/>
                  </a:cubicBezTo>
                  <a:cubicBezTo>
                    <a:pt x="65" y="7"/>
                    <a:pt x="65" y="7"/>
                    <a:pt x="65" y="7"/>
                  </a:cubicBezTo>
                  <a:cubicBezTo>
                    <a:pt x="65" y="3"/>
                    <a:pt x="62" y="0"/>
                    <a:pt x="5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5"/>
                    <a:pt x="3" y="58"/>
                    <a:pt x="7" y="58"/>
                  </a:cubicBezTo>
                  <a:close/>
                  <a:moveTo>
                    <a:pt x="14" y="14"/>
                  </a:moveTo>
                  <a:cubicBezTo>
                    <a:pt x="51" y="14"/>
                    <a:pt x="51" y="14"/>
                    <a:pt x="51" y="14"/>
                  </a:cubicBezTo>
                  <a:cubicBezTo>
                    <a:pt x="51" y="44"/>
                    <a:pt x="51" y="44"/>
                    <a:pt x="51" y="44"/>
                  </a:cubicBezTo>
                  <a:cubicBezTo>
                    <a:pt x="14" y="44"/>
                    <a:pt x="14" y="44"/>
                    <a:pt x="14" y="44"/>
                  </a:cubicBezTo>
                  <a:lnTo>
                    <a:pt x="14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60" name="AutoShape 66"/>
          <p:cNvSpPr/>
          <p:nvPr/>
        </p:nvSpPr>
        <p:spPr bwMode="auto">
          <a:xfrm>
            <a:off x="11431911" y="3167147"/>
            <a:ext cx="375275" cy="362842"/>
          </a:xfrm>
          <a:custGeom>
            <a:avLst/>
            <a:gdLst>
              <a:gd name="T0" fmla="*/ 10799 w 21598"/>
              <a:gd name="T1" fmla="*/ 10800 h 21600"/>
              <a:gd name="T2" fmla="*/ 10799 w 21598"/>
              <a:gd name="T3" fmla="*/ 10800 h 21600"/>
              <a:gd name="T4" fmla="*/ 10799 w 21598"/>
              <a:gd name="T5" fmla="*/ 10800 h 21600"/>
              <a:gd name="T6" fmla="*/ 10799 w 21598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98" h="21600">
                <a:moveTo>
                  <a:pt x="17537" y="12697"/>
                </a:moveTo>
                <a:lnTo>
                  <a:pt x="19798" y="9997"/>
                </a:lnTo>
                <a:lnTo>
                  <a:pt x="19798" y="17284"/>
                </a:lnTo>
                <a:cubicBezTo>
                  <a:pt x="19798" y="17874"/>
                  <a:pt x="19700" y="18429"/>
                  <a:pt x="19505" y="18949"/>
                </a:cubicBezTo>
                <a:cubicBezTo>
                  <a:pt x="19309" y="19469"/>
                  <a:pt x="19049" y="19928"/>
                  <a:pt x="18721" y="20321"/>
                </a:cubicBezTo>
                <a:cubicBezTo>
                  <a:pt x="18394" y="20715"/>
                  <a:pt x="18014" y="21027"/>
                  <a:pt x="17583" y="21256"/>
                </a:cubicBezTo>
                <a:cubicBezTo>
                  <a:pt x="17153" y="21485"/>
                  <a:pt x="16690" y="21599"/>
                  <a:pt x="16188" y="21599"/>
                </a:cubicBezTo>
                <a:lnTo>
                  <a:pt x="3595" y="21599"/>
                </a:lnTo>
                <a:cubicBezTo>
                  <a:pt x="3103" y="21599"/>
                  <a:pt x="2635" y="21485"/>
                  <a:pt x="2195" y="21256"/>
                </a:cubicBezTo>
                <a:cubicBezTo>
                  <a:pt x="1754" y="21027"/>
                  <a:pt x="1372" y="20715"/>
                  <a:pt x="1052" y="20321"/>
                </a:cubicBezTo>
                <a:cubicBezTo>
                  <a:pt x="734" y="19928"/>
                  <a:pt x="477" y="19469"/>
                  <a:pt x="286" y="18949"/>
                </a:cubicBezTo>
                <a:cubicBezTo>
                  <a:pt x="95" y="18429"/>
                  <a:pt x="0" y="17874"/>
                  <a:pt x="0" y="17284"/>
                </a:cubicBezTo>
                <a:lnTo>
                  <a:pt x="0" y="4315"/>
                </a:lnTo>
                <a:cubicBezTo>
                  <a:pt x="0" y="3722"/>
                  <a:pt x="95" y="3164"/>
                  <a:pt x="286" y="2632"/>
                </a:cubicBezTo>
                <a:cubicBezTo>
                  <a:pt x="477" y="2106"/>
                  <a:pt x="734" y="1645"/>
                  <a:pt x="1052" y="1263"/>
                </a:cubicBezTo>
                <a:cubicBezTo>
                  <a:pt x="1372" y="878"/>
                  <a:pt x="1754" y="572"/>
                  <a:pt x="2195" y="343"/>
                </a:cubicBezTo>
                <a:cubicBezTo>
                  <a:pt x="2635" y="114"/>
                  <a:pt x="3103" y="0"/>
                  <a:pt x="3595" y="0"/>
                </a:cubicBezTo>
                <a:lnTo>
                  <a:pt x="16188" y="0"/>
                </a:lnTo>
                <a:cubicBezTo>
                  <a:pt x="16401" y="0"/>
                  <a:pt x="16605" y="26"/>
                  <a:pt x="16798" y="82"/>
                </a:cubicBezTo>
                <a:lnTo>
                  <a:pt x="14608" y="2714"/>
                </a:lnTo>
                <a:lnTo>
                  <a:pt x="3595" y="2714"/>
                </a:lnTo>
                <a:cubicBezTo>
                  <a:pt x="3228" y="2714"/>
                  <a:pt x="2914" y="2867"/>
                  <a:pt x="2652" y="3184"/>
                </a:cubicBezTo>
                <a:cubicBezTo>
                  <a:pt x="2391" y="3496"/>
                  <a:pt x="2261" y="3875"/>
                  <a:pt x="2261" y="4315"/>
                </a:cubicBezTo>
                <a:lnTo>
                  <a:pt x="2261" y="17284"/>
                </a:lnTo>
                <a:cubicBezTo>
                  <a:pt x="2261" y="17724"/>
                  <a:pt x="2391" y="18101"/>
                  <a:pt x="2652" y="18412"/>
                </a:cubicBezTo>
                <a:cubicBezTo>
                  <a:pt x="2914" y="18729"/>
                  <a:pt x="3228" y="18888"/>
                  <a:pt x="3595" y="18888"/>
                </a:cubicBezTo>
                <a:lnTo>
                  <a:pt x="16188" y="18888"/>
                </a:lnTo>
                <a:cubicBezTo>
                  <a:pt x="16556" y="18888"/>
                  <a:pt x="16874" y="18729"/>
                  <a:pt x="17138" y="18412"/>
                </a:cubicBezTo>
                <a:cubicBezTo>
                  <a:pt x="17405" y="18101"/>
                  <a:pt x="17537" y="17724"/>
                  <a:pt x="17537" y="17284"/>
                </a:cubicBezTo>
                <a:lnTo>
                  <a:pt x="17537" y="12697"/>
                </a:lnTo>
                <a:close/>
                <a:moveTo>
                  <a:pt x="21333" y="2796"/>
                </a:moveTo>
                <a:cubicBezTo>
                  <a:pt x="21514" y="3011"/>
                  <a:pt x="21599" y="3272"/>
                  <a:pt x="21597" y="3578"/>
                </a:cubicBezTo>
                <a:cubicBezTo>
                  <a:pt x="21592" y="3881"/>
                  <a:pt x="21504" y="4136"/>
                  <a:pt x="21333" y="4342"/>
                </a:cubicBezTo>
                <a:lnTo>
                  <a:pt x="13005" y="14346"/>
                </a:lnTo>
                <a:lnTo>
                  <a:pt x="11854" y="15721"/>
                </a:lnTo>
                <a:cubicBezTo>
                  <a:pt x="11676" y="15938"/>
                  <a:pt x="11458" y="16044"/>
                  <a:pt x="11206" y="16044"/>
                </a:cubicBezTo>
                <a:cubicBezTo>
                  <a:pt x="10951" y="16044"/>
                  <a:pt x="10733" y="15938"/>
                  <a:pt x="10555" y="15721"/>
                </a:cubicBezTo>
                <a:lnTo>
                  <a:pt x="9383" y="14346"/>
                </a:lnTo>
                <a:lnTo>
                  <a:pt x="4779" y="8787"/>
                </a:lnTo>
                <a:cubicBezTo>
                  <a:pt x="4600" y="8573"/>
                  <a:pt x="4507" y="8314"/>
                  <a:pt x="4507" y="8006"/>
                </a:cubicBezTo>
                <a:cubicBezTo>
                  <a:pt x="4507" y="7703"/>
                  <a:pt x="4600" y="7441"/>
                  <a:pt x="4779" y="7227"/>
                </a:cubicBezTo>
                <a:lnTo>
                  <a:pt x="5927" y="5846"/>
                </a:lnTo>
                <a:cubicBezTo>
                  <a:pt x="6106" y="5635"/>
                  <a:pt x="6323" y="5526"/>
                  <a:pt x="6578" y="5526"/>
                </a:cubicBezTo>
                <a:cubicBezTo>
                  <a:pt x="6830" y="5526"/>
                  <a:pt x="7043" y="5634"/>
                  <a:pt x="7214" y="5846"/>
                </a:cubicBezTo>
                <a:lnTo>
                  <a:pt x="11198" y="10632"/>
                </a:lnTo>
                <a:lnTo>
                  <a:pt x="18861" y="1404"/>
                </a:lnTo>
                <a:cubicBezTo>
                  <a:pt x="19040" y="1186"/>
                  <a:pt x="19262" y="1084"/>
                  <a:pt x="19524" y="1087"/>
                </a:cubicBezTo>
                <a:cubicBezTo>
                  <a:pt x="19786" y="1092"/>
                  <a:pt x="20001" y="1198"/>
                  <a:pt x="20173" y="1404"/>
                </a:cubicBezTo>
                <a:lnTo>
                  <a:pt x="21333" y="279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42836" tIns="142836" rIns="142836" bIns="142836" anchor="ctr"/>
          <a:lstStyle/>
          <a:p>
            <a:pPr algn="just" defTabSz="128524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" sz="9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Metin kutusu 17"/>
          <p:cNvSpPr txBox="1"/>
          <p:nvPr/>
        </p:nvSpPr>
        <p:spPr>
          <a:xfrm>
            <a:off x="740549" y="3904567"/>
            <a:ext cx="1721347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1000" b="1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1" name="Metin kutusu 60"/>
          <p:cNvSpPr txBox="1"/>
          <p:nvPr/>
        </p:nvSpPr>
        <p:spPr>
          <a:xfrm>
            <a:off x="3154528" y="3939345"/>
            <a:ext cx="1721347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1000" b="1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2" name="Metin kutusu 61"/>
          <p:cNvSpPr txBox="1"/>
          <p:nvPr/>
        </p:nvSpPr>
        <p:spPr>
          <a:xfrm>
            <a:off x="5746530" y="3871320"/>
            <a:ext cx="1721347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1000" b="1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3" name="Metin kutusu 62"/>
          <p:cNvSpPr txBox="1"/>
          <p:nvPr/>
        </p:nvSpPr>
        <p:spPr>
          <a:xfrm>
            <a:off x="8354804" y="3950309"/>
            <a:ext cx="1721347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1000" b="1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4" name="Metin kutusu 63"/>
          <p:cNvSpPr txBox="1"/>
          <p:nvPr/>
        </p:nvSpPr>
        <p:spPr>
          <a:xfrm>
            <a:off x="10788538" y="3939345"/>
            <a:ext cx="1654401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1000" b="1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2" name="文本框 12"/>
          <p:cNvSpPr txBox="1">
            <a:spLocks noChangeArrowheads="1"/>
          </p:cNvSpPr>
          <p:nvPr/>
        </p:nvSpPr>
        <p:spPr bwMode="auto">
          <a:xfrm>
            <a:off x="-1" y="520700"/>
            <a:ext cx="25257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6" grpId="0" animBg="1"/>
      <p:bldP spid="37" grpId="0" animBg="1"/>
      <p:bldP spid="41" grpId="0" animBg="1"/>
      <p:bldP spid="43" grpId="0" animBg="1"/>
      <p:bldP spid="45" grpId="0" animBg="1"/>
      <p:bldP spid="48" grpId="0" animBg="1"/>
      <p:bldP spid="49" grpId="0" animBg="1"/>
      <p:bldP spid="60" grpId="0" animBg="1"/>
      <p:bldP spid="18" grpId="0"/>
      <p:bldP spid="61" grpId="0"/>
      <p:bldP spid="62" grpId="0"/>
      <p:bldP spid="63" grpId="0"/>
      <p:bldP spid="6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553448" y="2083074"/>
            <a:ext cx="4828807" cy="4037259"/>
            <a:chOff x="6268472" y="1942824"/>
            <a:chExt cx="4831523" cy="4039530"/>
          </a:xfrm>
        </p:grpSpPr>
        <p:sp>
          <p:nvSpPr>
            <p:cNvPr id="6" name="Freeform 11"/>
            <p:cNvSpPr/>
            <p:nvPr/>
          </p:nvSpPr>
          <p:spPr bwMode="auto">
            <a:xfrm>
              <a:off x="7641912" y="2865795"/>
              <a:ext cx="3357094" cy="1790858"/>
            </a:xfrm>
            <a:custGeom>
              <a:avLst/>
              <a:gdLst>
                <a:gd name="T0" fmla="*/ 374 w 2320"/>
                <a:gd name="T1" fmla="*/ 611 h 1237"/>
                <a:gd name="T2" fmla="*/ 846 w 2320"/>
                <a:gd name="T3" fmla="*/ 313 h 1237"/>
                <a:gd name="T4" fmla="*/ 1265 w 2320"/>
                <a:gd name="T5" fmla="*/ 14 h 1237"/>
                <a:gd name="T6" fmla="*/ 1597 w 2320"/>
                <a:gd name="T7" fmla="*/ 279 h 1237"/>
                <a:gd name="T8" fmla="*/ 2199 w 2320"/>
                <a:gd name="T9" fmla="*/ 554 h 1237"/>
                <a:gd name="T10" fmla="*/ 2051 w 2320"/>
                <a:gd name="T11" fmla="*/ 1014 h 1237"/>
                <a:gd name="T12" fmla="*/ 1780 w 2320"/>
                <a:gd name="T13" fmla="*/ 1054 h 1237"/>
                <a:gd name="T14" fmla="*/ 1303 w 2320"/>
                <a:gd name="T15" fmla="*/ 1237 h 1237"/>
                <a:gd name="T16" fmla="*/ 815 w 2320"/>
                <a:gd name="T17" fmla="*/ 1083 h 1237"/>
                <a:gd name="T18" fmla="*/ 200 w 2320"/>
                <a:gd name="T19" fmla="*/ 953 h 1237"/>
                <a:gd name="T20" fmla="*/ 374 w 2320"/>
                <a:gd name="T21" fmla="*/ 611 h 1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20" h="1237">
                  <a:moveTo>
                    <a:pt x="374" y="611"/>
                  </a:moveTo>
                  <a:cubicBezTo>
                    <a:pt x="374" y="611"/>
                    <a:pt x="268" y="269"/>
                    <a:pt x="846" y="313"/>
                  </a:cubicBezTo>
                  <a:cubicBezTo>
                    <a:pt x="846" y="313"/>
                    <a:pt x="904" y="0"/>
                    <a:pt x="1265" y="14"/>
                  </a:cubicBezTo>
                  <a:cubicBezTo>
                    <a:pt x="1265" y="14"/>
                    <a:pt x="1592" y="24"/>
                    <a:pt x="1597" y="279"/>
                  </a:cubicBezTo>
                  <a:cubicBezTo>
                    <a:pt x="1597" y="279"/>
                    <a:pt x="2031" y="187"/>
                    <a:pt x="2199" y="554"/>
                  </a:cubicBezTo>
                  <a:cubicBezTo>
                    <a:pt x="2199" y="554"/>
                    <a:pt x="2320" y="869"/>
                    <a:pt x="2051" y="1014"/>
                  </a:cubicBezTo>
                  <a:cubicBezTo>
                    <a:pt x="2051" y="1014"/>
                    <a:pt x="1912" y="1085"/>
                    <a:pt x="1780" y="1054"/>
                  </a:cubicBezTo>
                  <a:cubicBezTo>
                    <a:pt x="1780" y="1054"/>
                    <a:pt x="1646" y="1225"/>
                    <a:pt x="1303" y="1237"/>
                  </a:cubicBezTo>
                  <a:cubicBezTo>
                    <a:pt x="1303" y="1237"/>
                    <a:pt x="972" y="1237"/>
                    <a:pt x="815" y="1083"/>
                  </a:cubicBezTo>
                  <a:cubicBezTo>
                    <a:pt x="815" y="1083"/>
                    <a:pt x="383" y="1184"/>
                    <a:pt x="200" y="953"/>
                  </a:cubicBezTo>
                  <a:cubicBezTo>
                    <a:pt x="200" y="953"/>
                    <a:pt x="0" y="685"/>
                    <a:pt x="374" y="61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Freeform 13"/>
            <p:cNvSpPr/>
            <p:nvPr/>
          </p:nvSpPr>
          <p:spPr bwMode="auto">
            <a:xfrm>
              <a:off x="8857444" y="3517629"/>
              <a:ext cx="504941" cy="687332"/>
            </a:xfrm>
            <a:custGeom>
              <a:avLst/>
              <a:gdLst>
                <a:gd name="T0" fmla="*/ 322 w 349"/>
                <a:gd name="T1" fmla="*/ 291 h 475"/>
                <a:gd name="T2" fmla="*/ 223 w 349"/>
                <a:gd name="T3" fmla="*/ 436 h 475"/>
                <a:gd name="T4" fmla="*/ 125 w 349"/>
                <a:gd name="T5" fmla="*/ 435 h 475"/>
                <a:gd name="T6" fmla="*/ 27 w 349"/>
                <a:gd name="T7" fmla="*/ 290 h 475"/>
                <a:gd name="T8" fmla="*/ 76 w 349"/>
                <a:gd name="T9" fmla="*/ 218 h 475"/>
                <a:gd name="T10" fmla="*/ 126 w 349"/>
                <a:gd name="T11" fmla="*/ 218 h 475"/>
                <a:gd name="T12" fmla="*/ 124 w 349"/>
                <a:gd name="T13" fmla="*/ 203 h 475"/>
                <a:gd name="T14" fmla="*/ 124 w 349"/>
                <a:gd name="T15" fmla="*/ 34 h 475"/>
                <a:gd name="T16" fmla="*/ 137 w 349"/>
                <a:gd name="T17" fmla="*/ 0 h 475"/>
                <a:gd name="T18" fmla="*/ 224 w 349"/>
                <a:gd name="T19" fmla="*/ 0 h 475"/>
                <a:gd name="T20" fmla="*/ 237 w 349"/>
                <a:gd name="T21" fmla="*/ 34 h 475"/>
                <a:gd name="T22" fmla="*/ 237 w 349"/>
                <a:gd name="T23" fmla="*/ 203 h 475"/>
                <a:gd name="T24" fmla="*/ 235 w 349"/>
                <a:gd name="T25" fmla="*/ 218 h 475"/>
                <a:gd name="T26" fmla="*/ 272 w 349"/>
                <a:gd name="T27" fmla="*/ 218 h 475"/>
                <a:gd name="T28" fmla="*/ 322 w 349"/>
                <a:gd name="T29" fmla="*/ 291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9" h="475">
                  <a:moveTo>
                    <a:pt x="322" y="291"/>
                  </a:moveTo>
                  <a:cubicBezTo>
                    <a:pt x="294" y="331"/>
                    <a:pt x="250" y="396"/>
                    <a:pt x="223" y="436"/>
                  </a:cubicBezTo>
                  <a:cubicBezTo>
                    <a:pt x="196" y="475"/>
                    <a:pt x="152" y="475"/>
                    <a:pt x="125" y="435"/>
                  </a:cubicBezTo>
                  <a:cubicBezTo>
                    <a:pt x="98" y="396"/>
                    <a:pt x="54" y="330"/>
                    <a:pt x="27" y="290"/>
                  </a:cubicBezTo>
                  <a:cubicBezTo>
                    <a:pt x="0" y="250"/>
                    <a:pt x="22" y="218"/>
                    <a:pt x="76" y="218"/>
                  </a:cubicBezTo>
                  <a:cubicBezTo>
                    <a:pt x="91" y="218"/>
                    <a:pt x="108" y="218"/>
                    <a:pt x="126" y="218"/>
                  </a:cubicBezTo>
                  <a:cubicBezTo>
                    <a:pt x="125" y="214"/>
                    <a:pt x="124" y="209"/>
                    <a:pt x="124" y="203"/>
                  </a:cubicBezTo>
                  <a:cubicBezTo>
                    <a:pt x="124" y="34"/>
                    <a:pt x="124" y="34"/>
                    <a:pt x="124" y="34"/>
                  </a:cubicBezTo>
                  <a:cubicBezTo>
                    <a:pt x="124" y="15"/>
                    <a:pt x="130" y="0"/>
                    <a:pt x="137" y="0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231" y="0"/>
                    <a:pt x="237" y="15"/>
                    <a:pt x="237" y="34"/>
                  </a:cubicBezTo>
                  <a:cubicBezTo>
                    <a:pt x="237" y="203"/>
                    <a:pt x="237" y="203"/>
                    <a:pt x="237" y="203"/>
                  </a:cubicBezTo>
                  <a:cubicBezTo>
                    <a:pt x="237" y="209"/>
                    <a:pt x="236" y="214"/>
                    <a:pt x="235" y="218"/>
                  </a:cubicBezTo>
                  <a:cubicBezTo>
                    <a:pt x="249" y="218"/>
                    <a:pt x="261" y="218"/>
                    <a:pt x="272" y="218"/>
                  </a:cubicBezTo>
                  <a:cubicBezTo>
                    <a:pt x="327" y="218"/>
                    <a:pt x="349" y="251"/>
                    <a:pt x="322" y="29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Freeform 14"/>
            <p:cNvSpPr/>
            <p:nvPr/>
          </p:nvSpPr>
          <p:spPr bwMode="auto">
            <a:xfrm>
              <a:off x="9401556" y="3502939"/>
              <a:ext cx="503105" cy="687332"/>
            </a:xfrm>
            <a:custGeom>
              <a:avLst/>
              <a:gdLst>
                <a:gd name="T0" fmla="*/ 272 w 348"/>
                <a:gd name="T1" fmla="*/ 257 h 475"/>
                <a:gd name="T2" fmla="*/ 235 w 348"/>
                <a:gd name="T3" fmla="*/ 257 h 475"/>
                <a:gd name="T4" fmla="*/ 237 w 348"/>
                <a:gd name="T5" fmla="*/ 272 h 475"/>
                <a:gd name="T6" fmla="*/ 237 w 348"/>
                <a:gd name="T7" fmla="*/ 441 h 475"/>
                <a:gd name="T8" fmla="*/ 224 w 348"/>
                <a:gd name="T9" fmla="*/ 475 h 475"/>
                <a:gd name="T10" fmla="*/ 137 w 348"/>
                <a:gd name="T11" fmla="*/ 475 h 475"/>
                <a:gd name="T12" fmla="*/ 124 w 348"/>
                <a:gd name="T13" fmla="*/ 441 h 475"/>
                <a:gd name="T14" fmla="*/ 124 w 348"/>
                <a:gd name="T15" fmla="*/ 272 h 475"/>
                <a:gd name="T16" fmla="*/ 125 w 348"/>
                <a:gd name="T17" fmla="*/ 257 h 475"/>
                <a:gd name="T18" fmla="*/ 76 w 348"/>
                <a:gd name="T19" fmla="*/ 257 h 475"/>
                <a:gd name="T20" fmla="*/ 27 w 348"/>
                <a:gd name="T21" fmla="*/ 185 h 475"/>
                <a:gd name="T22" fmla="*/ 125 w 348"/>
                <a:gd name="T23" fmla="*/ 40 h 475"/>
                <a:gd name="T24" fmla="*/ 223 w 348"/>
                <a:gd name="T25" fmla="*/ 39 h 475"/>
                <a:gd name="T26" fmla="*/ 321 w 348"/>
                <a:gd name="T27" fmla="*/ 184 h 475"/>
                <a:gd name="T28" fmla="*/ 272 w 348"/>
                <a:gd name="T29" fmla="*/ 257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8" h="475">
                  <a:moveTo>
                    <a:pt x="272" y="257"/>
                  </a:moveTo>
                  <a:cubicBezTo>
                    <a:pt x="261" y="257"/>
                    <a:pt x="249" y="257"/>
                    <a:pt x="235" y="257"/>
                  </a:cubicBezTo>
                  <a:cubicBezTo>
                    <a:pt x="236" y="261"/>
                    <a:pt x="237" y="266"/>
                    <a:pt x="237" y="272"/>
                  </a:cubicBezTo>
                  <a:cubicBezTo>
                    <a:pt x="237" y="441"/>
                    <a:pt x="237" y="441"/>
                    <a:pt x="237" y="441"/>
                  </a:cubicBezTo>
                  <a:cubicBezTo>
                    <a:pt x="237" y="460"/>
                    <a:pt x="231" y="475"/>
                    <a:pt x="224" y="475"/>
                  </a:cubicBezTo>
                  <a:cubicBezTo>
                    <a:pt x="137" y="475"/>
                    <a:pt x="137" y="475"/>
                    <a:pt x="137" y="475"/>
                  </a:cubicBezTo>
                  <a:cubicBezTo>
                    <a:pt x="130" y="475"/>
                    <a:pt x="124" y="460"/>
                    <a:pt x="124" y="441"/>
                  </a:cubicBezTo>
                  <a:cubicBezTo>
                    <a:pt x="124" y="272"/>
                    <a:pt x="124" y="272"/>
                    <a:pt x="124" y="272"/>
                  </a:cubicBezTo>
                  <a:cubicBezTo>
                    <a:pt x="124" y="266"/>
                    <a:pt x="125" y="261"/>
                    <a:pt x="125" y="257"/>
                  </a:cubicBezTo>
                  <a:cubicBezTo>
                    <a:pt x="107" y="257"/>
                    <a:pt x="90" y="257"/>
                    <a:pt x="76" y="257"/>
                  </a:cubicBezTo>
                  <a:cubicBezTo>
                    <a:pt x="22" y="257"/>
                    <a:pt x="0" y="225"/>
                    <a:pt x="27" y="185"/>
                  </a:cubicBezTo>
                  <a:cubicBezTo>
                    <a:pt x="54" y="145"/>
                    <a:pt x="98" y="79"/>
                    <a:pt x="125" y="40"/>
                  </a:cubicBezTo>
                  <a:cubicBezTo>
                    <a:pt x="152" y="0"/>
                    <a:pt x="196" y="0"/>
                    <a:pt x="223" y="39"/>
                  </a:cubicBezTo>
                  <a:cubicBezTo>
                    <a:pt x="250" y="79"/>
                    <a:pt x="294" y="144"/>
                    <a:pt x="321" y="184"/>
                  </a:cubicBezTo>
                  <a:cubicBezTo>
                    <a:pt x="348" y="224"/>
                    <a:pt x="326" y="257"/>
                    <a:pt x="272" y="2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Freeform 15"/>
            <p:cNvSpPr/>
            <p:nvPr/>
          </p:nvSpPr>
          <p:spPr bwMode="auto">
            <a:xfrm>
              <a:off x="8851323" y="3529258"/>
              <a:ext cx="504941" cy="687332"/>
            </a:xfrm>
            <a:custGeom>
              <a:avLst/>
              <a:gdLst>
                <a:gd name="T0" fmla="*/ 322 w 349"/>
                <a:gd name="T1" fmla="*/ 291 h 475"/>
                <a:gd name="T2" fmla="*/ 223 w 349"/>
                <a:gd name="T3" fmla="*/ 436 h 475"/>
                <a:gd name="T4" fmla="*/ 125 w 349"/>
                <a:gd name="T5" fmla="*/ 435 h 475"/>
                <a:gd name="T6" fmla="*/ 27 w 349"/>
                <a:gd name="T7" fmla="*/ 290 h 475"/>
                <a:gd name="T8" fmla="*/ 76 w 349"/>
                <a:gd name="T9" fmla="*/ 218 h 475"/>
                <a:gd name="T10" fmla="*/ 126 w 349"/>
                <a:gd name="T11" fmla="*/ 218 h 475"/>
                <a:gd name="T12" fmla="*/ 124 w 349"/>
                <a:gd name="T13" fmla="*/ 203 h 475"/>
                <a:gd name="T14" fmla="*/ 124 w 349"/>
                <a:gd name="T15" fmla="*/ 34 h 475"/>
                <a:gd name="T16" fmla="*/ 137 w 349"/>
                <a:gd name="T17" fmla="*/ 0 h 475"/>
                <a:gd name="T18" fmla="*/ 224 w 349"/>
                <a:gd name="T19" fmla="*/ 0 h 475"/>
                <a:gd name="T20" fmla="*/ 237 w 349"/>
                <a:gd name="T21" fmla="*/ 34 h 475"/>
                <a:gd name="T22" fmla="*/ 237 w 349"/>
                <a:gd name="T23" fmla="*/ 203 h 475"/>
                <a:gd name="T24" fmla="*/ 235 w 349"/>
                <a:gd name="T25" fmla="*/ 218 h 475"/>
                <a:gd name="T26" fmla="*/ 272 w 349"/>
                <a:gd name="T27" fmla="*/ 218 h 475"/>
                <a:gd name="T28" fmla="*/ 322 w 349"/>
                <a:gd name="T29" fmla="*/ 291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9" h="475">
                  <a:moveTo>
                    <a:pt x="322" y="291"/>
                  </a:moveTo>
                  <a:cubicBezTo>
                    <a:pt x="294" y="331"/>
                    <a:pt x="250" y="396"/>
                    <a:pt x="223" y="436"/>
                  </a:cubicBezTo>
                  <a:cubicBezTo>
                    <a:pt x="196" y="475"/>
                    <a:pt x="152" y="475"/>
                    <a:pt x="125" y="435"/>
                  </a:cubicBezTo>
                  <a:cubicBezTo>
                    <a:pt x="98" y="396"/>
                    <a:pt x="54" y="330"/>
                    <a:pt x="27" y="290"/>
                  </a:cubicBezTo>
                  <a:cubicBezTo>
                    <a:pt x="0" y="250"/>
                    <a:pt x="22" y="218"/>
                    <a:pt x="76" y="218"/>
                  </a:cubicBezTo>
                  <a:cubicBezTo>
                    <a:pt x="91" y="218"/>
                    <a:pt x="108" y="218"/>
                    <a:pt x="126" y="218"/>
                  </a:cubicBezTo>
                  <a:cubicBezTo>
                    <a:pt x="125" y="214"/>
                    <a:pt x="124" y="209"/>
                    <a:pt x="124" y="203"/>
                  </a:cubicBezTo>
                  <a:cubicBezTo>
                    <a:pt x="124" y="34"/>
                    <a:pt x="124" y="34"/>
                    <a:pt x="124" y="34"/>
                  </a:cubicBezTo>
                  <a:cubicBezTo>
                    <a:pt x="124" y="15"/>
                    <a:pt x="130" y="0"/>
                    <a:pt x="137" y="0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231" y="0"/>
                    <a:pt x="237" y="15"/>
                    <a:pt x="237" y="34"/>
                  </a:cubicBezTo>
                  <a:cubicBezTo>
                    <a:pt x="237" y="203"/>
                    <a:pt x="237" y="203"/>
                    <a:pt x="237" y="203"/>
                  </a:cubicBezTo>
                  <a:cubicBezTo>
                    <a:pt x="237" y="209"/>
                    <a:pt x="236" y="214"/>
                    <a:pt x="235" y="218"/>
                  </a:cubicBezTo>
                  <a:cubicBezTo>
                    <a:pt x="249" y="218"/>
                    <a:pt x="261" y="218"/>
                    <a:pt x="272" y="218"/>
                  </a:cubicBezTo>
                  <a:cubicBezTo>
                    <a:pt x="327" y="218"/>
                    <a:pt x="349" y="251"/>
                    <a:pt x="32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16"/>
            <p:cNvSpPr/>
            <p:nvPr/>
          </p:nvSpPr>
          <p:spPr bwMode="auto">
            <a:xfrm>
              <a:off x="9395436" y="3514568"/>
              <a:ext cx="503717" cy="687332"/>
            </a:xfrm>
            <a:custGeom>
              <a:avLst/>
              <a:gdLst>
                <a:gd name="T0" fmla="*/ 272 w 348"/>
                <a:gd name="T1" fmla="*/ 257 h 475"/>
                <a:gd name="T2" fmla="*/ 235 w 348"/>
                <a:gd name="T3" fmla="*/ 257 h 475"/>
                <a:gd name="T4" fmla="*/ 237 w 348"/>
                <a:gd name="T5" fmla="*/ 272 h 475"/>
                <a:gd name="T6" fmla="*/ 237 w 348"/>
                <a:gd name="T7" fmla="*/ 441 h 475"/>
                <a:gd name="T8" fmla="*/ 224 w 348"/>
                <a:gd name="T9" fmla="*/ 475 h 475"/>
                <a:gd name="T10" fmla="*/ 137 w 348"/>
                <a:gd name="T11" fmla="*/ 475 h 475"/>
                <a:gd name="T12" fmla="*/ 124 w 348"/>
                <a:gd name="T13" fmla="*/ 441 h 475"/>
                <a:gd name="T14" fmla="*/ 124 w 348"/>
                <a:gd name="T15" fmla="*/ 272 h 475"/>
                <a:gd name="T16" fmla="*/ 125 w 348"/>
                <a:gd name="T17" fmla="*/ 257 h 475"/>
                <a:gd name="T18" fmla="*/ 76 w 348"/>
                <a:gd name="T19" fmla="*/ 257 h 475"/>
                <a:gd name="T20" fmla="*/ 27 w 348"/>
                <a:gd name="T21" fmla="*/ 185 h 475"/>
                <a:gd name="T22" fmla="*/ 125 w 348"/>
                <a:gd name="T23" fmla="*/ 40 h 475"/>
                <a:gd name="T24" fmla="*/ 223 w 348"/>
                <a:gd name="T25" fmla="*/ 39 h 475"/>
                <a:gd name="T26" fmla="*/ 321 w 348"/>
                <a:gd name="T27" fmla="*/ 184 h 475"/>
                <a:gd name="T28" fmla="*/ 272 w 348"/>
                <a:gd name="T29" fmla="*/ 257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8" h="475">
                  <a:moveTo>
                    <a:pt x="272" y="257"/>
                  </a:moveTo>
                  <a:cubicBezTo>
                    <a:pt x="261" y="257"/>
                    <a:pt x="249" y="257"/>
                    <a:pt x="235" y="257"/>
                  </a:cubicBezTo>
                  <a:cubicBezTo>
                    <a:pt x="236" y="261"/>
                    <a:pt x="237" y="266"/>
                    <a:pt x="237" y="272"/>
                  </a:cubicBezTo>
                  <a:cubicBezTo>
                    <a:pt x="237" y="441"/>
                    <a:pt x="237" y="441"/>
                    <a:pt x="237" y="441"/>
                  </a:cubicBezTo>
                  <a:cubicBezTo>
                    <a:pt x="237" y="460"/>
                    <a:pt x="231" y="475"/>
                    <a:pt x="224" y="475"/>
                  </a:cubicBezTo>
                  <a:cubicBezTo>
                    <a:pt x="137" y="475"/>
                    <a:pt x="137" y="475"/>
                    <a:pt x="137" y="475"/>
                  </a:cubicBezTo>
                  <a:cubicBezTo>
                    <a:pt x="130" y="475"/>
                    <a:pt x="124" y="460"/>
                    <a:pt x="124" y="441"/>
                  </a:cubicBezTo>
                  <a:cubicBezTo>
                    <a:pt x="124" y="272"/>
                    <a:pt x="124" y="272"/>
                    <a:pt x="124" y="272"/>
                  </a:cubicBezTo>
                  <a:cubicBezTo>
                    <a:pt x="124" y="266"/>
                    <a:pt x="125" y="261"/>
                    <a:pt x="125" y="257"/>
                  </a:cubicBezTo>
                  <a:cubicBezTo>
                    <a:pt x="107" y="257"/>
                    <a:pt x="90" y="257"/>
                    <a:pt x="76" y="257"/>
                  </a:cubicBezTo>
                  <a:cubicBezTo>
                    <a:pt x="22" y="257"/>
                    <a:pt x="0" y="225"/>
                    <a:pt x="27" y="185"/>
                  </a:cubicBezTo>
                  <a:cubicBezTo>
                    <a:pt x="54" y="145"/>
                    <a:pt x="98" y="79"/>
                    <a:pt x="125" y="40"/>
                  </a:cubicBezTo>
                  <a:cubicBezTo>
                    <a:pt x="152" y="0"/>
                    <a:pt x="196" y="0"/>
                    <a:pt x="223" y="39"/>
                  </a:cubicBezTo>
                  <a:cubicBezTo>
                    <a:pt x="250" y="79"/>
                    <a:pt x="294" y="144"/>
                    <a:pt x="321" y="184"/>
                  </a:cubicBezTo>
                  <a:cubicBezTo>
                    <a:pt x="348" y="224"/>
                    <a:pt x="326" y="257"/>
                    <a:pt x="272" y="2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Freeform 17"/>
            <p:cNvSpPr/>
            <p:nvPr/>
          </p:nvSpPr>
          <p:spPr bwMode="auto">
            <a:xfrm>
              <a:off x="6849920" y="2178463"/>
              <a:ext cx="398445" cy="242984"/>
            </a:xfrm>
            <a:custGeom>
              <a:avLst/>
              <a:gdLst>
                <a:gd name="T0" fmla="*/ 0 w 651"/>
                <a:gd name="T1" fmla="*/ 2 h 397"/>
                <a:gd name="T2" fmla="*/ 3 w 651"/>
                <a:gd name="T3" fmla="*/ 390 h 397"/>
                <a:gd name="T4" fmla="*/ 644 w 651"/>
                <a:gd name="T5" fmla="*/ 397 h 397"/>
                <a:gd name="T6" fmla="*/ 651 w 651"/>
                <a:gd name="T7" fmla="*/ 0 h 397"/>
                <a:gd name="T8" fmla="*/ 0 w 651"/>
                <a:gd name="T9" fmla="*/ 2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1" h="397">
                  <a:moveTo>
                    <a:pt x="0" y="2"/>
                  </a:moveTo>
                  <a:lnTo>
                    <a:pt x="3" y="390"/>
                  </a:lnTo>
                  <a:lnTo>
                    <a:pt x="644" y="397"/>
                  </a:lnTo>
                  <a:lnTo>
                    <a:pt x="651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Freeform 18"/>
            <p:cNvSpPr/>
            <p:nvPr/>
          </p:nvSpPr>
          <p:spPr bwMode="auto">
            <a:xfrm>
              <a:off x="6799731" y="2458170"/>
              <a:ext cx="509226" cy="85075"/>
            </a:xfrm>
            <a:custGeom>
              <a:avLst/>
              <a:gdLst>
                <a:gd name="T0" fmla="*/ 0 w 832"/>
                <a:gd name="T1" fmla="*/ 139 h 139"/>
                <a:gd name="T2" fmla="*/ 832 w 832"/>
                <a:gd name="T3" fmla="*/ 137 h 139"/>
                <a:gd name="T4" fmla="*/ 737 w 832"/>
                <a:gd name="T5" fmla="*/ 0 h 139"/>
                <a:gd name="T6" fmla="*/ 82 w 832"/>
                <a:gd name="T7" fmla="*/ 4 h 139"/>
                <a:gd name="T8" fmla="*/ 0 w 832"/>
                <a:gd name="T9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2" h="139">
                  <a:moveTo>
                    <a:pt x="0" y="139"/>
                  </a:moveTo>
                  <a:lnTo>
                    <a:pt x="832" y="137"/>
                  </a:lnTo>
                  <a:lnTo>
                    <a:pt x="737" y="0"/>
                  </a:lnTo>
                  <a:lnTo>
                    <a:pt x="82" y="4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Freeform 19"/>
            <p:cNvSpPr>
              <a:spLocks noEditPoints="1"/>
            </p:cNvSpPr>
            <p:nvPr/>
          </p:nvSpPr>
          <p:spPr bwMode="auto">
            <a:xfrm>
              <a:off x="6829722" y="2162550"/>
              <a:ext cx="438840" cy="274810"/>
            </a:xfrm>
            <a:custGeom>
              <a:avLst/>
              <a:gdLst>
                <a:gd name="T0" fmla="*/ 288 w 303"/>
                <a:gd name="T1" fmla="*/ 0 h 190"/>
                <a:gd name="T2" fmla="*/ 15 w 303"/>
                <a:gd name="T3" fmla="*/ 0 h 190"/>
                <a:gd name="T4" fmla="*/ 0 w 303"/>
                <a:gd name="T5" fmla="*/ 16 h 190"/>
                <a:gd name="T6" fmla="*/ 0 w 303"/>
                <a:gd name="T7" fmla="*/ 174 h 190"/>
                <a:gd name="T8" fmla="*/ 15 w 303"/>
                <a:gd name="T9" fmla="*/ 190 h 190"/>
                <a:gd name="T10" fmla="*/ 288 w 303"/>
                <a:gd name="T11" fmla="*/ 190 h 190"/>
                <a:gd name="T12" fmla="*/ 303 w 303"/>
                <a:gd name="T13" fmla="*/ 174 h 190"/>
                <a:gd name="T14" fmla="*/ 303 w 303"/>
                <a:gd name="T15" fmla="*/ 16 h 190"/>
                <a:gd name="T16" fmla="*/ 288 w 303"/>
                <a:gd name="T17" fmla="*/ 0 h 190"/>
                <a:gd name="T18" fmla="*/ 279 w 303"/>
                <a:gd name="T19" fmla="*/ 168 h 190"/>
                <a:gd name="T20" fmla="*/ 23 w 303"/>
                <a:gd name="T21" fmla="*/ 168 h 190"/>
                <a:gd name="T22" fmla="*/ 23 w 303"/>
                <a:gd name="T23" fmla="*/ 20 h 190"/>
                <a:gd name="T24" fmla="*/ 279 w 303"/>
                <a:gd name="T25" fmla="*/ 20 h 190"/>
                <a:gd name="T26" fmla="*/ 279 w 303"/>
                <a:gd name="T27" fmla="*/ 168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3" h="190">
                  <a:moveTo>
                    <a:pt x="288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174"/>
                    <a:pt x="0" y="174"/>
                    <a:pt x="0" y="174"/>
                  </a:cubicBezTo>
                  <a:cubicBezTo>
                    <a:pt x="0" y="183"/>
                    <a:pt x="7" y="190"/>
                    <a:pt x="15" y="190"/>
                  </a:cubicBezTo>
                  <a:cubicBezTo>
                    <a:pt x="288" y="190"/>
                    <a:pt x="288" y="190"/>
                    <a:pt x="288" y="190"/>
                  </a:cubicBezTo>
                  <a:cubicBezTo>
                    <a:pt x="296" y="190"/>
                    <a:pt x="303" y="183"/>
                    <a:pt x="303" y="174"/>
                  </a:cubicBezTo>
                  <a:cubicBezTo>
                    <a:pt x="303" y="16"/>
                    <a:pt x="303" y="16"/>
                    <a:pt x="303" y="16"/>
                  </a:cubicBezTo>
                  <a:cubicBezTo>
                    <a:pt x="303" y="7"/>
                    <a:pt x="296" y="0"/>
                    <a:pt x="288" y="0"/>
                  </a:cubicBezTo>
                  <a:close/>
                  <a:moveTo>
                    <a:pt x="279" y="168"/>
                  </a:moveTo>
                  <a:cubicBezTo>
                    <a:pt x="23" y="168"/>
                    <a:pt x="23" y="168"/>
                    <a:pt x="23" y="168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79" y="20"/>
                    <a:pt x="279" y="20"/>
                    <a:pt x="279" y="20"/>
                  </a:cubicBezTo>
                  <a:lnTo>
                    <a:pt x="279" y="16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Freeform 20"/>
            <p:cNvSpPr>
              <a:spLocks noEditPoints="1"/>
            </p:cNvSpPr>
            <p:nvPr/>
          </p:nvSpPr>
          <p:spPr bwMode="auto">
            <a:xfrm>
              <a:off x="6788102" y="2450825"/>
              <a:ext cx="537992" cy="93644"/>
            </a:xfrm>
            <a:custGeom>
              <a:avLst/>
              <a:gdLst>
                <a:gd name="T0" fmla="*/ 370 w 372"/>
                <a:gd name="T1" fmla="*/ 65 h 65"/>
                <a:gd name="T2" fmla="*/ 371 w 372"/>
                <a:gd name="T3" fmla="*/ 65 h 65"/>
                <a:gd name="T4" fmla="*/ 372 w 372"/>
                <a:gd name="T5" fmla="*/ 65 h 65"/>
                <a:gd name="T6" fmla="*/ 327 w 372"/>
                <a:gd name="T7" fmla="*/ 0 h 65"/>
                <a:gd name="T8" fmla="*/ 34 w 372"/>
                <a:gd name="T9" fmla="*/ 0 h 65"/>
                <a:gd name="T10" fmla="*/ 0 w 372"/>
                <a:gd name="T11" fmla="*/ 65 h 65"/>
                <a:gd name="T12" fmla="*/ 1 w 372"/>
                <a:gd name="T13" fmla="*/ 65 h 65"/>
                <a:gd name="T14" fmla="*/ 2 w 372"/>
                <a:gd name="T15" fmla="*/ 65 h 65"/>
                <a:gd name="T16" fmla="*/ 370 w 372"/>
                <a:gd name="T17" fmla="*/ 65 h 65"/>
                <a:gd name="T18" fmla="*/ 146 w 372"/>
                <a:gd name="T19" fmla="*/ 57 h 65"/>
                <a:gd name="T20" fmla="*/ 151 w 372"/>
                <a:gd name="T21" fmla="*/ 48 h 65"/>
                <a:gd name="T22" fmla="*/ 217 w 372"/>
                <a:gd name="T23" fmla="*/ 49 h 65"/>
                <a:gd name="T24" fmla="*/ 223 w 372"/>
                <a:gd name="T25" fmla="*/ 57 h 65"/>
                <a:gd name="T26" fmla="*/ 146 w 372"/>
                <a:gd name="T27" fmla="*/ 57 h 65"/>
                <a:gd name="T28" fmla="*/ 50 w 372"/>
                <a:gd name="T29" fmla="*/ 9 h 65"/>
                <a:gd name="T30" fmla="*/ 309 w 372"/>
                <a:gd name="T31" fmla="*/ 9 h 65"/>
                <a:gd name="T32" fmla="*/ 332 w 372"/>
                <a:gd name="T33" fmla="*/ 41 h 65"/>
                <a:gd name="T34" fmla="*/ 34 w 372"/>
                <a:gd name="T35" fmla="*/ 41 h 65"/>
                <a:gd name="T36" fmla="*/ 50 w 372"/>
                <a:gd name="T37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2" h="65">
                  <a:moveTo>
                    <a:pt x="370" y="65"/>
                  </a:moveTo>
                  <a:cubicBezTo>
                    <a:pt x="370" y="65"/>
                    <a:pt x="370" y="65"/>
                    <a:pt x="371" y="65"/>
                  </a:cubicBezTo>
                  <a:cubicBezTo>
                    <a:pt x="372" y="65"/>
                    <a:pt x="372" y="65"/>
                    <a:pt x="372" y="65"/>
                  </a:cubicBezTo>
                  <a:cubicBezTo>
                    <a:pt x="327" y="0"/>
                    <a:pt x="327" y="0"/>
                    <a:pt x="327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2" y="65"/>
                    <a:pt x="2" y="65"/>
                  </a:cubicBezTo>
                  <a:lnTo>
                    <a:pt x="370" y="65"/>
                  </a:lnTo>
                  <a:close/>
                  <a:moveTo>
                    <a:pt x="146" y="57"/>
                  </a:moveTo>
                  <a:cubicBezTo>
                    <a:pt x="151" y="48"/>
                    <a:pt x="151" y="48"/>
                    <a:pt x="151" y="48"/>
                  </a:cubicBezTo>
                  <a:cubicBezTo>
                    <a:pt x="217" y="49"/>
                    <a:pt x="217" y="49"/>
                    <a:pt x="217" y="49"/>
                  </a:cubicBezTo>
                  <a:cubicBezTo>
                    <a:pt x="223" y="57"/>
                    <a:pt x="223" y="57"/>
                    <a:pt x="223" y="57"/>
                  </a:cubicBezTo>
                  <a:lnTo>
                    <a:pt x="146" y="57"/>
                  </a:lnTo>
                  <a:close/>
                  <a:moveTo>
                    <a:pt x="50" y="9"/>
                  </a:moveTo>
                  <a:cubicBezTo>
                    <a:pt x="309" y="9"/>
                    <a:pt x="309" y="9"/>
                    <a:pt x="309" y="9"/>
                  </a:cubicBezTo>
                  <a:cubicBezTo>
                    <a:pt x="332" y="41"/>
                    <a:pt x="332" y="41"/>
                    <a:pt x="332" y="41"/>
                  </a:cubicBezTo>
                  <a:cubicBezTo>
                    <a:pt x="34" y="41"/>
                    <a:pt x="34" y="41"/>
                    <a:pt x="34" y="41"/>
                  </a:cubicBezTo>
                  <a:lnTo>
                    <a:pt x="50" y="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Freeform 21"/>
            <p:cNvSpPr/>
            <p:nvPr/>
          </p:nvSpPr>
          <p:spPr bwMode="auto">
            <a:xfrm>
              <a:off x="6785042" y="2557934"/>
              <a:ext cx="544112" cy="25706"/>
            </a:xfrm>
            <a:custGeom>
              <a:avLst/>
              <a:gdLst>
                <a:gd name="T0" fmla="*/ 373 w 376"/>
                <a:gd name="T1" fmla="*/ 0 h 18"/>
                <a:gd name="T2" fmla="*/ 3 w 376"/>
                <a:gd name="T3" fmla="*/ 0 h 18"/>
                <a:gd name="T4" fmla="*/ 0 w 376"/>
                <a:gd name="T5" fmla="*/ 9 h 18"/>
                <a:gd name="T6" fmla="*/ 4 w 376"/>
                <a:gd name="T7" fmla="*/ 18 h 18"/>
                <a:gd name="T8" fmla="*/ 372 w 376"/>
                <a:gd name="T9" fmla="*/ 18 h 18"/>
                <a:gd name="T10" fmla="*/ 376 w 376"/>
                <a:gd name="T11" fmla="*/ 9 h 18"/>
                <a:gd name="T12" fmla="*/ 373 w 376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8">
                  <a:moveTo>
                    <a:pt x="37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1"/>
                    <a:pt x="0" y="5"/>
                    <a:pt x="0" y="9"/>
                  </a:cubicBezTo>
                  <a:cubicBezTo>
                    <a:pt x="0" y="14"/>
                    <a:pt x="2" y="18"/>
                    <a:pt x="4" y="18"/>
                  </a:cubicBezTo>
                  <a:cubicBezTo>
                    <a:pt x="372" y="18"/>
                    <a:pt x="372" y="18"/>
                    <a:pt x="372" y="18"/>
                  </a:cubicBezTo>
                  <a:cubicBezTo>
                    <a:pt x="374" y="18"/>
                    <a:pt x="376" y="14"/>
                    <a:pt x="376" y="9"/>
                  </a:cubicBezTo>
                  <a:cubicBezTo>
                    <a:pt x="376" y="5"/>
                    <a:pt x="375" y="1"/>
                    <a:pt x="3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22"/>
            <p:cNvSpPr>
              <a:spLocks noEditPoints="1"/>
            </p:cNvSpPr>
            <p:nvPr/>
          </p:nvSpPr>
          <p:spPr bwMode="auto">
            <a:xfrm>
              <a:off x="6622849" y="1942824"/>
              <a:ext cx="868499" cy="868499"/>
            </a:xfrm>
            <a:custGeom>
              <a:avLst/>
              <a:gdLst>
                <a:gd name="T0" fmla="*/ 300 w 600"/>
                <a:gd name="T1" fmla="*/ 600 h 600"/>
                <a:gd name="T2" fmla="*/ 0 w 600"/>
                <a:gd name="T3" fmla="*/ 300 h 600"/>
                <a:gd name="T4" fmla="*/ 300 w 600"/>
                <a:gd name="T5" fmla="*/ 0 h 600"/>
                <a:gd name="T6" fmla="*/ 600 w 600"/>
                <a:gd name="T7" fmla="*/ 300 h 600"/>
                <a:gd name="T8" fmla="*/ 300 w 600"/>
                <a:gd name="T9" fmla="*/ 600 h 600"/>
                <a:gd name="T10" fmla="*/ 300 w 600"/>
                <a:gd name="T11" fmla="*/ 18 h 600"/>
                <a:gd name="T12" fmla="*/ 18 w 600"/>
                <a:gd name="T13" fmla="*/ 300 h 600"/>
                <a:gd name="T14" fmla="*/ 300 w 600"/>
                <a:gd name="T15" fmla="*/ 582 h 600"/>
                <a:gd name="T16" fmla="*/ 582 w 600"/>
                <a:gd name="T17" fmla="*/ 300 h 600"/>
                <a:gd name="T18" fmla="*/ 300 w 600"/>
                <a:gd name="T19" fmla="*/ 18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0" h="600">
                  <a:moveTo>
                    <a:pt x="300" y="600"/>
                  </a:moveTo>
                  <a:cubicBezTo>
                    <a:pt x="135" y="600"/>
                    <a:pt x="0" y="465"/>
                    <a:pt x="0" y="300"/>
                  </a:cubicBezTo>
                  <a:cubicBezTo>
                    <a:pt x="0" y="135"/>
                    <a:pt x="135" y="0"/>
                    <a:pt x="300" y="0"/>
                  </a:cubicBezTo>
                  <a:cubicBezTo>
                    <a:pt x="465" y="0"/>
                    <a:pt x="600" y="135"/>
                    <a:pt x="600" y="300"/>
                  </a:cubicBezTo>
                  <a:cubicBezTo>
                    <a:pt x="600" y="465"/>
                    <a:pt x="465" y="600"/>
                    <a:pt x="300" y="600"/>
                  </a:cubicBezTo>
                  <a:close/>
                  <a:moveTo>
                    <a:pt x="300" y="18"/>
                  </a:moveTo>
                  <a:cubicBezTo>
                    <a:pt x="144" y="18"/>
                    <a:pt x="18" y="145"/>
                    <a:pt x="18" y="300"/>
                  </a:cubicBezTo>
                  <a:cubicBezTo>
                    <a:pt x="18" y="455"/>
                    <a:pt x="144" y="582"/>
                    <a:pt x="300" y="582"/>
                  </a:cubicBezTo>
                  <a:cubicBezTo>
                    <a:pt x="455" y="582"/>
                    <a:pt x="582" y="455"/>
                    <a:pt x="582" y="300"/>
                  </a:cubicBezTo>
                  <a:cubicBezTo>
                    <a:pt x="582" y="145"/>
                    <a:pt x="455" y="18"/>
                    <a:pt x="300" y="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Freeform 23"/>
            <p:cNvSpPr/>
            <p:nvPr/>
          </p:nvSpPr>
          <p:spPr bwMode="auto">
            <a:xfrm>
              <a:off x="6535938" y="3469889"/>
              <a:ext cx="308473" cy="503717"/>
            </a:xfrm>
            <a:custGeom>
              <a:avLst/>
              <a:gdLst>
                <a:gd name="T0" fmla="*/ 0 w 504"/>
                <a:gd name="T1" fmla="*/ 723 h 823"/>
                <a:gd name="T2" fmla="*/ 45 w 504"/>
                <a:gd name="T3" fmla="*/ 0 h 823"/>
                <a:gd name="T4" fmla="*/ 504 w 504"/>
                <a:gd name="T5" fmla="*/ 7 h 823"/>
                <a:gd name="T6" fmla="*/ 492 w 504"/>
                <a:gd name="T7" fmla="*/ 811 h 823"/>
                <a:gd name="T8" fmla="*/ 166 w 504"/>
                <a:gd name="T9" fmla="*/ 823 h 823"/>
                <a:gd name="T10" fmla="*/ 0 w 504"/>
                <a:gd name="T11" fmla="*/ 723 h 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4" h="823">
                  <a:moveTo>
                    <a:pt x="0" y="723"/>
                  </a:moveTo>
                  <a:lnTo>
                    <a:pt x="45" y="0"/>
                  </a:lnTo>
                  <a:lnTo>
                    <a:pt x="504" y="7"/>
                  </a:lnTo>
                  <a:lnTo>
                    <a:pt x="492" y="811"/>
                  </a:lnTo>
                  <a:lnTo>
                    <a:pt x="166" y="823"/>
                  </a:lnTo>
                  <a:lnTo>
                    <a:pt x="0" y="723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Freeform 24"/>
            <p:cNvSpPr>
              <a:spLocks noEditPoints="1"/>
            </p:cNvSpPr>
            <p:nvPr/>
          </p:nvSpPr>
          <p:spPr bwMode="auto">
            <a:xfrm>
              <a:off x="6521861" y="3439286"/>
              <a:ext cx="361722" cy="568594"/>
            </a:xfrm>
            <a:custGeom>
              <a:avLst/>
              <a:gdLst>
                <a:gd name="T0" fmla="*/ 203 w 250"/>
                <a:gd name="T1" fmla="*/ 0 h 393"/>
                <a:gd name="T2" fmla="*/ 47 w 250"/>
                <a:gd name="T3" fmla="*/ 0 h 393"/>
                <a:gd name="T4" fmla="*/ 0 w 250"/>
                <a:gd name="T5" fmla="*/ 47 h 393"/>
                <a:gd name="T6" fmla="*/ 0 w 250"/>
                <a:gd name="T7" fmla="*/ 346 h 393"/>
                <a:gd name="T8" fmla="*/ 47 w 250"/>
                <a:gd name="T9" fmla="*/ 393 h 393"/>
                <a:gd name="T10" fmla="*/ 203 w 250"/>
                <a:gd name="T11" fmla="*/ 393 h 393"/>
                <a:gd name="T12" fmla="*/ 250 w 250"/>
                <a:gd name="T13" fmla="*/ 346 h 393"/>
                <a:gd name="T14" fmla="*/ 250 w 250"/>
                <a:gd name="T15" fmla="*/ 47 h 393"/>
                <a:gd name="T16" fmla="*/ 203 w 250"/>
                <a:gd name="T17" fmla="*/ 0 h 393"/>
                <a:gd name="T18" fmla="*/ 100 w 250"/>
                <a:gd name="T19" fmla="*/ 51 h 393"/>
                <a:gd name="T20" fmla="*/ 164 w 250"/>
                <a:gd name="T21" fmla="*/ 51 h 393"/>
                <a:gd name="T22" fmla="*/ 170 w 250"/>
                <a:gd name="T23" fmla="*/ 56 h 393"/>
                <a:gd name="T24" fmla="*/ 164 w 250"/>
                <a:gd name="T25" fmla="*/ 62 h 393"/>
                <a:gd name="T26" fmla="*/ 100 w 250"/>
                <a:gd name="T27" fmla="*/ 62 h 393"/>
                <a:gd name="T28" fmla="*/ 94 w 250"/>
                <a:gd name="T29" fmla="*/ 56 h 393"/>
                <a:gd name="T30" fmla="*/ 100 w 250"/>
                <a:gd name="T31" fmla="*/ 51 h 393"/>
                <a:gd name="T32" fmla="*/ 41 w 250"/>
                <a:gd name="T33" fmla="*/ 47 h 393"/>
                <a:gd name="T34" fmla="*/ 50 w 250"/>
                <a:gd name="T35" fmla="*/ 37 h 393"/>
                <a:gd name="T36" fmla="*/ 60 w 250"/>
                <a:gd name="T37" fmla="*/ 47 h 393"/>
                <a:gd name="T38" fmla="*/ 50 w 250"/>
                <a:gd name="T39" fmla="*/ 56 h 393"/>
                <a:gd name="T40" fmla="*/ 41 w 250"/>
                <a:gd name="T41" fmla="*/ 47 h 393"/>
                <a:gd name="T42" fmla="*/ 152 w 250"/>
                <a:gd name="T43" fmla="*/ 347 h 393"/>
                <a:gd name="T44" fmla="*/ 112 w 250"/>
                <a:gd name="T45" fmla="*/ 347 h 393"/>
                <a:gd name="T46" fmla="*/ 109 w 250"/>
                <a:gd name="T47" fmla="*/ 344 h 393"/>
                <a:gd name="T48" fmla="*/ 112 w 250"/>
                <a:gd name="T49" fmla="*/ 340 h 393"/>
                <a:gd name="T50" fmla="*/ 152 w 250"/>
                <a:gd name="T51" fmla="*/ 340 h 393"/>
                <a:gd name="T52" fmla="*/ 155 w 250"/>
                <a:gd name="T53" fmla="*/ 344 h 393"/>
                <a:gd name="T54" fmla="*/ 152 w 250"/>
                <a:gd name="T55" fmla="*/ 347 h 393"/>
                <a:gd name="T56" fmla="*/ 205 w 250"/>
                <a:gd name="T57" fmla="*/ 307 h 393"/>
                <a:gd name="T58" fmla="*/ 53 w 250"/>
                <a:gd name="T59" fmla="*/ 307 h 393"/>
                <a:gd name="T60" fmla="*/ 53 w 250"/>
                <a:gd name="T61" fmla="*/ 85 h 393"/>
                <a:gd name="T62" fmla="*/ 205 w 250"/>
                <a:gd name="T63" fmla="*/ 85 h 393"/>
                <a:gd name="T64" fmla="*/ 205 w 250"/>
                <a:gd name="T65" fmla="*/ 307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0" h="393">
                  <a:moveTo>
                    <a:pt x="203" y="0"/>
                  </a:moveTo>
                  <a:cubicBezTo>
                    <a:pt x="47" y="0"/>
                    <a:pt x="47" y="0"/>
                    <a:pt x="47" y="0"/>
                  </a:cubicBezTo>
                  <a:cubicBezTo>
                    <a:pt x="21" y="0"/>
                    <a:pt x="0" y="21"/>
                    <a:pt x="0" y="47"/>
                  </a:cubicBezTo>
                  <a:cubicBezTo>
                    <a:pt x="0" y="346"/>
                    <a:pt x="0" y="346"/>
                    <a:pt x="0" y="346"/>
                  </a:cubicBezTo>
                  <a:cubicBezTo>
                    <a:pt x="0" y="372"/>
                    <a:pt x="21" y="393"/>
                    <a:pt x="47" y="393"/>
                  </a:cubicBezTo>
                  <a:cubicBezTo>
                    <a:pt x="203" y="393"/>
                    <a:pt x="203" y="393"/>
                    <a:pt x="203" y="393"/>
                  </a:cubicBezTo>
                  <a:cubicBezTo>
                    <a:pt x="229" y="393"/>
                    <a:pt x="250" y="372"/>
                    <a:pt x="250" y="346"/>
                  </a:cubicBezTo>
                  <a:cubicBezTo>
                    <a:pt x="250" y="47"/>
                    <a:pt x="250" y="47"/>
                    <a:pt x="250" y="47"/>
                  </a:cubicBezTo>
                  <a:cubicBezTo>
                    <a:pt x="250" y="21"/>
                    <a:pt x="229" y="0"/>
                    <a:pt x="203" y="0"/>
                  </a:cubicBezTo>
                  <a:close/>
                  <a:moveTo>
                    <a:pt x="100" y="51"/>
                  </a:moveTo>
                  <a:cubicBezTo>
                    <a:pt x="164" y="51"/>
                    <a:pt x="164" y="51"/>
                    <a:pt x="164" y="51"/>
                  </a:cubicBezTo>
                  <a:cubicBezTo>
                    <a:pt x="167" y="51"/>
                    <a:pt x="170" y="54"/>
                    <a:pt x="170" y="56"/>
                  </a:cubicBezTo>
                  <a:cubicBezTo>
                    <a:pt x="170" y="59"/>
                    <a:pt x="167" y="62"/>
                    <a:pt x="164" y="62"/>
                  </a:cubicBezTo>
                  <a:cubicBezTo>
                    <a:pt x="100" y="62"/>
                    <a:pt x="100" y="62"/>
                    <a:pt x="100" y="62"/>
                  </a:cubicBezTo>
                  <a:cubicBezTo>
                    <a:pt x="97" y="62"/>
                    <a:pt x="94" y="59"/>
                    <a:pt x="94" y="56"/>
                  </a:cubicBezTo>
                  <a:cubicBezTo>
                    <a:pt x="94" y="54"/>
                    <a:pt x="97" y="51"/>
                    <a:pt x="100" y="51"/>
                  </a:cubicBezTo>
                  <a:close/>
                  <a:moveTo>
                    <a:pt x="41" y="47"/>
                  </a:moveTo>
                  <a:cubicBezTo>
                    <a:pt x="41" y="42"/>
                    <a:pt x="45" y="37"/>
                    <a:pt x="50" y="37"/>
                  </a:cubicBezTo>
                  <a:cubicBezTo>
                    <a:pt x="55" y="37"/>
                    <a:pt x="60" y="42"/>
                    <a:pt x="60" y="47"/>
                  </a:cubicBezTo>
                  <a:cubicBezTo>
                    <a:pt x="60" y="52"/>
                    <a:pt x="55" y="56"/>
                    <a:pt x="50" y="56"/>
                  </a:cubicBezTo>
                  <a:cubicBezTo>
                    <a:pt x="45" y="56"/>
                    <a:pt x="41" y="52"/>
                    <a:pt x="41" y="47"/>
                  </a:cubicBezTo>
                  <a:close/>
                  <a:moveTo>
                    <a:pt x="152" y="347"/>
                  </a:moveTo>
                  <a:cubicBezTo>
                    <a:pt x="112" y="347"/>
                    <a:pt x="112" y="347"/>
                    <a:pt x="112" y="347"/>
                  </a:cubicBezTo>
                  <a:cubicBezTo>
                    <a:pt x="110" y="347"/>
                    <a:pt x="109" y="346"/>
                    <a:pt x="109" y="344"/>
                  </a:cubicBezTo>
                  <a:cubicBezTo>
                    <a:pt x="109" y="342"/>
                    <a:pt x="110" y="340"/>
                    <a:pt x="112" y="340"/>
                  </a:cubicBezTo>
                  <a:cubicBezTo>
                    <a:pt x="152" y="340"/>
                    <a:pt x="152" y="340"/>
                    <a:pt x="152" y="340"/>
                  </a:cubicBezTo>
                  <a:cubicBezTo>
                    <a:pt x="154" y="340"/>
                    <a:pt x="155" y="342"/>
                    <a:pt x="155" y="344"/>
                  </a:cubicBezTo>
                  <a:cubicBezTo>
                    <a:pt x="155" y="346"/>
                    <a:pt x="154" y="347"/>
                    <a:pt x="152" y="347"/>
                  </a:cubicBezTo>
                  <a:close/>
                  <a:moveTo>
                    <a:pt x="205" y="307"/>
                  </a:moveTo>
                  <a:cubicBezTo>
                    <a:pt x="53" y="307"/>
                    <a:pt x="53" y="307"/>
                    <a:pt x="53" y="307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205" y="85"/>
                    <a:pt x="205" y="85"/>
                    <a:pt x="205" y="85"/>
                  </a:cubicBezTo>
                  <a:lnTo>
                    <a:pt x="205" y="30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25"/>
            <p:cNvSpPr>
              <a:spLocks noEditPoints="1"/>
            </p:cNvSpPr>
            <p:nvPr/>
          </p:nvSpPr>
          <p:spPr bwMode="auto">
            <a:xfrm>
              <a:off x="6268472" y="3303411"/>
              <a:ext cx="868499" cy="868499"/>
            </a:xfrm>
            <a:custGeom>
              <a:avLst/>
              <a:gdLst>
                <a:gd name="T0" fmla="*/ 300 w 600"/>
                <a:gd name="T1" fmla="*/ 600 h 600"/>
                <a:gd name="T2" fmla="*/ 0 w 600"/>
                <a:gd name="T3" fmla="*/ 300 h 600"/>
                <a:gd name="T4" fmla="*/ 300 w 600"/>
                <a:gd name="T5" fmla="*/ 0 h 600"/>
                <a:gd name="T6" fmla="*/ 600 w 600"/>
                <a:gd name="T7" fmla="*/ 300 h 600"/>
                <a:gd name="T8" fmla="*/ 300 w 600"/>
                <a:gd name="T9" fmla="*/ 600 h 600"/>
                <a:gd name="T10" fmla="*/ 300 w 600"/>
                <a:gd name="T11" fmla="*/ 18 h 600"/>
                <a:gd name="T12" fmla="*/ 18 w 600"/>
                <a:gd name="T13" fmla="*/ 300 h 600"/>
                <a:gd name="T14" fmla="*/ 300 w 600"/>
                <a:gd name="T15" fmla="*/ 582 h 600"/>
                <a:gd name="T16" fmla="*/ 582 w 600"/>
                <a:gd name="T17" fmla="*/ 300 h 600"/>
                <a:gd name="T18" fmla="*/ 300 w 600"/>
                <a:gd name="T19" fmla="*/ 18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0" h="600">
                  <a:moveTo>
                    <a:pt x="300" y="600"/>
                  </a:moveTo>
                  <a:cubicBezTo>
                    <a:pt x="135" y="600"/>
                    <a:pt x="0" y="465"/>
                    <a:pt x="0" y="300"/>
                  </a:cubicBezTo>
                  <a:cubicBezTo>
                    <a:pt x="0" y="135"/>
                    <a:pt x="135" y="0"/>
                    <a:pt x="300" y="0"/>
                  </a:cubicBezTo>
                  <a:cubicBezTo>
                    <a:pt x="465" y="0"/>
                    <a:pt x="600" y="135"/>
                    <a:pt x="600" y="300"/>
                  </a:cubicBezTo>
                  <a:cubicBezTo>
                    <a:pt x="600" y="465"/>
                    <a:pt x="465" y="600"/>
                    <a:pt x="300" y="600"/>
                  </a:cubicBezTo>
                  <a:close/>
                  <a:moveTo>
                    <a:pt x="300" y="18"/>
                  </a:moveTo>
                  <a:cubicBezTo>
                    <a:pt x="145" y="18"/>
                    <a:pt x="18" y="145"/>
                    <a:pt x="18" y="300"/>
                  </a:cubicBezTo>
                  <a:cubicBezTo>
                    <a:pt x="18" y="455"/>
                    <a:pt x="145" y="582"/>
                    <a:pt x="300" y="582"/>
                  </a:cubicBezTo>
                  <a:cubicBezTo>
                    <a:pt x="455" y="582"/>
                    <a:pt x="582" y="455"/>
                    <a:pt x="582" y="300"/>
                  </a:cubicBezTo>
                  <a:cubicBezTo>
                    <a:pt x="582" y="145"/>
                    <a:pt x="455" y="18"/>
                    <a:pt x="300" y="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Rectangle 26"/>
            <p:cNvSpPr>
              <a:spLocks noChangeArrowheads="1"/>
            </p:cNvSpPr>
            <p:nvPr/>
          </p:nvSpPr>
          <p:spPr bwMode="auto">
            <a:xfrm>
              <a:off x="6439234" y="4957782"/>
              <a:ext cx="253389" cy="178107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Freeform 27"/>
            <p:cNvSpPr>
              <a:spLocks noEditPoints="1"/>
            </p:cNvSpPr>
            <p:nvPr/>
          </p:nvSpPr>
          <p:spPr bwMode="auto">
            <a:xfrm>
              <a:off x="6428829" y="4949214"/>
              <a:ext cx="272362" cy="222786"/>
            </a:xfrm>
            <a:custGeom>
              <a:avLst/>
              <a:gdLst>
                <a:gd name="T0" fmla="*/ 174 w 188"/>
                <a:gd name="T1" fmla="*/ 0 h 154"/>
                <a:gd name="T2" fmla="*/ 14 w 188"/>
                <a:gd name="T3" fmla="*/ 0 h 154"/>
                <a:gd name="T4" fmla="*/ 0 w 188"/>
                <a:gd name="T5" fmla="*/ 14 h 154"/>
                <a:gd name="T6" fmla="*/ 0 w 188"/>
                <a:gd name="T7" fmla="*/ 123 h 154"/>
                <a:gd name="T8" fmla="*/ 14 w 188"/>
                <a:gd name="T9" fmla="*/ 137 h 154"/>
                <a:gd name="T10" fmla="*/ 77 w 188"/>
                <a:gd name="T11" fmla="*/ 137 h 154"/>
                <a:gd name="T12" fmla="*/ 77 w 188"/>
                <a:gd name="T13" fmla="*/ 147 h 154"/>
                <a:gd name="T14" fmla="*/ 17 w 188"/>
                <a:gd name="T15" fmla="*/ 147 h 154"/>
                <a:gd name="T16" fmla="*/ 14 w 188"/>
                <a:gd name="T17" fmla="*/ 150 h 154"/>
                <a:gd name="T18" fmla="*/ 17 w 188"/>
                <a:gd name="T19" fmla="*/ 154 h 154"/>
                <a:gd name="T20" fmla="*/ 171 w 188"/>
                <a:gd name="T21" fmla="*/ 154 h 154"/>
                <a:gd name="T22" fmla="*/ 175 w 188"/>
                <a:gd name="T23" fmla="*/ 150 h 154"/>
                <a:gd name="T24" fmla="*/ 171 w 188"/>
                <a:gd name="T25" fmla="*/ 147 h 154"/>
                <a:gd name="T26" fmla="*/ 119 w 188"/>
                <a:gd name="T27" fmla="*/ 147 h 154"/>
                <a:gd name="T28" fmla="*/ 119 w 188"/>
                <a:gd name="T29" fmla="*/ 137 h 154"/>
                <a:gd name="T30" fmla="*/ 174 w 188"/>
                <a:gd name="T31" fmla="*/ 137 h 154"/>
                <a:gd name="T32" fmla="*/ 188 w 188"/>
                <a:gd name="T33" fmla="*/ 123 h 154"/>
                <a:gd name="T34" fmla="*/ 188 w 188"/>
                <a:gd name="T35" fmla="*/ 14 h 154"/>
                <a:gd name="T36" fmla="*/ 174 w 188"/>
                <a:gd name="T37" fmla="*/ 0 h 154"/>
                <a:gd name="T38" fmla="*/ 178 w 188"/>
                <a:gd name="T39" fmla="*/ 113 h 154"/>
                <a:gd name="T40" fmla="*/ 166 w 188"/>
                <a:gd name="T41" fmla="*/ 125 h 154"/>
                <a:gd name="T42" fmla="*/ 23 w 188"/>
                <a:gd name="T43" fmla="*/ 125 h 154"/>
                <a:gd name="T44" fmla="*/ 11 w 188"/>
                <a:gd name="T45" fmla="*/ 113 h 154"/>
                <a:gd name="T46" fmla="*/ 11 w 188"/>
                <a:gd name="T47" fmla="*/ 21 h 154"/>
                <a:gd name="T48" fmla="*/ 23 w 188"/>
                <a:gd name="T49" fmla="*/ 9 h 154"/>
                <a:gd name="T50" fmla="*/ 166 w 188"/>
                <a:gd name="T51" fmla="*/ 9 h 154"/>
                <a:gd name="T52" fmla="*/ 178 w 188"/>
                <a:gd name="T53" fmla="*/ 21 h 154"/>
                <a:gd name="T54" fmla="*/ 178 w 188"/>
                <a:gd name="T55" fmla="*/ 113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8" h="154">
                  <a:moveTo>
                    <a:pt x="174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4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0" y="131"/>
                    <a:pt x="6" y="137"/>
                    <a:pt x="14" y="137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47"/>
                    <a:pt x="77" y="147"/>
                    <a:pt x="77" y="147"/>
                  </a:cubicBezTo>
                  <a:cubicBezTo>
                    <a:pt x="17" y="147"/>
                    <a:pt x="17" y="147"/>
                    <a:pt x="17" y="147"/>
                  </a:cubicBezTo>
                  <a:cubicBezTo>
                    <a:pt x="15" y="147"/>
                    <a:pt x="14" y="149"/>
                    <a:pt x="14" y="150"/>
                  </a:cubicBezTo>
                  <a:cubicBezTo>
                    <a:pt x="14" y="152"/>
                    <a:pt x="15" y="154"/>
                    <a:pt x="17" y="154"/>
                  </a:cubicBezTo>
                  <a:cubicBezTo>
                    <a:pt x="171" y="154"/>
                    <a:pt x="171" y="154"/>
                    <a:pt x="171" y="154"/>
                  </a:cubicBezTo>
                  <a:cubicBezTo>
                    <a:pt x="173" y="154"/>
                    <a:pt x="175" y="152"/>
                    <a:pt x="175" y="150"/>
                  </a:cubicBezTo>
                  <a:cubicBezTo>
                    <a:pt x="175" y="149"/>
                    <a:pt x="173" y="147"/>
                    <a:pt x="171" y="147"/>
                  </a:cubicBezTo>
                  <a:cubicBezTo>
                    <a:pt x="119" y="147"/>
                    <a:pt x="119" y="147"/>
                    <a:pt x="119" y="147"/>
                  </a:cubicBezTo>
                  <a:cubicBezTo>
                    <a:pt x="119" y="137"/>
                    <a:pt x="119" y="137"/>
                    <a:pt x="119" y="137"/>
                  </a:cubicBezTo>
                  <a:cubicBezTo>
                    <a:pt x="174" y="137"/>
                    <a:pt x="174" y="137"/>
                    <a:pt x="174" y="137"/>
                  </a:cubicBezTo>
                  <a:cubicBezTo>
                    <a:pt x="182" y="137"/>
                    <a:pt x="188" y="131"/>
                    <a:pt x="188" y="123"/>
                  </a:cubicBezTo>
                  <a:cubicBezTo>
                    <a:pt x="188" y="14"/>
                    <a:pt x="188" y="14"/>
                    <a:pt x="188" y="14"/>
                  </a:cubicBezTo>
                  <a:cubicBezTo>
                    <a:pt x="188" y="7"/>
                    <a:pt x="182" y="0"/>
                    <a:pt x="174" y="0"/>
                  </a:cubicBezTo>
                  <a:close/>
                  <a:moveTo>
                    <a:pt x="178" y="113"/>
                  </a:moveTo>
                  <a:cubicBezTo>
                    <a:pt x="178" y="120"/>
                    <a:pt x="173" y="125"/>
                    <a:pt x="166" y="125"/>
                  </a:cubicBezTo>
                  <a:cubicBezTo>
                    <a:pt x="23" y="125"/>
                    <a:pt x="23" y="125"/>
                    <a:pt x="23" y="125"/>
                  </a:cubicBezTo>
                  <a:cubicBezTo>
                    <a:pt x="16" y="125"/>
                    <a:pt x="11" y="120"/>
                    <a:pt x="11" y="113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14"/>
                    <a:pt x="16" y="9"/>
                    <a:pt x="23" y="9"/>
                  </a:cubicBezTo>
                  <a:cubicBezTo>
                    <a:pt x="166" y="9"/>
                    <a:pt x="166" y="9"/>
                    <a:pt x="166" y="9"/>
                  </a:cubicBezTo>
                  <a:cubicBezTo>
                    <a:pt x="173" y="9"/>
                    <a:pt x="178" y="14"/>
                    <a:pt x="178" y="21"/>
                  </a:cubicBezTo>
                  <a:lnTo>
                    <a:pt x="178" y="11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Rectangle 28"/>
            <p:cNvSpPr>
              <a:spLocks noChangeArrowheads="1"/>
            </p:cNvSpPr>
            <p:nvPr/>
          </p:nvSpPr>
          <p:spPr bwMode="auto">
            <a:xfrm>
              <a:off x="6769129" y="4957782"/>
              <a:ext cx="253389" cy="178107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Freeform 29"/>
            <p:cNvSpPr>
              <a:spLocks noEditPoints="1"/>
            </p:cNvSpPr>
            <p:nvPr/>
          </p:nvSpPr>
          <p:spPr bwMode="auto">
            <a:xfrm>
              <a:off x="6759336" y="4949214"/>
              <a:ext cx="271750" cy="222786"/>
            </a:xfrm>
            <a:custGeom>
              <a:avLst/>
              <a:gdLst>
                <a:gd name="T0" fmla="*/ 174 w 188"/>
                <a:gd name="T1" fmla="*/ 0 h 154"/>
                <a:gd name="T2" fmla="*/ 14 w 188"/>
                <a:gd name="T3" fmla="*/ 0 h 154"/>
                <a:gd name="T4" fmla="*/ 0 w 188"/>
                <a:gd name="T5" fmla="*/ 14 h 154"/>
                <a:gd name="T6" fmla="*/ 0 w 188"/>
                <a:gd name="T7" fmla="*/ 123 h 154"/>
                <a:gd name="T8" fmla="*/ 14 w 188"/>
                <a:gd name="T9" fmla="*/ 137 h 154"/>
                <a:gd name="T10" fmla="*/ 76 w 188"/>
                <a:gd name="T11" fmla="*/ 137 h 154"/>
                <a:gd name="T12" fmla="*/ 76 w 188"/>
                <a:gd name="T13" fmla="*/ 147 h 154"/>
                <a:gd name="T14" fmla="*/ 17 w 188"/>
                <a:gd name="T15" fmla="*/ 147 h 154"/>
                <a:gd name="T16" fmla="*/ 14 w 188"/>
                <a:gd name="T17" fmla="*/ 150 h 154"/>
                <a:gd name="T18" fmla="*/ 17 w 188"/>
                <a:gd name="T19" fmla="*/ 154 h 154"/>
                <a:gd name="T20" fmla="*/ 171 w 188"/>
                <a:gd name="T21" fmla="*/ 154 h 154"/>
                <a:gd name="T22" fmla="*/ 175 w 188"/>
                <a:gd name="T23" fmla="*/ 150 h 154"/>
                <a:gd name="T24" fmla="*/ 171 w 188"/>
                <a:gd name="T25" fmla="*/ 147 h 154"/>
                <a:gd name="T26" fmla="*/ 118 w 188"/>
                <a:gd name="T27" fmla="*/ 147 h 154"/>
                <a:gd name="T28" fmla="*/ 118 w 188"/>
                <a:gd name="T29" fmla="*/ 137 h 154"/>
                <a:gd name="T30" fmla="*/ 174 w 188"/>
                <a:gd name="T31" fmla="*/ 137 h 154"/>
                <a:gd name="T32" fmla="*/ 188 w 188"/>
                <a:gd name="T33" fmla="*/ 123 h 154"/>
                <a:gd name="T34" fmla="*/ 188 w 188"/>
                <a:gd name="T35" fmla="*/ 14 h 154"/>
                <a:gd name="T36" fmla="*/ 174 w 188"/>
                <a:gd name="T37" fmla="*/ 0 h 154"/>
                <a:gd name="T38" fmla="*/ 178 w 188"/>
                <a:gd name="T39" fmla="*/ 113 h 154"/>
                <a:gd name="T40" fmla="*/ 166 w 188"/>
                <a:gd name="T41" fmla="*/ 125 h 154"/>
                <a:gd name="T42" fmla="*/ 23 w 188"/>
                <a:gd name="T43" fmla="*/ 125 h 154"/>
                <a:gd name="T44" fmla="*/ 10 w 188"/>
                <a:gd name="T45" fmla="*/ 113 h 154"/>
                <a:gd name="T46" fmla="*/ 10 w 188"/>
                <a:gd name="T47" fmla="*/ 21 h 154"/>
                <a:gd name="T48" fmla="*/ 23 w 188"/>
                <a:gd name="T49" fmla="*/ 9 h 154"/>
                <a:gd name="T50" fmla="*/ 166 w 188"/>
                <a:gd name="T51" fmla="*/ 9 h 154"/>
                <a:gd name="T52" fmla="*/ 178 w 188"/>
                <a:gd name="T53" fmla="*/ 21 h 154"/>
                <a:gd name="T54" fmla="*/ 178 w 188"/>
                <a:gd name="T55" fmla="*/ 113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8" h="154">
                  <a:moveTo>
                    <a:pt x="174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4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0" y="131"/>
                    <a:pt x="6" y="137"/>
                    <a:pt x="14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47"/>
                    <a:pt x="76" y="147"/>
                    <a:pt x="76" y="147"/>
                  </a:cubicBezTo>
                  <a:cubicBezTo>
                    <a:pt x="17" y="147"/>
                    <a:pt x="17" y="147"/>
                    <a:pt x="17" y="147"/>
                  </a:cubicBezTo>
                  <a:cubicBezTo>
                    <a:pt x="15" y="147"/>
                    <a:pt x="14" y="149"/>
                    <a:pt x="14" y="150"/>
                  </a:cubicBezTo>
                  <a:cubicBezTo>
                    <a:pt x="14" y="152"/>
                    <a:pt x="15" y="154"/>
                    <a:pt x="17" y="154"/>
                  </a:cubicBezTo>
                  <a:cubicBezTo>
                    <a:pt x="171" y="154"/>
                    <a:pt x="171" y="154"/>
                    <a:pt x="171" y="154"/>
                  </a:cubicBezTo>
                  <a:cubicBezTo>
                    <a:pt x="173" y="154"/>
                    <a:pt x="175" y="152"/>
                    <a:pt x="175" y="150"/>
                  </a:cubicBezTo>
                  <a:cubicBezTo>
                    <a:pt x="175" y="149"/>
                    <a:pt x="173" y="147"/>
                    <a:pt x="171" y="147"/>
                  </a:cubicBezTo>
                  <a:cubicBezTo>
                    <a:pt x="118" y="147"/>
                    <a:pt x="118" y="147"/>
                    <a:pt x="118" y="147"/>
                  </a:cubicBezTo>
                  <a:cubicBezTo>
                    <a:pt x="118" y="137"/>
                    <a:pt x="118" y="137"/>
                    <a:pt x="118" y="137"/>
                  </a:cubicBezTo>
                  <a:cubicBezTo>
                    <a:pt x="174" y="137"/>
                    <a:pt x="174" y="137"/>
                    <a:pt x="174" y="137"/>
                  </a:cubicBezTo>
                  <a:cubicBezTo>
                    <a:pt x="182" y="137"/>
                    <a:pt x="188" y="131"/>
                    <a:pt x="188" y="123"/>
                  </a:cubicBezTo>
                  <a:cubicBezTo>
                    <a:pt x="188" y="14"/>
                    <a:pt x="188" y="14"/>
                    <a:pt x="188" y="14"/>
                  </a:cubicBezTo>
                  <a:cubicBezTo>
                    <a:pt x="188" y="7"/>
                    <a:pt x="182" y="0"/>
                    <a:pt x="174" y="0"/>
                  </a:cubicBezTo>
                  <a:close/>
                  <a:moveTo>
                    <a:pt x="178" y="113"/>
                  </a:moveTo>
                  <a:cubicBezTo>
                    <a:pt x="178" y="120"/>
                    <a:pt x="172" y="125"/>
                    <a:pt x="166" y="125"/>
                  </a:cubicBezTo>
                  <a:cubicBezTo>
                    <a:pt x="23" y="125"/>
                    <a:pt x="23" y="125"/>
                    <a:pt x="23" y="125"/>
                  </a:cubicBezTo>
                  <a:cubicBezTo>
                    <a:pt x="16" y="125"/>
                    <a:pt x="10" y="120"/>
                    <a:pt x="10" y="113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14"/>
                    <a:pt x="16" y="9"/>
                    <a:pt x="23" y="9"/>
                  </a:cubicBezTo>
                  <a:cubicBezTo>
                    <a:pt x="166" y="9"/>
                    <a:pt x="166" y="9"/>
                    <a:pt x="166" y="9"/>
                  </a:cubicBezTo>
                  <a:cubicBezTo>
                    <a:pt x="172" y="9"/>
                    <a:pt x="178" y="14"/>
                    <a:pt x="178" y="21"/>
                  </a:cubicBezTo>
                  <a:lnTo>
                    <a:pt x="178" y="11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Rectangle 30"/>
            <p:cNvSpPr>
              <a:spLocks noChangeArrowheads="1"/>
            </p:cNvSpPr>
            <p:nvPr/>
          </p:nvSpPr>
          <p:spPr bwMode="auto">
            <a:xfrm>
              <a:off x="6426381" y="5272988"/>
              <a:ext cx="639592" cy="1468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Rectangle 31"/>
            <p:cNvSpPr>
              <a:spLocks noChangeArrowheads="1"/>
            </p:cNvSpPr>
            <p:nvPr/>
          </p:nvSpPr>
          <p:spPr bwMode="auto">
            <a:xfrm>
              <a:off x="6563480" y="5167715"/>
              <a:ext cx="14689" cy="11261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Rectangle 32"/>
            <p:cNvSpPr>
              <a:spLocks noChangeArrowheads="1"/>
            </p:cNvSpPr>
            <p:nvPr/>
          </p:nvSpPr>
          <p:spPr bwMode="auto">
            <a:xfrm>
              <a:off x="6892151" y="5167715"/>
              <a:ext cx="14689" cy="11261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Freeform 33"/>
            <p:cNvSpPr>
              <a:spLocks noEditPoints="1"/>
            </p:cNvSpPr>
            <p:nvPr/>
          </p:nvSpPr>
          <p:spPr bwMode="auto">
            <a:xfrm>
              <a:off x="6311928" y="4681136"/>
              <a:ext cx="868499" cy="867275"/>
            </a:xfrm>
            <a:custGeom>
              <a:avLst/>
              <a:gdLst>
                <a:gd name="T0" fmla="*/ 300 w 600"/>
                <a:gd name="T1" fmla="*/ 599 h 599"/>
                <a:gd name="T2" fmla="*/ 0 w 600"/>
                <a:gd name="T3" fmla="*/ 299 h 599"/>
                <a:gd name="T4" fmla="*/ 300 w 600"/>
                <a:gd name="T5" fmla="*/ 0 h 599"/>
                <a:gd name="T6" fmla="*/ 600 w 600"/>
                <a:gd name="T7" fmla="*/ 299 h 599"/>
                <a:gd name="T8" fmla="*/ 300 w 600"/>
                <a:gd name="T9" fmla="*/ 599 h 599"/>
                <a:gd name="T10" fmla="*/ 300 w 600"/>
                <a:gd name="T11" fmla="*/ 18 h 599"/>
                <a:gd name="T12" fmla="*/ 18 w 600"/>
                <a:gd name="T13" fmla="*/ 299 h 599"/>
                <a:gd name="T14" fmla="*/ 300 w 600"/>
                <a:gd name="T15" fmla="*/ 581 h 599"/>
                <a:gd name="T16" fmla="*/ 582 w 600"/>
                <a:gd name="T17" fmla="*/ 299 h 599"/>
                <a:gd name="T18" fmla="*/ 300 w 600"/>
                <a:gd name="T19" fmla="*/ 18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0" h="599">
                  <a:moveTo>
                    <a:pt x="300" y="599"/>
                  </a:moveTo>
                  <a:cubicBezTo>
                    <a:pt x="135" y="599"/>
                    <a:pt x="0" y="465"/>
                    <a:pt x="0" y="299"/>
                  </a:cubicBezTo>
                  <a:cubicBezTo>
                    <a:pt x="0" y="134"/>
                    <a:pt x="135" y="0"/>
                    <a:pt x="300" y="0"/>
                  </a:cubicBezTo>
                  <a:cubicBezTo>
                    <a:pt x="466" y="0"/>
                    <a:pt x="600" y="134"/>
                    <a:pt x="600" y="299"/>
                  </a:cubicBezTo>
                  <a:cubicBezTo>
                    <a:pt x="600" y="465"/>
                    <a:pt x="466" y="599"/>
                    <a:pt x="300" y="599"/>
                  </a:cubicBezTo>
                  <a:close/>
                  <a:moveTo>
                    <a:pt x="300" y="18"/>
                  </a:moveTo>
                  <a:cubicBezTo>
                    <a:pt x="145" y="18"/>
                    <a:pt x="18" y="144"/>
                    <a:pt x="18" y="299"/>
                  </a:cubicBezTo>
                  <a:cubicBezTo>
                    <a:pt x="18" y="455"/>
                    <a:pt x="145" y="581"/>
                    <a:pt x="300" y="581"/>
                  </a:cubicBezTo>
                  <a:cubicBezTo>
                    <a:pt x="456" y="581"/>
                    <a:pt x="582" y="455"/>
                    <a:pt x="582" y="299"/>
                  </a:cubicBezTo>
                  <a:cubicBezTo>
                    <a:pt x="582" y="144"/>
                    <a:pt x="456" y="18"/>
                    <a:pt x="300" y="1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Freeform 34"/>
            <p:cNvSpPr/>
            <p:nvPr/>
          </p:nvSpPr>
          <p:spPr bwMode="auto">
            <a:xfrm>
              <a:off x="7717194" y="5605943"/>
              <a:ext cx="475563" cy="126082"/>
            </a:xfrm>
            <a:custGeom>
              <a:avLst/>
              <a:gdLst>
                <a:gd name="T0" fmla="*/ 312 w 329"/>
                <a:gd name="T1" fmla="*/ 0 h 87"/>
                <a:gd name="T2" fmla="*/ 164 w 329"/>
                <a:gd name="T3" fmla="*/ 34 h 87"/>
                <a:gd name="T4" fmla="*/ 17 w 329"/>
                <a:gd name="T5" fmla="*/ 0 h 87"/>
                <a:gd name="T6" fmla="*/ 0 w 329"/>
                <a:gd name="T7" fmla="*/ 27 h 87"/>
                <a:gd name="T8" fmla="*/ 164 w 329"/>
                <a:gd name="T9" fmla="*/ 87 h 87"/>
                <a:gd name="T10" fmla="*/ 329 w 329"/>
                <a:gd name="T11" fmla="*/ 27 h 87"/>
                <a:gd name="T12" fmla="*/ 312 w 329"/>
                <a:gd name="T13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9" h="87">
                  <a:moveTo>
                    <a:pt x="312" y="0"/>
                  </a:moveTo>
                  <a:cubicBezTo>
                    <a:pt x="285" y="20"/>
                    <a:pt x="229" y="34"/>
                    <a:pt x="164" y="34"/>
                  </a:cubicBezTo>
                  <a:cubicBezTo>
                    <a:pt x="100" y="34"/>
                    <a:pt x="44" y="20"/>
                    <a:pt x="17" y="0"/>
                  </a:cubicBezTo>
                  <a:cubicBezTo>
                    <a:pt x="6" y="8"/>
                    <a:pt x="0" y="17"/>
                    <a:pt x="0" y="27"/>
                  </a:cubicBezTo>
                  <a:cubicBezTo>
                    <a:pt x="0" y="60"/>
                    <a:pt x="74" y="87"/>
                    <a:pt x="164" y="87"/>
                  </a:cubicBezTo>
                  <a:cubicBezTo>
                    <a:pt x="255" y="87"/>
                    <a:pt x="329" y="60"/>
                    <a:pt x="329" y="27"/>
                  </a:cubicBezTo>
                  <a:cubicBezTo>
                    <a:pt x="329" y="17"/>
                    <a:pt x="323" y="8"/>
                    <a:pt x="3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Freeform 35"/>
            <p:cNvSpPr/>
            <p:nvPr/>
          </p:nvSpPr>
          <p:spPr bwMode="auto">
            <a:xfrm>
              <a:off x="7717194" y="5490266"/>
              <a:ext cx="475563" cy="126082"/>
            </a:xfrm>
            <a:custGeom>
              <a:avLst/>
              <a:gdLst>
                <a:gd name="T0" fmla="*/ 312 w 329"/>
                <a:gd name="T1" fmla="*/ 0 h 87"/>
                <a:gd name="T2" fmla="*/ 164 w 329"/>
                <a:gd name="T3" fmla="*/ 33 h 87"/>
                <a:gd name="T4" fmla="*/ 17 w 329"/>
                <a:gd name="T5" fmla="*/ 0 h 87"/>
                <a:gd name="T6" fmla="*/ 0 w 329"/>
                <a:gd name="T7" fmla="*/ 27 h 87"/>
                <a:gd name="T8" fmla="*/ 164 w 329"/>
                <a:gd name="T9" fmla="*/ 87 h 87"/>
                <a:gd name="T10" fmla="*/ 329 w 329"/>
                <a:gd name="T11" fmla="*/ 27 h 87"/>
                <a:gd name="T12" fmla="*/ 312 w 329"/>
                <a:gd name="T13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9" h="87">
                  <a:moveTo>
                    <a:pt x="312" y="0"/>
                  </a:moveTo>
                  <a:cubicBezTo>
                    <a:pt x="285" y="20"/>
                    <a:pt x="229" y="33"/>
                    <a:pt x="164" y="33"/>
                  </a:cubicBezTo>
                  <a:cubicBezTo>
                    <a:pt x="100" y="33"/>
                    <a:pt x="44" y="20"/>
                    <a:pt x="17" y="0"/>
                  </a:cubicBezTo>
                  <a:cubicBezTo>
                    <a:pt x="6" y="8"/>
                    <a:pt x="0" y="17"/>
                    <a:pt x="0" y="27"/>
                  </a:cubicBezTo>
                  <a:cubicBezTo>
                    <a:pt x="0" y="60"/>
                    <a:pt x="74" y="87"/>
                    <a:pt x="164" y="87"/>
                  </a:cubicBezTo>
                  <a:cubicBezTo>
                    <a:pt x="255" y="87"/>
                    <a:pt x="329" y="60"/>
                    <a:pt x="329" y="27"/>
                  </a:cubicBezTo>
                  <a:cubicBezTo>
                    <a:pt x="329" y="17"/>
                    <a:pt x="323" y="8"/>
                    <a:pt x="3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Oval 36"/>
            <p:cNvSpPr>
              <a:spLocks noChangeArrowheads="1"/>
            </p:cNvSpPr>
            <p:nvPr/>
          </p:nvSpPr>
          <p:spPr bwMode="auto">
            <a:xfrm>
              <a:off x="7717194" y="5325012"/>
              <a:ext cx="475563" cy="17565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Freeform 37"/>
            <p:cNvSpPr>
              <a:spLocks noEditPoints="1"/>
            </p:cNvSpPr>
            <p:nvPr/>
          </p:nvSpPr>
          <p:spPr bwMode="auto">
            <a:xfrm>
              <a:off x="7521338" y="5094882"/>
              <a:ext cx="867275" cy="867275"/>
            </a:xfrm>
            <a:custGeom>
              <a:avLst/>
              <a:gdLst>
                <a:gd name="T0" fmla="*/ 299 w 599"/>
                <a:gd name="T1" fmla="*/ 599 h 599"/>
                <a:gd name="T2" fmla="*/ 0 w 599"/>
                <a:gd name="T3" fmla="*/ 300 h 599"/>
                <a:gd name="T4" fmla="*/ 299 w 599"/>
                <a:gd name="T5" fmla="*/ 0 h 599"/>
                <a:gd name="T6" fmla="*/ 599 w 599"/>
                <a:gd name="T7" fmla="*/ 300 h 599"/>
                <a:gd name="T8" fmla="*/ 299 w 599"/>
                <a:gd name="T9" fmla="*/ 599 h 599"/>
                <a:gd name="T10" fmla="*/ 299 w 599"/>
                <a:gd name="T11" fmla="*/ 18 h 599"/>
                <a:gd name="T12" fmla="*/ 18 w 599"/>
                <a:gd name="T13" fmla="*/ 300 h 599"/>
                <a:gd name="T14" fmla="*/ 299 w 599"/>
                <a:gd name="T15" fmla="*/ 581 h 599"/>
                <a:gd name="T16" fmla="*/ 581 w 599"/>
                <a:gd name="T17" fmla="*/ 300 h 599"/>
                <a:gd name="T18" fmla="*/ 299 w 599"/>
                <a:gd name="T19" fmla="*/ 18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9" h="599">
                  <a:moveTo>
                    <a:pt x="299" y="599"/>
                  </a:moveTo>
                  <a:cubicBezTo>
                    <a:pt x="134" y="599"/>
                    <a:pt x="0" y="465"/>
                    <a:pt x="0" y="300"/>
                  </a:cubicBezTo>
                  <a:cubicBezTo>
                    <a:pt x="0" y="134"/>
                    <a:pt x="134" y="0"/>
                    <a:pt x="299" y="0"/>
                  </a:cubicBezTo>
                  <a:cubicBezTo>
                    <a:pt x="465" y="0"/>
                    <a:pt x="599" y="134"/>
                    <a:pt x="599" y="300"/>
                  </a:cubicBezTo>
                  <a:cubicBezTo>
                    <a:pt x="599" y="465"/>
                    <a:pt x="465" y="599"/>
                    <a:pt x="299" y="599"/>
                  </a:cubicBezTo>
                  <a:close/>
                  <a:moveTo>
                    <a:pt x="299" y="18"/>
                  </a:moveTo>
                  <a:cubicBezTo>
                    <a:pt x="144" y="18"/>
                    <a:pt x="18" y="144"/>
                    <a:pt x="18" y="300"/>
                  </a:cubicBezTo>
                  <a:cubicBezTo>
                    <a:pt x="18" y="455"/>
                    <a:pt x="144" y="581"/>
                    <a:pt x="299" y="581"/>
                  </a:cubicBezTo>
                  <a:cubicBezTo>
                    <a:pt x="455" y="581"/>
                    <a:pt x="581" y="455"/>
                    <a:pt x="581" y="300"/>
                  </a:cubicBezTo>
                  <a:cubicBezTo>
                    <a:pt x="581" y="144"/>
                    <a:pt x="455" y="18"/>
                    <a:pt x="299" y="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Freeform 38"/>
            <p:cNvSpPr>
              <a:spLocks noEditPoints="1"/>
            </p:cNvSpPr>
            <p:nvPr/>
          </p:nvSpPr>
          <p:spPr bwMode="auto">
            <a:xfrm>
              <a:off x="8870297" y="5094882"/>
              <a:ext cx="866663" cy="867275"/>
            </a:xfrm>
            <a:custGeom>
              <a:avLst/>
              <a:gdLst>
                <a:gd name="T0" fmla="*/ 299 w 599"/>
                <a:gd name="T1" fmla="*/ 599 h 599"/>
                <a:gd name="T2" fmla="*/ 0 w 599"/>
                <a:gd name="T3" fmla="*/ 300 h 599"/>
                <a:gd name="T4" fmla="*/ 299 w 599"/>
                <a:gd name="T5" fmla="*/ 0 h 599"/>
                <a:gd name="T6" fmla="*/ 599 w 599"/>
                <a:gd name="T7" fmla="*/ 300 h 599"/>
                <a:gd name="T8" fmla="*/ 299 w 599"/>
                <a:gd name="T9" fmla="*/ 599 h 599"/>
                <a:gd name="T10" fmla="*/ 299 w 599"/>
                <a:gd name="T11" fmla="*/ 18 h 599"/>
                <a:gd name="T12" fmla="*/ 18 w 599"/>
                <a:gd name="T13" fmla="*/ 300 h 599"/>
                <a:gd name="T14" fmla="*/ 299 w 599"/>
                <a:gd name="T15" fmla="*/ 581 h 599"/>
                <a:gd name="T16" fmla="*/ 581 w 599"/>
                <a:gd name="T17" fmla="*/ 300 h 599"/>
                <a:gd name="T18" fmla="*/ 299 w 599"/>
                <a:gd name="T19" fmla="*/ 18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9" h="599">
                  <a:moveTo>
                    <a:pt x="299" y="599"/>
                  </a:moveTo>
                  <a:cubicBezTo>
                    <a:pt x="134" y="599"/>
                    <a:pt x="0" y="465"/>
                    <a:pt x="0" y="300"/>
                  </a:cubicBezTo>
                  <a:cubicBezTo>
                    <a:pt x="0" y="134"/>
                    <a:pt x="134" y="0"/>
                    <a:pt x="299" y="0"/>
                  </a:cubicBezTo>
                  <a:cubicBezTo>
                    <a:pt x="465" y="0"/>
                    <a:pt x="599" y="134"/>
                    <a:pt x="599" y="300"/>
                  </a:cubicBezTo>
                  <a:cubicBezTo>
                    <a:pt x="599" y="465"/>
                    <a:pt x="465" y="599"/>
                    <a:pt x="299" y="599"/>
                  </a:cubicBezTo>
                  <a:close/>
                  <a:moveTo>
                    <a:pt x="299" y="18"/>
                  </a:moveTo>
                  <a:cubicBezTo>
                    <a:pt x="144" y="18"/>
                    <a:pt x="18" y="144"/>
                    <a:pt x="18" y="300"/>
                  </a:cubicBezTo>
                  <a:cubicBezTo>
                    <a:pt x="18" y="455"/>
                    <a:pt x="144" y="581"/>
                    <a:pt x="299" y="581"/>
                  </a:cubicBezTo>
                  <a:cubicBezTo>
                    <a:pt x="455" y="581"/>
                    <a:pt x="581" y="455"/>
                    <a:pt x="581" y="300"/>
                  </a:cubicBezTo>
                  <a:cubicBezTo>
                    <a:pt x="581" y="144"/>
                    <a:pt x="455" y="18"/>
                    <a:pt x="299" y="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Freeform 39"/>
            <p:cNvSpPr>
              <a:spLocks noEditPoints="1"/>
            </p:cNvSpPr>
            <p:nvPr/>
          </p:nvSpPr>
          <p:spPr bwMode="auto">
            <a:xfrm>
              <a:off x="10071139" y="4953498"/>
              <a:ext cx="1028856" cy="1028856"/>
            </a:xfrm>
            <a:custGeom>
              <a:avLst/>
              <a:gdLst>
                <a:gd name="T0" fmla="*/ 355 w 711"/>
                <a:gd name="T1" fmla="*/ 711 h 711"/>
                <a:gd name="T2" fmla="*/ 0 w 711"/>
                <a:gd name="T3" fmla="*/ 356 h 711"/>
                <a:gd name="T4" fmla="*/ 355 w 711"/>
                <a:gd name="T5" fmla="*/ 0 h 711"/>
                <a:gd name="T6" fmla="*/ 711 w 711"/>
                <a:gd name="T7" fmla="*/ 356 h 711"/>
                <a:gd name="T8" fmla="*/ 355 w 711"/>
                <a:gd name="T9" fmla="*/ 711 h 711"/>
                <a:gd name="T10" fmla="*/ 355 w 711"/>
                <a:gd name="T11" fmla="*/ 22 h 711"/>
                <a:gd name="T12" fmla="*/ 21 w 711"/>
                <a:gd name="T13" fmla="*/ 356 h 711"/>
                <a:gd name="T14" fmla="*/ 355 w 711"/>
                <a:gd name="T15" fmla="*/ 690 h 711"/>
                <a:gd name="T16" fmla="*/ 689 w 711"/>
                <a:gd name="T17" fmla="*/ 356 h 711"/>
                <a:gd name="T18" fmla="*/ 355 w 711"/>
                <a:gd name="T19" fmla="*/ 22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1" h="711">
                  <a:moveTo>
                    <a:pt x="355" y="711"/>
                  </a:moveTo>
                  <a:cubicBezTo>
                    <a:pt x="159" y="711"/>
                    <a:pt x="0" y="552"/>
                    <a:pt x="0" y="356"/>
                  </a:cubicBezTo>
                  <a:cubicBezTo>
                    <a:pt x="0" y="160"/>
                    <a:pt x="159" y="0"/>
                    <a:pt x="355" y="0"/>
                  </a:cubicBezTo>
                  <a:cubicBezTo>
                    <a:pt x="551" y="0"/>
                    <a:pt x="711" y="160"/>
                    <a:pt x="711" y="356"/>
                  </a:cubicBezTo>
                  <a:cubicBezTo>
                    <a:pt x="711" y="552"/>
                    <a:pt x="551" y="711"/>
                    <a:pt x="355" y="711"/>
                  </a:cubicBezTo>
                  <a:close/>
                  <a:moveTo>
                    <a:pt x="355" y="22"/>
                  </a:moveTo>
                  <a:cubicBezTo>
                    <a:pt x="171" y="22"/>
                    <a:pt x="21" y="171"/>
                    <a:pt x="21" y="356"/>
                  </a:cubicBezTo>
                  <a:cubicBezTo>
                    <a:pt x="21" y="540"/>
                    <a:pt x="171" y="690"/>
                    <a:pt x="355" y="690"/>
                  </a:cubicBezTo>
                  <a:cubicBezTo>
                    <a:pt x="540" y="690"/>
                    <a:pt x="689" y="540"/>
                    <a:pt x="689" y="356"/>
                  </a:cubicBezTo>
                  <a:cubicBezTo>
                    <a:pt x="689" y="171"/>
                    <a:pt x="540" y="22"/>
                    <a:pt x="355" y="2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Freeform 40"/>
            <p:cNvSpPr/>
            <p:nvPr/>
          </p:nvSpPr>
          <p:spPr bwMode="auto">
            <a:xfrm>
              <a:off x="10266383" y="5176284"/>
              <a:ext cx="493924" cy="351317"/>
            </a:xfrm>
            <a:custGeom>
              <a:avLst/>
              <a:gdLst>
                <a:gd name="T0" fmla="*/ 24 w 807"/>
                <a:gd name="T1" fmla="*/ 567 h 574"/>
                <a:gd name="T2" fmla="*/ 0 w 807"/>
                <a:gd name="T3" fmla="*/ 452 h 574"/>
                <a:gd name="T4" fmla="*/ 22 w 807"/>
                <a:gd name="T5" fmla="*/ 23 h 574"/>
                <a:gd name="T6" fmla="*/ 104 w 807"/>
                <a:gd name="T7" fmla="*/ 5 h 574"/>
                <a:gd name="T8" fmla="*/ 766 w 807"/>
                <a:gd name="T9" fmla="*/ 0 h 574"/>
                <a:gd name="T10" fmla="*/ 807 w 807"/>
                <a:gd name="T11" fmla="*/ 66 h 574"/>
                <a:gd name="T12" fmla="*/ 797 w 807"/>
                <a:gd name="T13" fmla="*/ 522 h 574"/>
                <a:gd name="T14" fmla="*/ 755 w 807"/>
                <a:gd name="T15" fmla="*/ 574 h 574"/>
                <a:gd name="T16" fmla="*/ 24 w 807"/>
                <a:gd name="T17" fmla="*/ 567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07" h="574">
                  <a:moveTo>
                    <a:pt x="24" y="567"/>
                  </a:moveTo>
                  <a:lnTo>
                    <a:pt x="0" y="452"/>
                  </a:lnTo>
                  <a:lnTo>
                    <a:pt x="22" y="23"/>
                  </a:lnTo>
                  <a:lnTo>
                    <a:pt x="104" y="5"/>
                  </a:lnTo>
                  <a:lnTo>
                    <a:pt x="766" y="0"/>
                  </a:lnTo>
                  <a:lnTo>
                    <a:pt x="807" y="66"/>
                  </a:lnTo>
                  <a:lnTo>
                    <a:pt x="797" y="522"/>
                  </a:lnTo>
                  <a:lnTo>
                    <a:pt x="755" y="574"/>
                  </a:lnTo>
                  <a:lnTo>
                    <a:pt x="24" y="567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Freeform 41"/>
            <p:cNvSpPr/>
            <p:nvPr/>
          </p:nvSpPr>
          <p:spPr bwMode="auto">
            <a:xfrm>
              <a:off x="10266383" y="5176284"/>
              <a:ext cx="493924" cy="351317"/>
            </a:xfrm>
            <a:custGeom>
              <a:avLst/>
              <a:gdLst>
                <a:gd name="T0" fmla="*/ 24 w 807"/>
                <a:gd name="T1" fmla="*/ 567 h 574"/>
                <a:gd name="T2" fmla="*/ 0 w 807"/>
                <a:gd name="T3" fmla="*/ 452 h 574"/>
                <a:gd name="T4" fmla="*/ 22 w 807"/>
                <a:gd name="T5" fmla="*/ 23 h 574"/>
                <a:gd name="T6" fmla="*/ 104 w 807"/>
                <a:gd name="T7" fmla="*/ 5 h 574"/>
                <a:gd name="T8" fmla="*/ 766 w 807"/>
                <a:gd name="T9" fmla="*/ 0 h 574"/>
                <a:gd name="T10" fmla="*/ 807 w 807"/>
                <a:gd name="T11" fmla="*/ 66 h 574"/>
                <a:gd name="T12" fmla="*/ 797 w 807"/>
                <a:gd name="T13" fmla="*/ 522 h 574"/>
                <a:gd name="T14" fmla="*/ 755 w 807"/>
                <a:gd name="T15" fmla="*/ 574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7" h="574">
                  <a:moveTo>
                    <a:pt x="24" y="567"/>
                  </a:moveTo>
                  <a:lnTo>
                    <a:pt x="0" y="452"/>
                  </a:lnTo>
                  <a:lnTo>
                    <a:pt x="22" y="23"/>
                  </a:lnTo>
                  <a:lnTo>
                    <a:pt x="104" y="5"/>
                  </a:lnTo>
                  <a:lnTo>
                    <a:pt x="766" y="0"/>
                  </a:lnTo>
                  <a:lnTo>
                    <a:pt x="807" y="66"/>
                  </a:lnTo>
                  <a:lnTo>
                    <a:pt x="797" y="522"/>
                  </a:lnTo>
                  <a:lnTo>
                    <a:pt x="755" y="57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6" name="Freeform 42"/>
            <p:cNvSpPr>
              <a:spLocks noEditPoints="1"/>
            </p:cNvSpPr>
            <p:nvPr/>
          </p:nvSpPr>
          <p:spPr bwMode="auto">
            <a:xfrm>
              <a:off x="10254754" y="5163431"/>
              <a:ext cx="519630" cy="422314"/>
            </a:xfrm>
            <a:custGeom>
              <a:avLst/>
              <a:gdLst>
                <a:gd name="T0" fmla="*/ 332 w 359"/>
                <a:gd name="T1" fmla="*/ 0 h 292"/>
                <a:gd name="T2" fmla="*/ 27 w 359"/>
                <a:gd name="T3" fmla="*/ 0 h 292"/>
                <a:gd name="T4" fmla="*/ 0 w 359"/>
                <a:gd name="T5" fmla="*/ 27 h 292"/>
                <a:gd name="T6" fmla="*/ 0 w 359"/>
                <a:gd name="T7" fmla="*/ 234 h 292"/>
                <a:gd name="T8" fmla="*/ 27 w 359"/>
                <a:gd name="T9" fmla="*/ 261 h 292"/>
                <a:gd name="T10" fmla="*/ 147 w 359"/>
                <a:gd name="T11" fmla="*/ 261 h 292"/>
                <a:gd name="T12" fmla="*/ 147 w 359"/>
                <a:gd name="T13" fmla="*/ 279 h 292"/>
                <a:gd name="T14" fmla="*/ 33 w 359"/>
                <a:gd name="T15" fmla="*/ 279 h 292"/>
                <a:gd name="T16" fmla="*/ 27 w 359"/>
                <a:gd name="T17" fmla="*/ 286 h 292"/>
                <a:gd name="T18" fmla="*/ 33 w 359"/>
                <a:gd name="T19" fmla="*/ 292 h 292"/>
                <a:gd name="T20" fmla="*/ 327 w 359"/>
                <a:gd name="T21" fmla="*/ 292 h 292"/>
                <a:gd name="T22" fmla="*/ 333 w 359"/>
                <a:gd name="T23" fmla="*/ 286 h 292"/>
                <a:gd name="T24" fmla="*/ 327 w 359"/>
                <a:gd name="T25" fmla="*/ 279 h 292"/>
                <a:gd name="T26" fmla="*/ 226 w 359"/>
                <a:gd name="T27" fmla="*/ 279 h 292"/>
                <a:gd name="T28" fmla="*/ 226 w 359"/>
                <a:gd name="T29" fmla="*/ 261 h 292"/>
                <a:gd name="T30" fmla="*/ 332 w 359"/>
                <a:gd name="T31" fmla="*/ 261 h 292"/>
                <a:gd name="T32" fmla="*/ 359 w 359"/>
                <a:gd name="T33" fmla="*/ 234 h 292"/>
                <a:gd name="T34" fmla="*/ 359 w 359"/>
                <a:gd name="T35" fmla="*/ 27 h 292"/>
                <a:gd name="T36" fmla="*/ 332 w 359"/>
                <a:gd name="T37" fmla="*/ 0 h 292"/>
                <a:gd name="T38" fmla="*/ 340 w 359"/>
                <a:gd name="T39" fmla="*/ 215 h 292"/>
                <a:gd name="T40" fmla="*/ 316 w 359"/>
                <a:gd name="T41" fmla="*/ 238 h 292"/>
                <a:gd name="T42" fmla="*/ 45 w 359"/>
                <a:gd name="T43" fmla="*/ 238 h 292"/>
                <a:gd name="T44" fmla="*/ 21 w 359"/>
                <a:gd name="T45" fmla="*/ 215 h 292"/>
                <a:gd name="T46" fmla="*/ 21 w 359"/>
                <a:gd name="T47" fmla="*/ 40 h 292"/>
                <a:gd name="T48" fmla="*/ 45 w 359"/>
                <a:gd name="T49" fmla="*/ 17 h 292"/>
                <a:gd name="T50" fmla="*/ 316 w 359"/>
                <a:gd name="T51" fmla="*/ 17 h 292"/>
                <a:gd name="T52" fmla="*/ 340 w 359"/>
                <a:gd name="T53" fmla="*/ 40 h 292"/>
                <a:gd name="T54" fmla="*/ 340 w 359"/>
                <a:gd name="T55" fmla="*/ 215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59" h="292">
                  <a:moveTo>
                    <a:pt x="332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2" y="0"/>
                    <a:pt x="0" y="12"/>
                    <a:pt x="0" y="27"/>
                  </a:cubicBezTo>
                  <a:cubicBezTo>
                    <a:pt x="0" y="234"/>
                    <a:pt x="0" y="234"/>
                    <a:pt x="0" y="234"/>
                  </a:cubicBezTo>
                  <a:cubicBezTo>
                    <a:pt x="0" y="249"/>
                    <a:pt x="12" y="261"/>
                    <a:pt x="27" y="261"/>
                  </a:cubicBezTo>
                  <a:cubicBezTo>
                    <a:pt x="147" y="261"/>
                    <a:pt x="147" y="261"/>
                    <a:pt x="147" y="261"/>
                  </a:cubicBezTo>
                  <a:cubicBezTo>
                    <a:pt x="147" y="279"/>
                    <a:pt x="147" y="279"/>
                    <a:pt x="147" y="279"/>
                  </a:cubicBezTo>
                  <a:cubicBezTo>
                    <a:pt x="33" y="279"/>
                    <a:pt x="33" y="279"/>
                    <a:pt x="33" y="279"/>
                  </a:cubicBezTo>
                  <a:cubicBezTo>
                    <a:pt x="30" y="279"/>
                    <a:pt x="27" y="282"/>
                    <a:pt x="27" y="286"/>
                  </a:cubicBezTo>
                  <a:cubicBezTo>
                    <a:pt x="27" y="289"/>
                    <a:pt x="30" y="292"/>
                    <a:pt x="33" y="292"/>
                  </a:cubicBezTo>
                  <a:cubicBezTo>
                    <a:pt x="327" y="292"/>
                    <a:pt x="327" y="292"/>
                    <a:pt x="327" y="292"/>
                  </a:cubicBezTo>
                  <a:cubicBezTo>
                    <a:pt x="330" y="292"/>
                    <a:pt x="333" y="289"/>
                    <a:pt x="333" y="286"/>
                  </a:cubicBezTo>
                  <a:cubicBezTo>
                    <a:pt x="333" y="282"/>
                    <a:pt x="330" y="279"/>
                    <a:pt x="327" y="279"/>
                  </a:cubicBezTo>
                  <a:cubicBezTo>
                    <a:pt x="226" y="279"/>
                    <a:pt x="226" y="279"/>
                    <a:pt x="226" y="279"/>
                  </a:cubicBezTo>
                  <a:cubicBezTo>
                    <a:pt x="226" y="261"/>
                    <a:pt x="226" y="261"/>
                    <a:pt x="226" y="261"/>
                  </a:cubicBezTo>
                  <a:cubicBezTo>
                    <a:pt x="332" y="261"/>
                    <a:pt x="332" y="261"/>
                    <a:pt x="332" y="261"/>
                  </a:cubicBezTo>
                  <a:cubicBezTo>
                    <a:pt x="347" y="261"/>
                    <a:pt x="359" y="249"/>
                    <a:pt x="359" y="234"/>
                  </a:cubicBezTo>
                  <a:cubicBezTo>
                    <a:pt x="359" y="27"/>
                    <a:pt x="359" y="27"/>
                    <a:pt x="359" y="27"/>
                  </a:cubicBezTo>
                  <a:cubicBezTo>
                    <a:pt x="359" y="12"/>
                    <a:pt x="347" y="0"/>
                    <a:pt x="332" y="0"/>
                  </a:cubicBezTo>
                  <a:close/>
                  <a:moveTo>
                    <a:pt x="340" y="215"/>
                  </a:moveTo>
                  <a:cubicBezTo>
                    <a:pt x="340" y="228"/>
                    <a:pt x="329" y="238"/>
                    <a:pt x="316" y="238"/>
                  </a:cubicBezTo>
                  <a:cubicBezTo>
                    <a:pt x="45" y="238"/>
                    <a:pt x="45" y="238"/>
                    <a:pt x="45" y="238"/>
                  </a:cubicBezTo>
                  <a:cubicBezTo>
                    <a:pt x="31" y="238"/>
                    <a:pt x="21" y="228"/>
                    <a:pt x="21" y="215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21" y="27"/>
                    <a:pt x="31" y="17"/>
                    <a:pt x="45" y="17"/>
                  </a:cubicBezTo>
                  <a:cubicBezTo>
                    <a:pt x="316" y="17"/>
                    <a:pt x="316" y="17"/>
                    <a:pt x="316" y="17"/>
                  </a:cubicBezTo>
                  <a:cubicBezTo>
                    <a:pt x="329" y="17"/>
                    <a:pt x="340" y="27"/>
                    <a:pt x="340" y="40"/>
                  </a:cubicBezTo>
                  <a:lnTo>
                    <a:pt x="340" y="21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7" name="Oval 43"/>
            <p:cNvSpPr>
              <a:spLocks noChangeArrowheads="1"/>
            </p:cNvSpPr>
            <p:nvPr/>
          </p:nvSpPr>
          <p:spPr bwMode="auto">
            <a:xfrm>
              <a:off x="10762755" y="5612064"/>
              <a:ext cx="101600" cy="97928"/>
            </a:xfrm>
            <a:prstGeom prst="ellipse">
              <a:avLst/>
            </a:prstGeom>
            <a:solidFill>
              <a:srgbClr val="B5E3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Freeform 44"/>
            <p:cNvSpPr/>
            <p:nvPr/>
          </p:nvSpPr>
          <p:spPr bwMode="auto">
            <a:xfrm>
              <a:off x="10712567" y="5372752"/>
              <a:ext cx="181779" cy="145056"/>
            </a:xfrm>
            <a:custGeom>
              <a:avLst/>
              <a:gdLst>
                <a:gd name="T0" fmla="*/ 4 w 297"/>
                <a:gd name="T1" fmla="*/ 237 h 237"/>
                <a:gd name="T2" fmla="*/ 0 w 297"/>
                <a:gd name="T3" fmla="*/ 0 h 237"/>
                <a:gd name="T4" fmla="*/ 295 w 297"/>
                <a:gd name="T5" fmla="*/ 8 h 237"/>
                <a:gd name="T6" fmla="*/ 297 w 297"/>
                <a:gd name="T7" fmla="*/ 237 h 237"/>
                <a:gd name="T8" fmla="*/ 4 w 297"/>
                <a:gd name="T9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" h="237">
                  <a:moveTo>
                    <a:pt x="4" y="237"/>
                  </a:moveTo>
                  <a:lnTo>
                    <a:pt x="0" y="0"/>
                  </a:lnTo>
                  <a:lnTo>
                    <a:pt x="295" y="8"/>
                  </a:lnTo>
                  <a:lnTo>
                    <a:pt x="297" y="237"/>
                  </a:lnTo>
                  <a:lnTo>
                    <a:pt x="4" y="237"/>
                  </a:lnTo>
                  <a:close/>
                </a:path>
              </a:pathLst>
            </a:custGeom>
            <a:solidFill>
              <a:srgbClr val="B5E3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" name="Freeform 45"/>
            <p:cNvSpPr>
              <a:spLocks noEditPoints="1"/>
            </p:cNvSpPr>
            <p:nvPr/>
          </p:nvSpPr>
          <p:spPr bwMode="auto">
            <a:xfrm>
              <a:off x="10686249" y="5307875"/>
              <a:ext cx="238700" cy="440064"/>
            </a:xfrm>
            <a:custGeom>
              <a:avLst/>
              <a:gdLst>
                <a:gd name="T0" fmla="*/ 83 w 165"/>
                <a:gd name="T1" fmla="*/ 0 h 304"/>
                <a:gd name="T2" fmla="*/ 0 w 165"/>
                <a:gd name="T3" fmla="*/ 69 h 304"/>
                <a:gd name="T4" fmla="*/ 0 w 165"/>
                <a:gd name="T5" fmla="*/ 236 h 304"/>
                <a:gd name="T6" fmla="*/ 83 w 165"/>
                <a:gd name="T7" fmla="*/ 304 h 304"/>
                <a:gd name="T8" fmla="*/ 165 w 165"/>
                <a:gd name="T9" fmla="*/ 236 h 304"/>
                <a:gd name="T10" fmla="*/ 165 w 165"/>
                <a:gd name="T11" fmla="*/ 69 h 304"/>
                <a:gd name="T12" fmla="*/ 83 w 165"/>
                <a:gd name="T13" fmla="*/ 0 h 304"/>
                <a:gd name="T14" fmla="*/ 85 w 165"/>
                <a:gd name="T15" fmla="*/ 265 h 304"/>
                <a:gd name="T16" fmla="*/ 65 w 165"/>
                <a:gd name="T17" fmla="*/ 245 h 304"/>
                <a:gd name="T18" fmla="*/ 85 w 165"/>
                <a:gd name="T19" fmla="*/ 225 h 304"/>
                <a:gd name="T20" fmla="*/ 105 w 165"/>
                <a:gd name="T21" fmla="*/ 245 h 304"/>
                <a:gd name="T22" fmla="*/ 85 w 165"/>
                <a:gd name="T23" fmla="*/ 265 h 304"/>
                <a:gd name="T24" fmla="*/ 129 w 165"/>
                <a:gd name="T25" fmla="*/ 124 h 304"/>
                <a:gd name="T26" fmla="*/ 38 w 165"/>
                <a:gd name="T27" fmla="*/ 124 h 304"/>
                <a:gd name="T28" fmla="*/ 31 w 165"/>
                <a:gd name="T29" fmla="*/ 117 h 304"/>
                <a:gd name="T30" fmla="*/ 38 w 165"/>
                <a:gd name="T31" fmla="*/ 110 h 304"/>
                <a:gd name="T32" fmla="*/ 129 w 165"/>
                <a:gd name="T33" fmla="*/ 110 h 304"/>
                <a:gd name="T34" fmla="*/ 136 w 165"/>
                <a:gd name="T35" fmla="*/ 117 h 304"/>
                <a:gd name="T36" fmla="*/ 129 w 165"/>
                <a:gd name="T37" fmla="*/ 124 h 304"/>
                <a:gd name="T38" fmla="*/ 129 w 165"/>
                <a:gd name="T39" fmla="*/ 75 h 304"/>
                <a:gd name="T40" fmla="*/ 38 w 165"/>
                <a:gd name="T41" fmla="*/ 75 h 304"/>
                <a:gd name="T42" fmla="*/ 31 w 165"/>
                <a:gd name="T43" fmla="*/ 68 h 304"/>
                <a:gd name="T44" fmla="*/ 38 w 165"/>
                <a:gd name="T45" fmla="*/ 61 h 304"/>
                <a:gd name="T46" fmla="*/ 129 w 165"/>
                <a:gd name="T47" fmla="*/ 61 h 304"/>
                <a:gd name="T48" fmla="*/ 136 w 165"/>
                <a:gd name="T49" fmla="*/ 68 h 304"/>
                <a:gd name="T50" fmla="*/ 129 w 165"/>
                <a:gd name="T51" fmla="*/ 75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5" h="304">
                  <a:moveTo>
                    <a:pt x="83" y="0"/>
                  </a:moveTo>
                  <a:cubicBezTo>
                    <a:pt x="37" y="0"/>
                    <a:pt x="3" y="8"/>
                    <a:pt x="0" y="69"/>
                  </a:cubicBezTo>
                  <a:cubicBezTo>
                    <a:pt x="0" y="236"/>
                    <a:pt x="0" y="236"/>
                    <a:pt x="0" y="236"/>
                  </a:cubicBezTo>
                  <a:cubicBezTo>
                    <a:pt x="2" y="299"/>
                    <a:pt x="37" y="304"/>
                    <a:pt x="83" y="304"/>
                  </a:cubicBezTo>
                  <a:cubicBezTo>
                    <a:pt x="128" y="304"/>
                    <a:pt x="165" y="296"/>
                    <a:pt x="165" y="236"/>
                  </a:cubicBezTo>
                  <a:cubicBezTo>
                    <a:pt x="165" y="69"/>
                    <a:pt x="165" y="69"/>
                    <a:pt x="165" y="69"/>
                  </a:cubicBezTo>
                  <a:cubicBezTo>
                    <a:pt x="164" y="15"/>
                    <a:pt x="128" y="0"/>
                    <a:pt x="83" y="0"/>
                  </a:cubicBezTo>
                  <a:close/>
                  <a:moveTo>
                    <a:pt x="85" y="265"/>
                  </a:moveTo>
                  <a:cubicBezTo>
                    <a:pt x="74" y="265"/>
                    <a:pt x="65" y="256"/>
                    <a:pt x="65" y="245"/>
                  </a:cubicBezTo>
                  <a:cubicBezTo>
                    <a:pt x="65" y="234"/>
                    <a:pt x="74" y="225"/>
                    <a:pt x="85" y="225"/>
                  </a:cubicBezTo>
                  <a:cubicBezTo>
                    <a:pt x="96" y="225"/>
                    <a:pt x="105" y="234"/>
                    <a:pt x="105" y="245"/>
                  </a:cubicBezTo>
                  <a:cubicBezTo>
                    <a:pt x="105" y="256"/>
                    <a:pt x="96" y="265"/>
                    <a:pt x="85" y="265"/>
                  </a:cubicBezTo>
                  <a:close/>
                  <a:moveTo>
                    <a:pt x="129" y="124"/>
                  </a:moveTo>
                  <a:cubicBezTo>
                    <a:pt x="38" y="124"/>
                    <a:pt x="38" y="124"/>
                    <a:pt x="38" y="124"/>
                  </a:cubicBezTo>
                  <a:cubicBezTo>
                    <a:pt x="34" y="124"/>
                    <a:pt x="31" y="121"/>
                    <a:pt x="31" y="117"/>
                  </a:cubicBezTo>
                  <a:cubicBezTo>
                    <a:pt x="31" y="113"/>
                    <a:pt x="34" y="110"/>
                    <a:pt x="38" y="110"/>
                  </a:cubicBezTo>
                  <a:cubicBezTo>
                    <a:pt x="129" y="110"/>
                    <a:pt x="129" y="110"/>
                    <a:pt x="129" y="110"/>
                  </a:cubicBezTo>
                  <a:cubicBezTo>
                    <a:pt x="133" y="110"/>
                    <a:pt x="136" y="113"/>
                    <a:pt x="136" y="117"/>
                  </a:cubicBezTo>
                  <a:cubicBezTo>
                    <a:pt x="136" y="121"/>
                    <a:pt x="133" y="124"/>
                    <a:pt x="129" y="124"/>
                  </a:cubicBezTo>
                  <a:close/>
                  <a:moveTo>
                    <a:pt x="129" y="75"/>
                  </a:moveTo>
                  <a:cubicBezTo>
                    <a:pt x="38" y="75"/>
                    <a:pt x="38" y="75"/>
                    <a:pt x="38" y="75"/>
                  </a:cubicBezTo>
                  <a:cubicBezTo>
                    <a:pt x="34" y="75"/>
                    <a:pt x="31" y="72"/>
                    <a:pt x="31" y="68"/>
                  </a:cubicBezTo>
                  <a:cubicBezTo>
                    <a:pt x="31" y="64"/>
                    <a:pt x="34" y="61"/>
                    <a:pt x="38" y="61"/>
                  </a:cubicBezTo>
                  <a:cubicBezTo>
                    <a:pt x="129" y="61"/>
                    <a:pt x="129" y="61"/>
                    <a:pt x="129" y="61"/>
                  </a:cubicBezTo>
                  <a:cubicBezTo>
                    <a:pt x="133" y="61"/>
                    <a:pt x="136" y="64"/>
                    <a:pt x="136" y="68"/>
                  </a:cubicBezTo>
                  <a:cubicBezTo>
                    <a:pt x="136" y="72"/>
                    <a:pt x="133" y="75"/>
                    <a:pt x="129" y="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" name="Freeform 46"/>
            <p:cNvSpPr/>
            <p:nvPr/>
          </p:nvSpPr>
          <p:spPr bwMode="auto">
            <a:xfrm>
              <a:off x="8761964" y="3117960"/>
              <a:ext cx="61817" cy="60593"/>
            </a:xfrm>
            <a:custGeom>
              <a:avLst/>
              <a:gdLst>
                <a:gd name="T0" fmla="*/ 38 w 43"/>
                <a:gd name="T1" fmla="*/ 29 h 42"/>
                <a:gd name="T2" fmla="*/ 29 w 43"/>
                <a:gd name="T3" fmla="*/ 4 h 42"/>
                <a:gd name="T4" fmla="*/ 4 w 43"/>
                <a:gd name="T5" fmla="*/ 14 h 42"/>
                <a:gd name="T6" fmla="*/ 14 w 43"/>
                <a:gd name="T7" fmla="*/ 38 h 42"/>
                <a:gd name="T8" fmla="*/ 38 w 43"/>
                <a:gd name="T9" fmla="*/ 2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8" y="29"/>
                  </a:moveTo>
                  <a:cubicBezTo>
                    <a:pt x="43" y="20"/>
                    <a:pt x="38" y="9"/>
                    <a:pt x="29" y="4"/>
                  </a:cubicBezTo>
                  <a:cubicBezTo>
                    <a:pt x="20" y="0"/>
                    <a:pt x="9" y="4"/>
                    <a:pt x="4" y="14"/>
                  </a:cubicBezTo>
                  <a:cubicBezTo>
                    <a:pt x="0" y="23"/>
                    <a:pt x="4" y="34"/>
                    <a:pt x="14" y="38"/>
                  </a:cubicBezTo>
                  <a:cubicBezTo>
                    <a:pt x="23" y="42"/>
                    <a:pt x="34" y="38"/>
                    <a:pt x="38" y="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Freeform 47"/>
            <p:cNvSpPr/>
            <p:nvPr/>
          </p:nvSpPr>
          <p:spPr bwMode="auto">
            <a:xfrm>
              <a:off x="8671992" y="3077565"/>
              <a:ext cx="60593" cy="60593"/>
            </a:xfrm>
            <a:custGeom>
              <a:avLst/>
              <a:gdLst>
                <a:gd name="T0" fmla="*/ 38 w 42"/>
                <a:gd name="T1" fmla="*/ 29 h 42"/>
                <a:gd name="T2" fmla="*/ 28 w 42"/>
                <a:gd name="T3" fmla="*/ 4 h 42"/>
                <a:gd name="T4" fmla="*/ 4 w 42"/>
                <a:gd name="T5" fmla="*/ 13 h 42"/>
                <a:gd name="T6" fmla="*/ 13 w 42"/>
                <a:gd name="T7" fmla="*/ 38 h 42"/>
                <a:gd name="T8" fmla="*/ 38 w 42"/>
                <a:gd name="T9" fmla="*/ 2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38" y="29"/>
                  </a:moveTo>
                  <a:cubicBezTo>
                    <a:pt x="42" y="19"/>
                    <a:pt x="38" y="8"/>
                    <a:pt x="28" y="4"/>
                  </a:cubicBezTo>
                  <a:cubicBezTo>
                    <a:pt x="19" y="0"/>
                    <a:pt x="8" y="4"/>
                    <a:pt x="4" y="13"/>
                  </a:cubicBezTo>
                  <a:cubicBezTo>
                    <a:pt x="0" y="23"/>
                    <a:pt x="4" y="34"/>
                    <a:pt x="13" y="38"/>
                  </a:cubicBezTo>
                  <a:cubicBezTo>
                    <a:pt x="22" y="42"/>
                    <a:pt x="34" y="38"/>
                    <a:pt x="38" y="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Freeform 48"/>
            <p:cNvSpPr/>
            <p:nvPr/>
          </p:nvSpPr>
          <p:spPr bwMode="auto">
            <a:xfrm>
              <a:off x="8580797" y="3035333"/>
              <a:ext cx="60593" cy="62429"/>
            </a:xfrm>
            <a:custGeom>
              <a:avLst/>
              <a:gdLst>
                <a:gd name="T0" fmla="*/ 38 w 42"/>
                <a:gd name="T1" fmla="*/ 29 h 43"/>
                <a:gd name="T2" fmla="*/ 29 w 42"/>
                <a:gd name="T3" fmla="*/ 5 h 43"/>
                <a:gd name="T4" fmla="*/ 4 w 42"/>
                <a:gd name="T5" fmla="*/ 14 h 43"/>
                <a:gd name="T6" fmla="*/ 14 w 42"/>
                <a:gd name="T7" fmla="*/ 39 h 43"/>
                <a:gd name="T8" fmla="*/ 38 w 42"/>
                <a:gd name="T9" fmla="*/ 2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3">
                  <a:moveTo>
                    <a:pt x="38" y="29"/>
                  </a:moveTo>
                  <a:cubicBezTo>
                    <a:pt x="42" y="20"/>
                    <a:pt x="38" y="9"/>
                    <a:pt x="29" y="5"/>
                  </a:cubicBezTo>
                  <a:cubicBezTo>
                    <a:pt x="20" y="0"/>
                    <a:pt x="9" y="5"/>
                    <a:pt x="4" y="14"/>
                  </a:cubicBezTo>
                  <a:cubicBezTo>
                    <a:pt x="0" y="23"/>
                    <a:pt x="4" y="34"/>
                    <a:pt x="14" y="39"/>
                  </a:cubicBezTo>
                  <a:cubicBezTo>
                    <a:pt x="23" y="43"/>
                    <a:pt x="34" y="39"/>
                    <a:pt x="38" y="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" name="Freeform 49"/>
            <p:cNvSpPr/>
            <p:nvPr/>
          </p:nvSpPr>
          <p:spPr bwMode="auto">
            <a:xfrm>
              <a:off x="8489602" y="2994938"/>
              <a:ext cx="62429" cy="60593"/>
            </a:xfrm>
            <a:custGeom>
              <a:avLst/>
              <a:gdLst>
                <a:gd name="T0" fmla="*/ 39 w 43"/>
                <a:gd name="T1" fmla="*/ 29 h 42"/>
                <a:gd name="T2" fmla="*/ 29 w 43"/>
                <a:gd name="T3" fmla="*/ 4 h 42"/>
                <a:gd name="T4" fmla="*/ 5 w 43"/>
                <a:gd name="T5" fmla="*/ 14 h 42"/>
                <a:gd name="T6" fmla="*/ 14 w 43"/>
                <a:gd name="T7" fmla="*/ 38 h 42"/>
                <a:gd name="T8" fmla="*/ 39 w 43"/>
                <a:gd name="T9" fmla="*/ 2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9" y="29"/>
                  </a:moveTo>
                  <a:cubicBezTo>
                    <a:pt x="43" y="20"/>
                    <a:pt x="39" y="9"/>
                    <a:pt x="29" y="4"/>
                  </a:cubicBezTo>
                  <a:cubicBezTo>
                    <a:pt x="20" y="0"/>
                    <a:pt x="9" y="4"/>
                    <a:pt x="5" y="14"/>
                  </a:cubicBezTo>
                  <a:cubicBezTo>
                    <a:pt x="0" y="23"/>
                    <a:pt x="5" y="34"/>
                    <a:pt x="14" y="38"/>
                  </a:cubicBezTo>
                  <a:cubicBezTo>
                    <a:pt x="23" y="42"/>
                    <a:pt x="34" y="38"/>
                    <a:pt x="39" y="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" name="Freeform 50"/>
            <p:cNvSpPr/>
            <p:nvPr/>
          </p:nvSpPr>
          <p:spPr bwMode="auto">
            <a:xfrm>
              <a:off x="8400242" y="2954543"/>
              <a:ext cx="60593" cy="60593"/>
            </a:xfrm>
            <a:custGeom>
              <a:avLst/>
              <a:gdLst>
                <a:gd name="T0" fmla="*/ 38 w 42"/>
                <a:gd name="T1" fmla="*/ 29 h 42"/>
                <a:gd name="T2" fmla="*/ 29 w 42"/>
                <a:gd name="T3" fmla="*/ 4 h 42"/>
                <a:gd name="T4" fmla="*/ 4 w 42"/>
                <a:gd name="T5" fmla="*/ 13 h 42"/>
                <a:gd name="T6" fmla="*/ 13 w 42"/>
                <a:gd name="T7" fmla="*/ 38 h 42"/>
                <a:gd name="T8" fmla="*/ 38 w 42"/>
                <a:gd name="T9" fmla="*/ 2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38" y="29"/>
                  </a:moveTo>
                  <a:cubicBezTo>
                    <a:pt x="42" y="19"/>
                    <a:pt x="38" y="8"/>
                    <a:pt x="29" y="4"/>
                  </a:cubicBezTo>
                  <a:cubicBezTo>
                    <a:pt x="19" y="0"/>
                    <a:pt x="8" y="4"/>
                    <a:pt x="4" y="13"/>
                  </a:cubicBezTo>
                  <a:cubicBezTo>
                    <a:pt x="0" y="23"/>
                    <a:pt x="4" y="34"/>
                    <a:pt x="13" y="38"/>
                  </a:cubicBezTo>
                  <a:cubicBezTo>
                    <a:pt x="23" y="42"/>
                    <a:pt x="34" y="38"/>
                    <a:pt x="38" y="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" name="Freeform 51"/>
            <p:cNvSpPr/>
            <p:nvPr/>
          </p:nvSpPr>
          <p:spPr bwMode="auto">
            <a:xfrm>
              <a:off x="8309047" y="2912311"/>
              <a:ext cx="61817" cy="62429"/>
            </a:xfrm>
            <a:custGeom>
              <a:avLst/>
              <a:gdLst>
                <a:gd name="T0" fmla="*/ 39 w 43"/>
                <a:gd name="T1" fmla="*/ 29 h 43"/>
                <a:gd name="T2" fmla="*/ 29 w 43"/>
                <a:gd name="T3" fmla="*/ 5 h 43"/>
                <a:gd name="T4" fmla="*/ 5 w 43"/>
                <a:gd name="T5" fmla="*/ 14 h 43"/>
                <a:gd name="T6" fmla="*/ 14 w 43"/>
                <a:gd name="T7" fmla="*/ 39 h 43"/>
                <a:gd name="T8" fmla="*/ 39 w 43"/>
                <a:gd name="T9" fmla="*/ 2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39" y="29"/>
                  </a:moveTo>
                  <a:cubicBezTo>
                    <a:pt x="43" y="20"/>
                    <a:pt x="39" y="9"/>
                    <a:pt x="29" y="5"/>
                  </a:cubicBezTo>
                  <a:cubicBezTo>
                    <a:pt x="20" y="0"/>
                    <a:pt x="9" y="5"/>
                    <a:pt x="5" y="14"/>
                  </a:cubicBezTo>
                  <a:cubicBezTo>
                    <a:pt x="0" y="23"/>
                    <a:pt x="5" y="34"/>
                    <a:pt x="14" y="39"/>
                  </a:cubicBezTo>
                  <a:cubicBezTo>
                    <a:pt x="23" y="43"/>
                    <a:pt x="34" y="39"/>
                    <a:pt x="39" y="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6" name="Freeform 52"/>
            <p:cNvSpPr/>
            <p:nvPr/>
          </p:nvSpPr>
          <p:spPr bwMode="auto">
            <a:xfrm>
              <a:off x="8219075" y="2871916"/>
              <a:ext cx="60593" cy="60593"/>
            </a:xfrm>
            <a:custGeom>
              <a:avLst/>
              <a:gdLst>
                <a:gd name="T0" fmla="*/ 38 w 42"/>
                <a:gd name="T1" fmla="*/ 29 h 42"/>
                <a:gd name="T2" fmla="*/ 29 w 42"/>
                <a:gd name="T3" fmla="*/ 4 h 42"/>
                <a:gd name="T4" fmla="*/ 4 w 42"/>
                <a:gd name="T5" fmla="*/ 14 h 42"/>
                <a:gd name="T6" fmla="*/ 13 w 42"/>
                <a:gd name="T7" fmla="*/ 38 h 42"/>
                <a:gd name="T8" fmla="*/ 38 w 42"/>
                <a:gd name="T9" fmla="*/ 2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38" y="29"/>
                  </a:moveTo>
                  <a:cubicBezTo>
                    <a:pt x="42" y="20"/>
                    <a:pt x="38" y="9"/>
                    <a:pt x="29" y="4"/>
                  </a:cubicBezTo>
                  <a:cubicBezTo>
                    <a:pt x="19" y="0"/>
                    <a:pt x="8" y="4"/>
                    <a:pt x="4" y="14"/>
                  </a:cubicBezTo>
                  <a:cubicBezTo>
                    <a:pt x="0" y="23"/>
                    <a:pt x="4" y="34"/>
                    <a:pt x="13" y="38"/>
                  </a:cubicBezTo>
                  <a:cubicBezTo>
                    <a:pt x="23" y="42"/>
                    <a:pt x="34" y="38"/>
                    <a:pt x="38" y="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7" name="Freeform 53"/>
            <p:cNvSpPr/>
            <p:nvPr/>
          </p:nvSpPr>
          <p:spPr bwMode="auto">
            <a:xfrm>
              <a:off x="8127880" y="2831521"/>
              <a:ext cx="62429" cy="60593"/>
            </a:xfrm>
            <a:custGeom>
              <a:avLst/>
              <a:gdLst>
                <a:gd name="T0" fmla="*/ 39 w 43"/>
                <a:gd name="T1" fmla="*/ 29 h 42"/>
                <a:gd name="T2" fmla="*/ 29 w 43"/>
                <a:gd name="T3" fmla="*/ 4 h 42"/>
                <a:gd name="T4" fmla="*/ 5 w 43"/>
                <a:gd name="T5" fmla="*/ 13 h 42"/>
                <a:gd name="T6" fmla="*/ 14 w 43"/>
                <a:gd name="T7" fmla="*/ 38 h 42"/>
                <a:gd name="T8" fmla="*/ 39 w 43"/>
                <a:gd name="T9" fmla="*/ 2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9" y="29"/>
                  </a:moveTo>
                  <a:cubicBezTo>
                    <a:pt x="43" y="19"/>
                    <a:pt x="39" y="8"/>
                    <a:pt x="29" y="4"/>
                  </a:cubicBezTo>
                  <a:cubicBezTo>
                    <a:pt x="20" y="0"/>
                    <a:pt x="9" y="4"/>
                    <a:pt x="5" y="13"/>
                  </a:cubicBezTo>
                  <a:cubicBezTo>
                    <a:pt x="0" y="23"/>
                    <a:pt x="4" y="34"/>
                    <a:pt x="14" y="38"/>
                  </a:cubicBezTo>
                  <a:cubicBezTo>
                    <a:pt x="23" y="42"/>
                    <a:pt x="34" y="38"/>
                    <a:pt x="39" y="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8" name="Freeform 54"/>
            <p:cNvSpPr/>
            <p:nvPr/>
          </p:nvSpPr>
          <p:spPr bwMode="auto">
            <a:xfrm>
              <a:off x="8037909" y="2789289"/>
              <a:ext cx="61205" cy="62429"/>
            </a:xfrm>
            <a:custGeom>
              <a:avLst/>
              <a:gdLst>
                <a:gd name="T0" fmla="*/ 38 w 42"/>
                <a:gd name="T1" fmla="*/ 29 h 43"/>
                <a:gd name="T2" fmla="*/ 29 w 42"/>
                <a:gd name="T3" fmla="*/ 5 h 43"/>
                <a:gd name="T4" fmla="*/ 4 w 42"/>
                <a:gd name="T5" fmla="*/ 14 h 43"/>
                <a:gd name="T6" fmla="*/ 13 w 42"/>
                <a:gd name="T7" fmla="*/ 39 h 43"/>
                <a:gd name="T8" fmla="*/ 38 w 42"/>
                <a:gd name="T9" fmla="*/ 2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3">
                  <a:moveTo>
                    <a:pt x="38" y="29"/>
                  </a:moveTo>
                  <a:cubicBezTo>
                    <a:pt x="42" y="20"/>
                    <a:pt x="38" y="9"/>
                    <a:pt x="29" y="5"/>
                  </a:cubicBezTo>
                  <a:cubicBezTo>
                    <a:pt x="19" y="0"/>
                    <a:pt x="8" y="5"/>
                    <a:pt x="4" y="14"/>
                  </a:cubicBezTo>
                  <a:cubicBezTo>
                    <a:pt x="0" y="23"/>
                    <a:pt x="4" y="34"/>
                    <a:pt x="13" y="39"/>
                  </a:cubicBezTo>
                  <a:cubicBezTo>
                    <a:pt x="23" y="43"/>
                    <a:pt x="34" y="39"/>
                    <a:pt x="38" y="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9" name="Freeform 55"/>
            <p:cNvSpPr/>
            <p:nvPr/>
          </p:nvSpPr>
          <p:spPr bwMode="auto">
            <a:xfrm>
              <a:off x="7947325" y="2748894"/>
              <a:ext cx="61817" cy="60593"/>
            </a:xfrm>
            <a:custGeom>
              <a:avLst/>
              <a:gdLst>
                <a:gd name="T0" fmla="*/ 38 w 43"/>
                <a:gd name="T1" fmla="*/ 29 h 42"/>
                <a:gd name="T2" fmla="*/ 29 w 43"/>
                <a:gd name="T3" fmla="*/ 4 h 42"/>
                <a:gd name="T4" fmla="*/ 4 w 43"/>
                <a:gd name="T5" fmla="*/ 14 h 42"/>
                <a:gd name="T6" fmla="*/ 14 w 43"/>
                <a:gd name="T7" fmla="*/ 38 h 42"/>
                <a:gd name="T8" fmla="*/ 38 w 43"/>
                <a:gd name="T9" fmla="*/ 2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8" y="29"/>
                  </a:moveTo>
                  <a:cubicBezTo>
                    <a:pt x="43" y="20"/>
                    <a:pt x="39" y="9"/>
                    <a:pt x="29" y="4"/>
                  </a:cubicBezTo>
                  <a:cubicBezTo>
                    <a:pt x="20" y="0"/>
                    <a:pt x="9" y="4"/>
                    <a:pt x="4" y="14"/>
                  </a:cubicBezTo>
                  <a:cubicBezTo>
                    <a:pt x="0" y="23"/>
                    <a:pt x="4" y="34"/>
                    <a:pt x="14" y="38"/>
                  </a:cubicBezTo>
                  <a:cubicBezTo>
                    <a:pt x="23" y="42"/>
                    <a:pt x="34" y="38"/>
                    <a:pt x="38" y="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" name="Freeform 56"/>
            <p:cNvSpPr/>
            <p:nvPr/>
          </p:nvSpPr>
          <p:spPr bwMode="auto">
            <a:xfrm>
              <a:off x="7857354" y="2708499"/>
              <a:ext cx="60593" cy="60593"/>
            </a:xfrm>
            <a:custGeom>
              <a:avLst/>
              <a:gdLst>
                <a:gd name="T0" fmla="*/ 38 w 42"/>
                <a:gd name="T1" fmla="*/ 29 h 42"/>
                <a:gd name="T2" fmla="*/ 29 w 42"/>
                <a:gd name="T3" fmla="*/ 4 h 42"/>
                <a:gd name="T4" fmla="*/ 4 w 42"/>
                <a:gd name="T5" fmla="*/ 13 h 42"/>
                <a:gd name="T6" fmla="*/ 13 w 42"/>
                <a:gd name="T7" fmla="*/ 38 h 42"/>
                <a:gd name="T8" fmla="*/ 38 w 42"/>
                <a:gd name="T9" fmla="*/ 2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38" y="29"/>
                  </a:moveTo>
                  <a:cubicBezTo>
                    <a:pt x="42" y="19"/>
                    <a:pt x="38" y="8"/>
                    <a:pt x="29" y="4"/>
                  </a:cubicBezTo>
                  <a:cubicBezTo>
                    <a:pt x="19" y="0"/>
                    <a:pt x="8" y="4"/>
                    <a:pt x="4" y="13"/>
                  </a:cubicBezTo>
                  <a:cubicBezTo>
                    <a:pt x="0" y="23"/>
                    <a:pt x="4" y="34"/>
                    <a:pt x="13" y="38"/>
                  </a:cubicBezTo>
                  <a:cubicBezTo>
                    <a:pt x="23" y="42"/>
                    <a:pt x="34" y="38"/>
                    <a:pt x="38" y="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1" name="Freeform 57"/>
            <p:cNvSpPr/>
            <p:nvPr/>
          </p:nvSpPr>
          <p:spPr bwMode="auto">
            <a:xfrm>
              <a:off x="7766158" y="2666267"/>
              <a:ext cx="62429" cy="62429"/>
            </a:xfrm>
            <a:custGeom>
              <a:avLst/>
              <a:gdLst>
                <a:gd name="T0" fmla="*/ 38 w 43"/>
                <a:gd name="T1" fmla="*/ 29 h 43"/>
                <a:gd name="T2" fmla="*/ 29 w 43"/>
                <a:gd name="T3" fmla="*/ 5 h 43"/>
                <a:gd name="T4" fmla="*/ 4 w 43"/>
                <a:gd name="T5" fmla="*/ 14 h 43"/>
                <a:gd name="T6" fmla="*/ 14 w 43"/>
                <a:gd name="T7" fmla="*/ 39 h 43"/>
                <a:gd name="T8" fmla="*/ 38 w 43"/>
                <a:gd name="T9" fmla="*/ 2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38" y="29"/>
                  </a:moveTo>
                  <a:cubicBezTo>
                    <a:pt x="43" y="20"/>
                    <a:pt x="38" y="9"/>
                    <a:pt x="29" y="5"/>
                  </a:cubicBezTo>
                  <a:cubicBezTo>
                    <a:pt x="20" y="0"/>
                    <a:pt x="9" y="4"/>
                    <a:pt x="4" y="14"/>
                  </a:cubicBezTo>
                  <a:cubicBezTo>
                    <a:pt x="0" y="23"/>
                    <a:pt x="4" y="34"/>
                    <a:pt x="14" y="39"/>
                  </a:cubicBezTo>
                  <a:cubicBezTo>
                    <a:pt x="23" y="43"/>
                    <a:pt x="34" y="39"/>
                    <a:pt x="38" y="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2" name="Freeform 58"/>
            <p:cNvSpPr/>
            <p:nvPr/>
          </p:nvSpPr>
          <p:spPr bwMode="auto">
            <a:xfrm>
              <a:off x="7676187" y="2625872"/>
              <a:ext cx="61205" cy="60593"/>
            </a:xfrm>
            <a:custGeom>
              <a:avLst/>
              <a:gdLst>
                <a:gd name="T0" fmla="*/ 38 w 42"/>
                <a:gd name="T1" fmla="*/ 29 h 42"/>
                <a:gd name="T2" fmla="*/ 29 w 42"/>
                <a:gd name="T3" fmla="*/ 4 h 42"/>
                <a:gd name="T4" fmla="*/ 4 w 42"/>
                <a:gd name="T5" fmla="*/ 14 h 42"/>
                <a:gd name="T6" fmla="*/ 13 w 42"/>
                <a:gd name="T7" fmla="*/ 38 h 42"/>
                <a:gd name="T8" fmla="*/ 38 w 42"/>
                <a:gd name="T9" fmla="*/ 2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38" y="29"/>
                  </a:moveTo>
                  <a:cubicBezTo>
                    <a:pt x="42" y="20"/>
                    <a:pt x="38" y="8"/>
                    <a:pt x="29" y="4"/>
                  </a:cubicBezTo>
                  <a:cubicBezTo>
                    <a:pt x="19" y="0"/>
                    <a:pt x="8" y="4"/>
                    <a:pt x="4" y="14"/>
                  </a:cubicBezTo>
                  <a:cubicBezTo>
                    <a:pt x="0" y="23"/>
                    <a:pt x="4" y="34"/>
                    <a:pt x="13" y="38"/>
                  </a:cubicBezTo>
                  <a:cubicBezTo>
                    <a:pt x="23" y="42"/>
                    <a:pt x="34" y="38"/>
                    <a:pt x="38" y="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" name="Freeform 59"/>
            <p:cNvSpPr/>
            <p:nvPr/>
          </p:nvSpPr>
          <p:spPr bwMode="auto">
            <a:xfrm>
              <a:off x="7584992" y="2585476"/>
              <a:ext cx="62429" cy="60593"/>
            </a:xfrm>
            <a:custGeom>
              <a:avLst/>
              <a:gdLst>
                <a:gd name="T0" fmla="*/ 38 w 43"/>
                <a:gd name="T1" fmla="*/ 29 h 42"/>
                <a:gd name="T2" fmla="*/ 29 w 43"/>
                <a:gd name="T3" fmla="*/ 4 h 42"/>
                <a:gd name="T4" fmla="*/ 4 w 43"/>
                <a:gd name="T5" fmla="*/ 13 h 42"/>
                <a:gd name="T6" fmla="*/ 14 w 43"/>
                <a:gd name="T7" fmla="*/ 38 h 42"/>
                <a:gd name="T8" fmla="*/ 38 w 43"/>
                <a:gd name="T9" fmla="*/ 2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8" y="29"/>
                  </a:moveTo>
                  <a:cubicBezTo>
                    <a:pt x="43" y="19"/>
                    <a:pt x="38" y="8"/>
                    <a:pt x="29" y="4"/>
                  </a:cubicBezTo>
                  <a:cubicBezTo>
                    <a:pt x="20" y="0"/>
                    <a:pt x="9" y="4"/>
                    <a:pt x="4" y="13"/>
                  </a:cubicBezTo>
                  <a:cubicBezTo>
                    <a:pt x="0" y="23"/>
                    <a:pt x="4" y="34"/>
                    <a:pt x="14" y="38"/>
                  </a:cubicBezTo>
                  <a:cubicBezTo>
                    <a:pt x="23" y="42"/>
                    <a:pt x="34" y="38"/>
                    <a:pt x="38" y="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4" name="Freeform 60"/>
            <p:cNvSpPr/>
            <p:nvPr/>
          </p:nvSpPr>
          <p:spPr bwMode="auto">
            <a:xfrm>
              <a:off x="7495632" y="2543245"/>
              <a:ext cx="60593" cy="62429"/>
            </a:xfrm>
            <a:custGeom>
              <a:avLst/>
              <a:gdLst>
                <a:gd name="T0" fmla="*/ 38 w 42"/>
                <a:gd name="T1" fmla="*/ 29 h 43"/>
                <a:gd name="T2" fmla="*/ 28 w 42"/>
                <a:gd name="T3" fmla="*/ 5 h 43"/>
                <a:gd name="T4" fmla="*/ 4 w 42"/>
                <a:gd name="T5" fmla="*/ 14 h 43"/>
                <a:gd name="T6" fmla="*/ 13 w 42"/>
                <a:gd name="T7" fmla="*/ 39 h 43"/>
                <a:gd name="T8" fmla="*/ 38 w 42"/>
                <a:gd name="T9" fmla="*/ 2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3">
                  <a:moveTo>
                    <a:pt x="38" y="29"/>
                  </a:moveTo>
                  <a:cubicBezTo>
                    <a:pt x="42" y="20"/>
                    <a:pt x="38" y="9"/>
                    <a:pt x="28" y="5"/>
                  </a:cubicBezTo>
                  <a:cubicBezTo>
                    <a:pt x="19" y="0"/>
                    <a:pt x="8" y="4"/>
                    <a:pt x="4" y="14"/>
                  </a:cubicBezTo>
                  <a:cubicBezTo>
                    <a:pt x="0" y="23"/>
                    <a:pt x="4" y="34"/>
                    <a:pt x="13" y="39"/>
                  </a:cubicBezTo>
                  <a:cubicBezTo>
                    <a:pt x="22" y="43"/>
                    <a:pt x="33" y="39"/>
                    <a:pt x="38" y="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5" name="Freeform 61"/>
            <p:cNvSpPr/>
            <p:nvPr/>
          </p:nvSpPr>
          <p:spPr bwMode="auto">
            <a:xfrm>
              <a:off x="7999350" y="3610048"/>
              <a:ext cx="54472" cy="53248"/>
            </a:xfrm>
            <a:custGeom>
              <a:avLst/>
              <a:gdLst>
                <a:gd name="T0" fmla="*/ 38 w 38"/>
                <a:gd name="T1" fmla="*/ 19 h 37"/>
                <a:gd name="T2" fmla="*/ 19 w 38"/>
                <a:gd name="T3" fmla="*/ 0 h 37"/>
                <a:gd name="T4" fmla="*/ 0 w 38"/>
                <a:gd name="T5" fmla="*/ 19 h 37"/>
                <a:gd name="T6" fmla="*/ 19 w 38"/>
                <a:gd name="T7" fmla="*/ 37 h 37"/>
                <a:gd name="T8" fmla="*/ 38 w 38"/>
                <a:gd name="T9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7">
                  <a:moveTo>
                    <a:pt x="38" y="19"/>
                  </a:moveTo>
                  <a:cubicBezTo>
                    <a:pt x="38" y="8"/>
                    <a:pt x="29" y="0"/>
                    <a:pt x="19" y="0"/>
                  </a:cubicBezTo>
                  <a:cubicBezTo>
                    <a:pt x="9" y="0"/>
                    <a:pt x="0" y="9"/>
                    <a:pt x="0" y="19"/>
                  </a:cubicBezTo>
                  <a:cubicBezTo>
                    <a:pt x="0" y="29"/>
                    <a:pt x="9" y="37"/>
                    <a:pt x="19" y="37"/>
                  </a:cubicBezTo>
                  <a:cubicBezTo>
                    <a:pt x="29" y="37"/>
                    <a:pt x="38" y="29"/>
                    <a:pt x="38" y="1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6" name="Oval 62"/>
            <p:cNvSpPr>
              <a:spLocks noChangeArrowheads="1"/>
            </p:cNvSpPr>
            <p:nvPr/>
          </p:nvSpPr>
          <p:spPr bwMode="auto">
            <a:xfrm>
              <a:off x="7900809" y="3610048"/>
              <a:ext cx="53248" cy="5508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7" name="Oval 63"/>
            <p:cNvSpPr>
              <a:spLocks noChangeArrowheads="1"/>
            </p:cNvSpPr>
            <p:nvPr/>
          </p:nvSpPr>
          <p:spPr bwMode="auto">
            <a:xfrm>
              <a:off x="7801045" y="3611272"/>
              <a:ext cx="53248" cy="5386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8" name="Freeform 64"/>
            <p:cNvSpPr/>
            <p:nvPr/>
          </p:nvSpPr>
          <p:spPr bwMode="auto">
            <a:xfrm>
              <a:off x="7701281" y="3611272"/>
              <a:ext cx="54472" cy="53860"/>
            </a:xfrm>
            <a:custGeom>
              <a:avLst/>
              <a:gdLst>
                <a:gd name="T0" fmla="*/ 38 w 38"/>
                <a:gd name="T1" fmla="*/ 18 h 37"/>
                <a:gd name="T2" fmla="*/ 19 w 38"/>
                <a:gd name="T3" fmla="*/ 0 h 37"/>
                <a:gd name="T4" fmla="*/ 0 w 38"/>
                <a:gd name="T5" fmla="*/ 19 h 37"/>
                <a:gd name="T6" fmla="*/ 19 w 38"/>
                <a:gd name="T7" fmla="*/ 37 h 37"/>
                <a:gd name="T8" fmla="*/ 38 w 38"/>
                <a:gd name="T9" fmla="*/ 1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7">
                  <a:moveTo>
                    <a:pt x="38" y="18"/>
                  </a:moveTo>
                  <a:cubicBezTo>
                    <a:pt x="38" y="8"/>
                    <a:pt x="29" y="0"/>
                    <a:pt x="19" y="0"/>
                  </a:cubicBezTo>
                  <a:cubicBezTo>
                    <a:pt x="9" y="0"/>
                    <a:pt x="0" y="8"/>
                    <a:pt x="0" y="19"/>
                  </a:cubicBezTo>
                  <a:cubicBezTo>
                    <a:pt x="0" y="29"/>
                    <a:pt x="9" y="37"/>
                    <a:pt x="19" y="37"/>
                  </a:cubicBezTo>
                  <a:cubicBezTo>
                    <a:pt x="29" y="37"/>
                    <a:pt x="38" y="29"/>
                    <a:pt x="38" y="1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9" name="Freeform 65"/>
            <p:cNvSpPr/>
            <p:nvPr/>
          </p:nvSpPr>
          <p:spPr bwMode="auto">
            <a:xfrm>
              <a:off x="7602741" y="3611272"/>
              <a:ext cx="53248" cy="53860"/>
            </a:xfrm>
            <a:custGeom>
              <a:avLst/>
              <a:gdLst>
                <a:gd name="T0" fmla="*/ 37 w 37"/>
                <a:gd name="T1" fmla="*/ 19 h 37"/>
                <a:gd name="T2" fmla="*/ 18 w 37"/>
                <a:gd name="T3" fmla="*/ 0 h 37"/>
                <a:gd name="T4" fmla="*/ 0 w 37"/>
                <a:gd name="T5" fmla="*/ 19 h 37"/>
                <a:gd name="T6" fmla="*/ 18 w 37"/>
                <a:gd name="T7" fmla="*/ 37 h 37"/>
                <a:gd name="T8" fmla="*/ 37 w 37"/>
                <a:gd name="T9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7">
                  <a:moveTo>
                    <a:pt x="37" y="19"/>
                  </a:moveTo>
                  <a:cubicBezTo>
                    <a:pt x="37" y="8"/>
                    <a:pt x="29" y="0"/>
                    <a:pt x="18" y="0"/>
                  </a:cubicBezTo>
                  <a:cubicBezTo>
                    <a:pt x="8" y="0"/>
                    <a:pt x="0" y="9"/>
                    <a:pt x="0" y="19"/>
                  </a:cubicBezTo>
                  <a:cubicBezTo>
                    <a:pt x="0" y="29"/>
                    <a:pt x="8" y="37"/>
                    <a:pt x="18" y="37"/>
                  </a:cubicBezTo>
                  <a:cubicBezTo>
                    <a:pt x="29" y="37"/>
                    <a:pt x="37" y="29"/>
                    <a:pt x="37" y="1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0" name="Oval 66"/>
            <p:cNvSpPr>
              <a:spLocks noChangeArrowheads="1"/>
            </p:cNvSpPr>
            <p:nvPr/>
          </p:nvSpPr>
          <p:spPr bwMode="auto">
            <a:xfrm>
              <a:off x="7502977" y="3611272"/>
              <a:ext cx="53248" cy="5508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1" name="Freeform 67"/>
            <p:cNvSpPr/>
            <p:nvPr/>
          </p:nvSpPr>
          <p:spPr bwMode="auto">
            <a:xfrm>
              <a:off x="7403213" y="3613108"/>
              <a:ext cx="54472" cy="53248"/>
            </a:xfrm>
            <a:custGeom>
              <a:avLst/>
              <a:gdLst>
                <a:gd name="T0" fmla="*/ 38 w 38"/>
                <a:gd name="T1" fmla="*/ 18 h 37"/>
                <a:gd name="T2" fmla="*/ 19 w 38"/>
                <a:gd name="T3" fmla="*/ 0 h 37"/>
                <a:gd name="T4" fmla="*/ 0 w 38"/>
                <a:gd name="T5" fmla="*/ 18 h 37"/>
                <a:gd name="T6" fmla="*/ 19 w 38"/>
                <a:gd name="T7" fmla="*/ 37 h 37"/>
                <a:gd name="T8" fmla="*/ 38 w 38"/>
                <a:gd name="T9" fmla="*/ 1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7">
                  <a:moveTo>
                    <a:pt x="38" y="18"/>
                  </a:moveTo>
                  <a:cubicBezTo>
                    <a:pt x="38" y="8"/>
                    <a:pt x="29" y="0"/>
                    <a:pt x="19" y="0"/>
                  </a:cubicBezTo>
                  <a:cubicBezTo>
                    <a:pt x="9" y="0"/>
                    <a:pt x="0" y="8"/>
                    <a:pt x="0" y="18"/>
                  </a:cubicBezTo>
                  <a:cubicBezTo>
                    <a:pt x="0" y="29"/>
                    <a:pt x="9" y="37"/>
                    <a:pt x="19" y="37"/>
                  </a:cubicBezTo>
                  <a:cubicBezTo>
                    <a:pt x="29" y="37"/>
                    <a:pt x="38" y="28"/>
                    <a:pt x="38" y="1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2" name="Freeform 68"/>
            <p:cNvSpPr/>
            <p:nvPr/>
          </p:nvSpPr>
          <p:spPr bwMode="auto">
            <a:xfrm>
              <a:off x="7304673" y="3613108"/>
              <a:ext cx="53248" cy="53248"/>
            </a:xfrm>
            <a:custGeom>
              <a:avLst/>
              <a:gdLst>
                <a:gd name="T0" fmla="*/ 37 w 37"/>
                <a:gd name="T1" fmla="*/ 18 h 37"/>
                <a:gd name="T2" fmla="*/ 18 w 37"/>
                <a:gd name="T3" fmla="*/ 0 h 37"/>
                <a:gd name="T4" fmla="*/ 0 w 37"/>
                <a:gd name="T5" fmla="*/ 19 h 37"/>
                <a:gd name="T6" fmla="*/ 18 w 37"/>
                <a:gd name="T7" fmla="*/ 37 h 37"/>
                <a:gd name="T8" fmla="*/ 37 w 37"/>
                <a:gd name="T9" fmla="*/ 1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7">
                  <a:moveTo>
                    <a:pt x="37" y="18"/>
                  </a:moveTo>
                  <a:cubicBezTo>
                    <a:pt x="37" y="8"/>
                    <a:pt x="29" y="0"/>
                    <a:pt x="18" y="0"/>
                  </a:cubicBezTo>
                  <a:cubicBezTo>
                    <a:pt x="8" y="0"/>
                    <a:pt x="0" y="8"/>
                    <a:pt x="0" y="19"/>
                  </a:cubicBezTo>
                  <a:cubicBezTo>
                    <a:pt x="0" y="29"/>
                    <a:pt x="8" y="37"/>
                    <a:pt x="18" y="37"/>
                  </a:cubicBezTo>
                  <a:cubicBezTo>
                    <a:pt x="29" y="37"/>
                    <a:pt x="37" y="29"/>
                    <a:pt x="37" y="1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3" name="Oval 69"/>
            <p:cNvSpPr>
              <a:spLocks noChangeArrowheads="1"/>
            </p:cNvSpPr>
            <p:nvPr/>
          </p:nvSpPr>
          <p:spPr bwMode="auto">
            <a:xfrm>
              <a:off x="7204909" y="3613108"/>
              <a:ext cx="53248" cy="532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4" name="Freeform 70"/>
            <p:cNvSpPr/>
            <p:nvPr/>
          </p:nvSpPr>
          <p:spPr bwMode="auto">
            <a:xfrm>
              <a:off x="7850009" y="4424687"/>
              <a:ext cx="60593" cy="61205"/>
            </a:xfrm>
            <a:custGeom>
              <a:avLst/>
              <a:gdLst>
                <a:gd name="T0" fmla="*/ 37 w 42"/>
                <a:gd name="T1" fmla="*/ 12 h 42"/>
                <a:gd name="T2" fmla="*/ 12 w 42"/>
                <a:gd name="T3" fmla="*/ 4 h 42"/>
                <a:gd name="T4" fmla="*/ 4 w 42"/>
                <a:gd name="T5" fmla="*/ 30 h 42"/>
                <a:gd name="T6" fmla="*/ 30 w 42"/>
                <a:gd name="T7" fmla="*/ 37 h 42"/>
                <a:gd name="T8" fmla="*/ 37 w 42"/>
                <a:gd name="T9" fmla="*/ 1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37" y="12"/>
                  </a:moveTo>
                  <a:cubicBezTo>
                    <a:pt x="33" y="3"/>
                    <a:pt x="21" y="0"/>
                    <a:pt x="12" y="4"/>
                  </a:cubicBezTo>
                  <a:cubicBezTo>
                    <a:pt x="3" y="9"/>
                    <a:pt x="0" y="21"/>
                    <a:pt x="4" y="30"/>
                  </a:cubicBezTo>
                  <a:cubicBezTo>
                    <a:pt x="9" y="39"/>
                    <a:pt x="21" y="42"/>
                    <a:pt x="30" y="37"/>
                  </a:cubicBezTo>
                  <a:cubicBezTo>
                    <a:pt x="39" y="32"/>
                    <a:pt x="42" y="21"/>
                    <a:pt x="37" y="1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5" name="Freeform 71"/>
            <p:cNvSpPr/>
            <p:nvPr/>
          </p:nvSpPr>
          <p:spPr bwMode="auto">
            <a:xfrm>
              <a:off x="7761874" y="4471203"/>
              <a:ext cx="62429" cy="62429"/>
            </a:xfrm>
            <a:custGeom>
              <a:avLst/>
              <a:gdLst>
                <a:gd name="T0" fmla="*/ 38 w 43"/>
                <a:gd name="T1" fmla="*/ 12 h 43"/>
                <a:gd name="T2" fmla="*/ 13 w 43"/>
                <a:gd name="T3" fmla="*/ 5 h 43"/>
                <a:gd name="T4" fmla="*/ 5 w 43"/>
                <a:gd name="T5" fmla="*/ 30 h 43"/>
                <a:gd name="T6" fmla="*/ 30 w 43"/>
                <a:gd name="T7" fmla="*/ 38 h 43"/>
                <a:gd name="T8" fmla="*/ 38 w 43"/>
                <a:gd name="T9" fmla="*/ 1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38" y="12"/>
                  </a:moveTo>
                  <a:cubicBezTo>
                    <a:pt x="33" y="3"/>
                    <a:pt x="22" y="0"/>
                    <a:pt x="13" y="5"/>
                  </a:cubicBezTo>
                  <a:cubicBezTo>
                    <a:pt x="4" y="10"/>
                    <a:pt x="0" y="21"/>
                    <a:pt x="5" y="30"/>
                  </a:cubicBezTo>
                  <a:cubicBezTo>
                    <a:pt x="10" y="39"/>
                    <a:pt x="21" y="43"/>
                    <a:pt x="30" y="38"/>
                  </a:cubicBezTo>
                  <a:cubicBezTo>
                    <a:pt x="39" y="33"/>
                    <a:pt x="43" y="22"/>
                    <a:pt x="38" y="1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6" name="Freeform 72"/>
            <p:cNvSpPr/>
            <p:nvPr/>
          </p:nvSpPr>
          <p:spPr bwMode="auto">
            <a:xfrm>
              <a:off x="7674963" y="4517718"/>
              <a:ext cx="60593" cy="61817"/>
            </a:xfrm>
            <a:custGeom>
              <a:avLst/>
              <a:gdLst>
                <a:gd name="T0" fmla="*/ 37 w 42"/>
                <a:gd name="T1" fmla="*/ 13 h 43"/>
                <a:gd name="T2" fmla="*/ 12 w 42"/>
                <a:gd name="T3" fmla="*/ 5 h 43"/>
                <a:gd name="T4" fmla="*/ 4 w 42"/>
                <a:gd name="T5" fmla="*/ 30 h 43"/>
                <a:gd name="T6" fmla="*/ 30 w 42"/>
                <a:gd name="T7" fmla="*/ 38 h 43"/>
                <a:gd name="T8" fmla="*/ 37 w 42"/>
                <a:gd name="T9" fmla="*/ 1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3">
                  <a:moveTo>
                    <a:pt x="37" y="13"/>
                  </a:moveTo>
                  <a:cubicBezTo>
                    <a:pt x="32" y="4"/>
                    <a:pt x="21" y="0"/>
                    <a:pt x="12" y="5"/>
                  </a:cubicBezTo>
                  <a:cubicBezTo>
                    <a:pt x="3" y="10"/>
                    <a:pt x="0" y="21"/>
                    <a:pt x="4" y="30"/>
                  </a:cubicBezTo>
                  <a:cubicBezTo>
                    <a:pt x="9" y="39"/>
                    <a:pt x="21" y="43"/>
                    <a:pt x="30" y="38"/>
                  </a:cubicBezTo>
                  <a:cubicBezTo>
                    <a:pt x="39" y="33"/>
                    <a:pt x="42" y="22"/>
                    <a:pt x="37" y="1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7" name="Freeform 73"/>
            <p:cNvSpPr/>
            <p:nvPr/>
          </p:nvSpPr>
          <p:spPr bwMode="auto">
            <a:xfrm>
              <a:off x="7586828" y="4565458"/>
              <a:ext cx="62429" cy="60593"/>
            </a:xfrm>
            <a:custGeom>
              <a:avLst/>
              <a:gdLst>
                <a:gd name="T0" fmla="*/ 38 w 43"/>
                <a:gd name="T1" fmla="*/ 12 h 42"/>
                <a:gd name="T2" fmla="*/ 12 w 43"/>
                <a:gd name="T3" fmla="*/ 5 h 42"/>
                <a:gd name="T4" fmla="*/ 5 w 43"/>
                <a:gd name="T5" fmla="*/ 30 h 42"/>
                <a:gd name="T6" fmla="*/ 30 w 43"/>
                <a:gd name="T7" fmla="*/ 37 h 42"/>
                <a:gd name="T8" fmla="*/ 38 w 43"/>
                <a:gd name="T9" fmla="*/ 1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8" y="12"/>
                  </a:moveTo>
                  <a:cubicBezTo>
                    <a:pt x="33" y="3"/>
                    <a:pt x="22" y="0"/>
                    <a:pt x="12" y="5"/>
                  </a:cubicBezTo>
                  <a:cubicBezTo>
                    <a:pt x="3" y="9"/>
                    <a:pt x="0" y="21"/>
                    <a:pt x="5" y="30"/>
                  </a:cubicBezTo>
                  <a:cubicBezTo>
                    <a:pt x="10" y="39"/>
                    <a:pt x="21" y="42"/>
                    <a:pt x="30" y="37"/>
                  </a:cubicBezTo>
                  <a:cubicBezTo>
                    <a:pt x="39" y="33"/>
                    <a:pt x="43" y="21"/>
                    <a:pt x="38" y="1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8" name="Freeform 74"/>
            <p:cNvSpPr/>
            <p:nvPr/>
          </p:nvSpPr>
          <p:spPr bwMode="auto">
            <a:xfrm>
              <a:off x="7498693" y="4611974"/>
              <a:ext cx="61817" cy="61817"/>
            </a:xfrm>
            <a:custGeom>
              <a:avLst/>
              <a:gdLst>
                <a:gd name="T0" fmla="*/ 38 w 43"/>
                <a:gd name="T1" fmla="*/ 13 h 43"/>
                <a:gd name="T2" fmla="*/ 13 w 43"/>
                <a:gd name="T3" fmla="*/ 5 h 43"/>
                <a:gd name="T4" fmla="*/ 5 w 43"/>
                <a:gd name="T5" fmla="*/ 30 h 43"/>
                <a:gd name="T6" fmla="*/ 30 w 43"/>
                <a:gd name="T7" fmla="*/ 38 h 43"/>
                <a:gd name="T8" fmla="*/ 38 w 43"/>
                <a:gd name="T9" fmla="*/ 1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38" y="13"/>
                  </a:moveTo>
                  <a:cubicBezTo>
                    <a:pt x="33" y="3"/>
                    <a:pt x="22" y="0"/>
                    <a:pt x="13" y="5"/>
                  </a:cubicBezTo>
                  <a:cubicBezTo>
                    <a:pt x="4" y="10"/>
                    <a:pt x="0" y="21"/>
                    <a:pt x="5" y="30"/>
                  </a:cubicBezTo>
                  <a:cubicBezTo>
                    <a:pt x="10" y="39"/>
                    <a:pt x="21" y="43"/>
                    <a:pt x="30" y="38"/>
                  </a:cubicBezTo>
                  <a:cubicBezTo>
                    <a:pt x="40" y="33"/>
                    <a:pt x="43" y="22"/>
                    <a:pt x="38" y="1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9" name="Freeform 75"/>
            <p:cNvSpPr/>
            <p:nvPr/>
          </p:nvSpPr>
          <p:spPr bwMode="auto">
            <a:xfrm>
              <a:off x="7411781" y="4657878"/>
              <a:ext cx="60593" cy="62429"/>
            </a:xfrm>
            <a:custGeom>
              <a:avLst/>
              <a:gdLst>
                <a:gd name="T0" fmla="*/ 38 w 42"/>
                <a:gd name="T1" fmla="*/ 13 h 43"/>
                <a:gd name="T2" fmla="*/ 12 w 42"/>
                <a:gd name="T3" fmla="*/ 5 h 43"/>
                <a:gd name="T4" fmla="*/ 5 w 42"/>
                <a:gd name="T5" fmla="*/ 31 h 43"/>
                <a:gd name="T6" fmla="*/ 30 w 42"/>
                <a:gd name="T7" fmla="*/ 38 h 43"/>
                <a:gd name="T8" fmla="*/ 38 w 42"/>
                <a:gd name="T9" fmla="*/ 1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3">
                  <a:moveTo>
                    <a:pt x="38" y="13"/>
                  </a:moveTo>
                  <a:cubicBezTo>
                    <a:pt x="33" y="4"/>
                    <a:pt x="21" y="0"/>
                    <a:pt x="12" y="5"/>
                  </a:cubicBezTo>
                  <a:cubicBezTo>
                    <a:pt x="3" y="10"/>
                    <a:pt x="0" y="21"/>
                    <a:pt x="5" y="31"/>
                  </a:cubicBezTo>
                  <a:cubicBezTo>
                    <a:pt x="10" y="40"/>
                    <a:pt x="21" y="43"/>
                    <a:pt x="30" y="38"/>
                  </a:cubicBezTo>
                  <a:cubicBezTo>
                    <a:pt x="39" y="33"/>
                    <a:pt x="42" y="22"/>
                    <a:pt x="38" y="1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0" name="Freeform 76"/>
            <p:cNvSpPr/>
            <p:nvPr/>
          </p:nvSpPr>
          <p:spPr bwMode="auto">
            <a:xfrm>
              <a:off x="7323646" y="4705618"/>
              <a:ext cx="61817" cy="61205"/>
            </a:xfrm>
            <a:custGeom>
              <a:avLst/>
              <a:gdLst>
                <a:gd name="T0" fmla="*/ 38 w 43"/>
                <a:gd name="T1" fmla="*/ 12 h 42"/>
                <a:gd name="T2" fmla="*/ 13 w 43"/>
                <a:gd name="T3" fmla="*/ 5 h 42"/>
                <a:gd name="T4" fmla="*/ 5 w 43"/>
                <a:gd name="T5" fmla="*/ 30 h 42"/>
                <a:gd name="T6" fmla="*/ 30 w 43"/>
                <a:gd name="T7" fmla="*/ 38 h 42"/>
                <a:gd name="T8" fmla="*/ 38 w 43"/>
                <a:gd name="T9" fmla="*/ 1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8" y="12"/>
                  </a:moveTo>
                  <a:cubicBezTo>
                    <a:pt x="33" y="3"/>
                    <a:pt x="22" y="0"/>
                    <a:pt x="13" y="5"/>
                  </a:cubicBezTo>
                  <a:cubicBezTo>
                    <a:pt x="4" y="10"/>
                    <a:pt x="0" y="21"/>
                    <a:pt x="5" y="30"/>
                  </a:cubicBezTo>
                  <a:cubicBezTo>
                    <a:pt x="10" y="39"/>
                    <a:pt x="21" y="42"/>
                    <a:pt x="30" y="38"/>
                  </a:cubicBezTo>
                  <a:cubicBezTo>
                    <a:pt x="39" y="33"/>
                    <a:pt x="43" y="21"/>
                    <a:pt x="38" y="1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1" name="Freeform 77"/>
            <p:cNvSpPr/>
            <p:nvPr/>
          </p:nvSpPr>
          <p:spPr bwMode="auto">
            <a:xfrm>
              <a:off x="7236735" y="4752134"/>
              <a:ext cx="60593" cy="62429"/>
            </a:xfrm>
            <a:custGeom>
              <a:avLst/>
              <a:gdLst>
                <a:gd name="T0" fmla="*/ 37 w 42"/>
                <a:gd name="T1" fmla="*/ 13 h 43"/>
                <a:gd name="T2" fmla="*/ 12 w 42"/>
                <a:gd name="T3" fmla="*/ 5 h 43"/>
                <a:gd name="T4" fmla="*/ 5 w 42"/>
                <a:gd name="T5" fmla="*/ 30 h 43"/>
                <a:gd name="T6" fmla="*/ 30 w 42"/>
                <a:gd name="T7" fmla="*/ 38 h 43"/>
                <a:gd name="T8" fmla="*/ 37 w 42"/>
                <a:gd name="T9" fmla="*/ 1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3">
                  <a:moveTo>
                    <a:pt x="37" y="13"/>
                  </a:moveTo>
                  <a:cubicBezTo>
                    <a:pt x="33" y="4"/>
                    <a:pt x="21" y="0"/>
                    <a:pt x="12" y="5"/>
                  </a:cubicBezTo>
                  <a:cubicBezTo>
                    <a:pt x="3" y="10"/>
                    <a:pt x="0" y="21"/>
                    <a:pt x="5" y="30"/>
                  </a:cubicBezTo>
                  <a:cubicBezTo>
                    <a:pt x="9" y="39"/>
                    <a:pt x="21" y="43"/>
                    <a:pt x="30" y="38"/>
                  </a:cubicBezTo>
                  <a:cubicBezTo>
                    <a:pt x="39" y="33"/>
                    <a:pt x="42" y="22"/>
                    <a:pt x="37" y="1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2" name="Freeform 78"/>
            <p:cNvSpPr/>
            <p:nvPr/>
          </p:nvSpPr>
          <p:spPr bwMode="auto">
            <a:xfrm>
              <a:off x="7147988" y="4799873"/>
              <a:ext cx="62429" cy="60593"/>
            </a:xfrm>
            <a:custGeom>
              <a:avLst/>
              <a:gdLst>
                <a:gd name="T0" fmla="*/ 38 w 43"/>
                <a:gd name="T1" fmla="*/ 12 h 42"/>
                <a:gd name="T2" fmla="*/ 13 w 43"/>
                <a:gd name="T3" fmla="*/ 4 h 42"/>
                <a:gd name="T4" fmla="*/ 5 w 43"/>
                <a:gd name="T5" fmla="*/ 30 h 42"/>
                <a:gd name="T6" fmla="*/ 30 w 43"/>
                <a:gd name="T7" fmla="*/ 37 h 42"/>
                <a:gd name="T8" fmla="*/ 38 w 43"/>
                <a:gd name="T9" fmla="*/ 1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8" y="12"/>
                  </a:moveTo>
                  <a:cubicBezTo>
                    <a:pt x="33" y="3"/>
                    <a:pt x="22" y="0"/>
                    <a:pt x="13" y="4"/>
                  </a:cubicBezTo>
                  <a:cubicBezTo>
                    <a:pt x="4" y="9"/>
                    <a:pt x="0" y="21"/>
                    <a:pt x="5" y="30"/>
                  </a:cubicBezTo>
                  <a:cubicBezTo>
                    <a:pt x="10" y="39"/>
                    <a:pt x="21" y="42"/>
                    <a:pt x="30" y="37"/>
                  </a:cubicBezTo>
                  <a:cubicBezTo>
                    <a:pt x="39" y="32"/>
                    <a:pt x="43" y="21"/>
                    <a:pt x="38" y="1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3" name="Freeform 79"/>
            <p:cNvSpPr/>
            <p:nvPr/>
          </p:nvSpPr>
          <p:spPr bwMode="auto">
            <a:xfrm>
              <a:off x="8528773" y="4584432"/>
              <a:ext cx="62429" cy="60593"/>
            </a:xfrm>
            <a:custGeom>
              <a:avLst/>
              <a:gdLst>
                <a:gd name="T0" fmla="*/ 31 w 43"/>
                <a:gd name="T1" fmla="*/ 6 h 42"/>
                <a:gd name="T2" fmla="*/ 6 w 43"/>
                <a:gd name="T3" fmla="*/ 11 h 42"/>
                <a:gd name="T4" fmla="*/ 11 w 43"/>
                <a:gd name="T5" fmla="*/ 37 h 42"/>
                <a:gd name="T6" fmla="*/ 37 w 43"/>
                <a:gd name="T7" fmla="*/ 31 h 42"/>
                <a:gd name="T8" fmla="*/ 31 w 43"/>
                <a:gd name="T9" fmla="*/ 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1" y="6"/>
                  </a:moveTo>
                  <a:cubicBezTo>
                    <a:pt x="23" y="0"/>
                    <a:pt x="11" y="3"/>
                    <a:pt x="6" y="11"/>
                  </a:cubicBezTo>
                  <a:cubicBezTo>
                    <a:pt x="0" y="20"/>
                    <a:pt x="3" y="31"/>
                    <a:pt x="11" y="37"/>
                  </a:cubicBezTo>
                  <a:cubicBezTo>
                    <a:pt x="20" y="42"/>
                    <a:pt x="32" y="40"/>
                    <a:pt x="37" y="31"/>
                  </a:cubicBezTo>
                  <a:cubicBezTo>
                    <a:pt x="43" y="23"/>
                    <a:pt x="40" y="11"/>
                    <a:pt x="31" y="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4" name="Freeform 80"/>
            <p:cNvSpPr/>
            <p:nvPr/>
          </p:nvSpPr>
          <p:spPr bwMode="auto">
            <a:xfrm>
              <a:off x="8474912" y="4668283"/>
              <a:ext cx="62429" cy="60593"/>
            </a:xfrm>
            <a:custGeom>
              <a:avLst/>
              <a:gdLst>
                <a:gd name="T0" fmla="*/ 31 w 43"/>
                <a:gd name="T1" fmla="*/ 5 h 42"/>
                <a:gd name="T2" fmla="*/ 6 w 43"/>
                <a:gd name="T3" fmla="*/ 11 h 42"/>
                <a:gd name="T4" fmla="*/ 11 w 43"/>
                <a:gd name="T5" fmla="*/ 37 h 42"/>
                <a:gd name="T6" fmla="*/ 37 w 43"/>
                <a:gd name="T7" fmla="*/ 31 h 42"/>
                <a:gd name="T8" fmla="*/ 31 w 43"/>
                <a:gd name="T9" fmla="*/ 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1" y="5"/>
                  </a:moveTo>
                  <a:cubicBezTo>
                    <a:pt x="23" y="0"/>
                    <a:pt x="11" y="2"/>
                    <a:pt x="6" y="11"/>
                  </a:cubicBezTo>
                  <a:cubicBezTo>
                    <a:pt x="0" y="20"/>
                    <a:pt x="3" y="31"/>
                    <a:pt x="11" y="37"/>
                  </a:cubicBezTo>
                  <a:cubicBezTo>
                    <a:pt x="20" y="42"/>
                    <a:pt x="32" y="40"/>
                    <a:pt x="37" y="31"/>
                  </a:cubicBezTo>
                  <a:cubicBezTo>
                    <a:pt x="43" y="22"/>
                    <a:pt x="40" y="11"/>
                    <a:pt x="31" y="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5" name="Freeform 81"/>
            <p:cNvSpPr/>
            <p:nvPr/>
          </p:nvSpPr>
          <p:spPr bwMode="auto">
            <a:xfrm>
              <a:off x="8421664" y="4752134"/>
              <a:ext cx="62429" cy="60593"/>
            </a:xfrm>
            <a:custGeom>
              <a:avLst/>
              <a:gdLst>
                <a:gd name="T0" fmla="*/ 32 w 43"/>
                <a:gd name="T1" fmla="*/ 5 h 42"/>
                <a:gd name="T2" fmla="*/ 6 w 43"/>
                <a:gd name="T3" fmla="*/ 11 h 42"/>
                <a:gd name="T4" fmla="*/ 11 w 43"/>
                <a:gd name="T5" fmla="*/ 37 h 42"/>
                <a:gd name="T6" fmla="*/ 37 w 43"/>
                <a:gd name="T7" fmla="*/ 31 h 42"/>
                <a:gd name="T8" fmla="*/ 32 w 43"/>
                <a:gd name="T9" fmla="*/ 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2" y="5"/>
                  </a:moveTo>
                  <a:cubicBezTo>
                    <a:pt x="23" y="0"/>
                    <a:pt x="11" y="2"/>
                    <a:pt x="6" y="11"/>
                  </a:cubicBezTo>
                  <a:cubicBezTo>
                    <a:pt x="0" y="20"/>
                    <a:pt x="3" y="31"/>
                    <a:pt x="11" y="37"/>
                  </a:cubicBezTo>
                  <a:cubicBezTo>
                    <a:pt x="20" y="42"/>
                    <a:pt x="32" y="40"/>
                    <a:pt x="37" y="31"/>
                  </a:cubicBezTo>
                  <a:cubicBezTo>
                    <a:pt x="43" y="22"/>
                    <a:pt x="40" y="11"/>
                    <a:pt x="32" y="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6" name="Freeform 82"/>
            <p:cNvSpPr/>
            <p:nvPr/>
          </p:nvSpPr>
          <p:spPr bwMode="auto">
            <a:xfrm>
              <a:off x="8368416" y="4835984"/>
              <a:ext cx="61817" cy="60593"/>
            </a:xfrm>
            <a:custGeom>
              <a:avLst/>
              <a:gdLst>
                <a:gd name="T0" fmla="*/ 32 w 43"/>
                <a:gd name="T1" fmla="*/ 5 h 42"/>
                <a:gd name="T2" fmla="*/ 6 w 43"/>
                <a:gd name="T3" fmla="*/ 11 h 42"/>
                <a:gd name="T4" fmla="*/ 12 w 43"/>
                <a:gd name="T5" fmla="*/ 37 h 42"/>
                <a:gd name="T6" fmla="*/ 37 w 43"/>
                <a:gd name="T7" fmla="*/ 31 h 42"/>
                <a:gd name="T8" fmla="*/ 32 w 43"/>
                <a:gd name="T9" fmla="*/ 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2" y="5"/>
                  </a:moveTo>
                  <a:cubicBezTo>
                    <a:pt x="23" y="0"/>
                    <a:pt x="11" y="2"/>
                    <a:pt x="6" y="11"/>
                  </a:cubicBezTo>
                  <a:cubicBezTo>
                    <a:pt x="0" y="20"/>
                    <a:pt x="3" y="31"/>
                    <a:pt x="12" y="37"/>
                  </a:cubicBezTo>
                  <a:cubicBezTo>
                    <a:pt x="20" y="42"/>
                    <a:pt x="32" y="40"/>
                    <a:pt x="37" y="31"/>
                  </a:cubicBezTo>
                  <a:cubicBezTo>
                    <a:pt x="43" y="22"/>
                    <a:pt x="40" y="11"/>
                    <a:pt x="32" y="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7" name="Freeform 83"/>
            <p:cNvSpPr/>
            <p:nvPr/>
          </p:nvSpPr>
          <p:spPr bwMode="auto">
            <a:xfrm>
              <a:off x="8314555" y="4919835"/>
              <a:ext cx="62429" cy="61205"/>
            </a:xfrm>
            <a:custGeom>
              <a:avLst/>
              <a:gdLst>
                <a:gd name="T0" fmla="*/ 32 w 43"/>
                <a:gd name="T1" fmla="*/ 5 h 42"/>
                <a:gd name="T2" fmla="*/ 6 w 43"/>
                <a:gd name="T3" fmla="*/ 11 h 42"/>
                <a:gd name="T4" fmla="*/ 12 w 43"/>
                <a:gd name="T5" fmla="*/ 37 h 42"/>
                <a:gd name="T6" fmla="*/ 37 w 43"/>
                <a:gd name="T7" fmla="*/ 31 h 42"/>
                <a:gd name="T8" fmla="*/ 32 w 43"/>
                <a:gd name="T9" fmla="*/ 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2" y="5"/>
                  </a:moveTo>
                  <a:cubicBezTo>
                    <a:pt x="23" y="0"/>
                    <a:pt x="11" y="2"/>
                    <a:pt x="6" y="11"/>
                  </a:cubicBezTo>
                  <a:cubicBezTo>
                    <a:pt x="0" y="19"/>
                    <a:pt x="3" y="31"/>
                    <a:pt x="12" y="37"/>
                  </a:cubicBezTo>
                  <a:cubicBezTo>
                    <a:pt x="20" y="42"/>
                    <a:pt x="32" y="39"/>
                    <a:pt x="37" y="31"/>
                  </a:cubicBezTo>
                  <a:cubicBezTo>
                    <a:pt x="43" y="22"/>
                    <a:pt x="40" y="11"/>
                    <a:pt x="32" y="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8" name="Freeform 84"/>
            <p:cNvSpPr/>
            <p:nvPr/>
          </p:nvSpPr>
          <p:spPr bwMode="auto">
            <a:xfrm>
              <a:off x="8261307" y="5002462"/>
              <a:ext cx="61817" cy="62429"/>
            </a:xfrm>
            <a:custGeom>
              <a:avLst/>
              <a:gdLst>
                <a:gd name="T0" fmla="*/ 32 w 43"/>
                <a:gd name="T1" fmla="*/ 6 h 43"/>
                <a:gd name="T2" fmla="*/ 6 w 43"/>
                <a:gd name="T3" fmla="*/ 12 h 43"/>
                <a:gd name="T4" fmla="*/ 12 w 43"/>
                <a:gd name="T5" fmla="*/ 37 h 43"/>
                <a:gd name="T6" fmla="*/ 37 w 43"/>
                <a:gd name="T7" fmla="*/ 32 h 43"/>
                <a:gd name="T8" fmla="*/ 32 w 43"/>
                <a:gd name="T9" fmla="*/ 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32" y="6"/>
                  </a:moveTo>
                  <a:cubicBezTo>
                    <a:pt x="23" y="0"/>
                    <a:pt x="12" y="3"/>
                    <a:pt x="6" y="12"/>
                  </a:cubicBezTo>
                  <a:cubicBezTo>
                    <a:pt x="0" y="20"/>
                    <a:pt x="3" y="32"/>
                    <a:pt x="12" y="37"/>
                  </a:cubicBezTo>
                  <a:cubicBezTo>
                    <a:pt x="20" y="43"/>
                    <a:pt x="32" y="40"/>
                    <a:pt x="37" y="32"/>
                  </a:cubicBezTo>
                  <a:cubicBezTo>
                    <a:pt x="43" y="23"/>
                    <a:pt x="40" y="12"/>
                    <a:pt x="32" y="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9" name="Freeform 85"/>
            <p:cNvSpPr/>
            <p:nvPr/>
          </p:nvSpPr>
          <p:spPr bwMode="auto">
            <a:xfrm>
              <a:off x="8208671" y="5086313"/>
              <a:ext cx="61205" cy="62429"/>
            </a:xfrm>
            <a:custGeom>
              <a:avLst/>
              <a:gdLst>
                <a:gd name="T0" fmla="*/ 31 w 42"/>
                <a:gd name="T1" fmla="*/ 6 h 43"/>
                <a:gd name="T2" fmla="*/ 5 w 42"/>
                <a:gd name="T3" fmla="*/ 12 h 43"/>
                <a:gd name="T4" fmla="*/ 11 w 42"/>
                <a:gd name="T5" fmla="*/ 37 h 43"/>
                <a:gd name="T6" fmla="*/ 37 w 42"/>
                <a:gd name="T7" fmla="*/ 32 h 43"/>
                <a:gd name="T8" fmla="*/ 31 w 42"/>
                <a:gd name="T9" fmla="*/ 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3">
                  <a:moveTo>
                    <a:pt x="31" y="6"/>
                  </a:moveTo>
                  <a:cubicBezTo>
                    <a:pt x="22" y="0"/>
                    <a:pt x="11" y="3"/>
                    <a:pt x="5" y="12"/>
                  </a:cubicBezTo>
                  <a:cubicBezTo>
                    <a:pt x="0" y="20"/>
                    <a:pt x="2" y="32"/>
                    <a:pt x="11" y="37"/>
                  </a:cubicBezTo>
                  <a:cubicBezTo>
                    <a:pt x="19" y="43"/>
                    <a:pt x="31" y="40"/>
                    <a:pt x="37" y="32"/>
                  </a:cubicBezTo>
                  <a:cubicBezTo>
                    <a:pt x="42" y="23"/>
                    <a:pt x="40" y="11"/>
                    <a:pt x="31" y="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0" name="Freeform 86"/>
            <p:cNvSpPr/>
            <p:nvPr/>
          </p:nvSpPr>
          <p:spPr bwMode="auto">
            <a:xfrm>
              <a:off x="9346472" y="4782736"/>
              <a:ext cx="57533" cy="57533"/>
            </a:xfrm>
            <a:custGeom>
              <a:avLst/>
              <a:gdLst>
                <a:gd name="T0" fmla="*/ 22 w 40"/>
                <a:gd name="T1" fmla="*/ 1 h 40"/>
                <a:gd name="T2" fmla="*/ 1 w 40"/>
                <a:gd name="T3" fmla="*/ 17 h 40"/>
                <a:gd name="T4" fmla="*/ 17 w 40"/>
                <a:gd name="T5" fmla="*/ 38 h 40"/>
                <a:gd name="T6" fmla="*/ 38 w 40"/>
                <a:gd name="T7" fmla="*/ 22 h 40"/>
                <a:gd name="T8" fmla="*/ 22 w 40"/>
                <a:gd name="T9" fmla="*/ 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2" y="1"/>
                  </a:moveTo>
                  <a:cubicBezTo>
                    <a:pt x="12" y="0"/>
                    <a:pt x="3" y="7"/>
                    <a:pt x="1" y="17"/>
                  </a:cubicBezTo>
                  <a:cubicBezTo>
                    <a:pt x="0" y="27"/>
                    <a:pt x="7" y="36"/>
                    <a:pt x="17" y="38"/>
                  </a:cubicBezTo>
                  <a:cubicBezTo>
                    <a:pt x="27" y="40"/>
                    <a:pt x="37" y="32"/>
                    <a:pt x="38" y="22"/>
                  </a:cubicBezTo>
                  <a:cubicBezTo>
                    <a:pt x="40" y="12"/>
                    <a:pt x="33" y="3"/>
                    <a:pt x="22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1" name="Freeform 87"/>
            <p:cNvSpPr/>
            <p:nvPr/>
          </p:nvSpPr>
          <p:spPr bwMode="auto">
            <a:xfrm>
              <a:off x="9331782" y="4880664"/>
              <a:ext cx="58145" cy="56921"/>
            </a:xfrm>
            <a:custGeom>
              <a:avLst/>
              <a:gdLst>
                <a:gd name="T0" fmla="*/ 22 w 40"/>
                <a:gd name="T1" fmla="*/ 1 h 39"/>
                <a:gd name="T2" fmla="*/ 1 w 40"/>
                <a:gd name="T3" fmla="*/ 17 h 39"/>
                <a:gd name="T4" fmla="*/ 17 w 40"/>
                <a:gd name="T5" fmla="*/ 38 h 39"/>
                <a:gd name="T6" fmla="*/ 38 w 40"/>
                <a:gd name="T7" fmla="*/ 22 h 39"/>
                <a:gd name="T8" fmla="*/ 22 w 40"/>
                <a:gd name="T9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39">
                  <a:moveTo>
                    <a:pt x="22" y="1"/>
                  </a:moveTo>
                  <a:cubicBezTo>
                    <a:pt x="12" y="0"/>
                    <a:pt x="3" y="7"/>
                    <a:pt x="1" y="17"/>
                  </a:cubicBezTo>
                  <a:cubicBezTo>
                    <a:pt x="0" y="27"/>
                    <a:pt x="7" y="36"/>
                    <a:pt x="17" y="38"/>
                  </a:cubicBezTo>
                  <a:cubicBezTo>
                    <a:pt x="27" y="39"/>
                    <a:pt x="37" y="32"/>
                    <a:pt x="38" y="22"/>
                  </a:cubicBezTo>
                  <a:cubicBezTo>
                    <a:pt x="40" y="12"/>
                    <a:pt x="33" y="3"/>
                    <a:pt x="22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2" name="Freeform 88"/>
            <p:cNvSpPr/>
            <p:nvPr/>
          </p:nvSpPr>
          <p:spPr bwMode="auto">
            <a:xfrm>
              <a:off x="9317093" y="4977980"/>
              <a:ext cx="58145" cy="57533"/>
            </a:xfrm>
            <a:custGeom>
              <a:avLst/>
              <a:gdLst>
                <a:gd name="T0" fmla="*/ 22 w 40"/>
                <a:gd name="T1" fmla="*/ 2 h 40"/>
                <a:gd name="T2" fmla="*/ 1 w 40"/>
                <a:gd name="T3" fmla="*/ 18 h 40"/>
                <a:gd name="T4" fmla="*/ 17 w 40"/>
                <a:gd name="T5" fmla="*/ 39 h 40"/>
                <a:gd name="T6" fmla="*/ 38 w 40"/>
                <a:gd name="T7" fmla="*/ 23 h 40"/>
                <a:gd name="T8" fmla="*/ 22 w 40"/>
                <a:gd name="T9" fmla="*/ 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2" y="2"/>
                  </a:moveTo>
                  <a:cubicBezTo>
                    <a:pt x="12" y="0"/>
                    <a:pt x="3" y="7"/>
                    <a:pt x="1" y="18"/>
                  </a:cubicBezTo>
                  <a:cubicBezTo>
                    <a:pt x="0" y="28"/>
                    <a:pt x="7" y="37"/>
                    <a:pt x="17" y="39"/>
                  </a:cubicBezTo>
                  <a:cubicBezTo>
                    <a:pt x="27" y="40"/>
                    <a:pt x="36" y="33"/>
                    <a:pt x="38" y="23"/>
                  </a:cubicBezTo>
                  <a:cubicBezTo>
                    <a:pt x="40" y="13"/>
                    <a:pt x="32" y="3"/>
                    <a:pt x="22" y="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3" name="Freeform 89"/>
            <p:cNvSpPr/>
            <p:nvPr/>
          </p:nvSpPr>
          <p:spPr bwMode="auto">
            <a:xfrm>
              <a:off x="10301270" y="4574027"/>
              <a:ext cx="60593" cy="60593"/>
            </a:xfrm>
            <a:custGeom>
              <a:avLst/>
              <a:gdLst>
                <a:gd name="T0" fmla="*/ 16 w 42"/>
                <a:gd name="T1" fmla="*/ 3 h 42"/>
                <a:gd name="T2" fmla="*/ 3 w 42"/>
                <a:gd name="T3" fmla="*/ 26 h 42"/>
                <a:gd name="T4" fmla="*/ 27 w 42"/>
                <a:gd name="T5" fmla="*/ 39 h 42"/>
                <a:gd name="T6" fmla="*/ 39 w 42"/>
                <a:gd name="T7" fmla="*/ 15 h 42"/>
                <a:gd name="T8" fmla="*/ 16 w 42"/>
                <a:gd name="T9" fmla="*/ 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16" y="3"/>
                  </a:moveTo>
                  <a:cubicBezTo>
                    <a:pt x="6" y="6"/>
                    <a:pt x="0" y="17"/>
                    <a:pt x="3" y="26"/>
                  </a:cubicBezTo>
                  <a:cubicBezTo>
                    <a:pt x="7" y="36"/>
                    <a:pt x="17" y="42"/>
                    <a:pt x="27" y="39"/>
                  </a:cubicBezTo>
                  <a:cubicBezTo>
                    <a:pt x="37" y="35"/>
                    <a:pt x="42" y="25"/>
                    <a:pt x="39" y="15"/>
                  </a:cubicBezTo>
                  <a:cubicBezTo>
                    <a:pt x="36" y="5"/>
                    <a:pt x="25" y="0"/>
                    <a:pt x="16" y="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4" name="Freeform 90"/>
            <p:cNvSpPr/>
            <p:nvPr/>
          </p:nvSpPr>
          <p:spPr bwMode="auto">
            <a:xfrm>
              <a:off x="10331872" y="4668283"/>
              <a:ext cx="60593" cy="60593"/>
            </a:xfrm>
            <a:custGeom>
              <a:avLst/>
              <a:gdLst>
                <a:gd name="T0" fmla="*/ 15 w 42"/>
                <a:gd name="T1" fmla="*/ 4 h 42"/>
                <a:gd name="T2" fmla="*/ 3 w 42"/>
                <a:gd name="T3" fmla="*/ 27 h 42"/>
                <a:gd name="T4" fmla="*/ 27 w 42"/>
                <a:gd name="T5" fmla="*/ 39 h 42"/>
                <a:gd name="T6" fmla="*/ 39 w 42"/>
                <a:gd name="T7" fmla="*/ 16 h 42"/>
                <a:gd name="T8" fmla="*/ 15 w 42"/>
                <a:gd name="T9" fmla="*/ 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15" y="4"/>
                  </a:moveTo>
                  <a:cubicBezTo>
                    <a:pt x="5" y="7"/>
                    <a:pt x="0" y="17"/>
                    <a:pt x="3" y="27"/>
                  </a:cubicBezTo>
                  <a:cubicBezTo>
                    <a:pt x="6" y="37"/>
                    <a:pt x="17" y="42"/>
                    <a:pt x="27" y="39"/>
                  </a:cubicBezTo>
                  <a:cubicBezTo>
                    <a:pt x="36" y="36"/>
                    <a:pt x="42" y="25"/>
                    <a:pt x="39" y="16"/>
                  </a:cubicBezTo>
                  <a:cubicBezTo>
                    <a:pt x="36" y="6"/>
                    <a:pt x="25" y="0"/>
                    <a:pt x="15" y="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5" name="Freeform 91"/>
            <p:cNvSpPr/>
            <p:nvPr/>
          </p:nvSpPr>
          <p:spPr bwMode="auto">
            <a:xfrm>
              <a:off x="10361863" y="4763762"/>
              <a:ext cx="59369" cy="60593"/>
            </a:xfrm>
            <a:custGeom>
              <a:avLst/>
              <a:gdLst>
                <a:gd name="T0" fmla="*/ 15 w 41"/>
                <a:gd name="T1" fmla="*/ 3 h 42"/>
                <a:gd name="T2" fmla="*/ 3 w 41"/>
                <a:gd name="T3" fmla="*/ 26 h 42"/>
                <a:gd name="T4" fmla="*/ 26 w 41"/>
                <a:gd name="T5" fmla="*/ 39 h 42"/>
                <a:gd name="T6" fmla="*/ 38 w 41"/>
                <a:gd name="T7" fmla="*/ 15 h 42"/>
                <a:gd name="T8" fmla="*/ 15 w 41"/>
                <a:gd name="T9" fmla="*/ 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2">
                  <a:moveTo>
                    <a:pt x="15" y="3"/>
                  </a:moveTo>
                  <a:cubicBezTo>
                    <a:pt x="5" y="6"/>
                    <a:pt x="0" y="17"/>
                    <a:pt x="3" y="26"/>
                  </a:cubicBezTo>
                  <a:cubicBezTo>
                    <a:pt x="6" y="36"/>
                    <a:pt x="16" y="42"/>
                    <a:pt x="26" y="39"/>
                  </a:cubicBezTo>
                  <a:cubicBezTo>
                    <a:pt x="36" y="35"/>
                    <a:pt x="41" y="25"/>
                    <a:pt x="38" y="15"/>
                  </a:cubicBezTo>
                  <a:cubicBezTo>
                    <a:pt x="35" y="5"/>
                    <a:pt x="25" y="0"/>
                    <a:pt x="15" y="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6" name="Freeform 92"/>
            <p:cNvSpPr/>
            <p:nvPr/>
          </p:nvSpPr>
          <p:spPr bwMode="auto">
            <a:xfrm>
              <a:off x="10391241" y="4858018"/>
              <a:ext cx="60593" cy="60593"/>
            </a:xfrm>
            <a:custGeom>
              <a:avLst/>
              <a:gdLst>
                <a:gd name="T0" fmla="*/ 16 w 42"/>
                <a:gd name="T1" fmla="*/ 3 h 42"/>
                <a:gd name="T2" fmla="*/ 4 w 42"/>
                <a:gd name="T3" fmla="*/ 27 h 42"/>
                <a:gd name="T4" fmla="*/ 27 w 42"/>
                <a:gd name="T5" fmla="*/ 39 h 42"/>
                <a:gd name="T6" fmla="*/ 39 w 42"/>
                <a:gd name="T7" fmla="*/ 16 h 42"/>
                <a:gd name="T8" fmla="*/ 16 w 42"/>
                <a:gd name="T9" fmla="*/ 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16" y="3"/>
                  </a:moveTo>
                  <a:cubicBezTo>
                    <a:pt x="6" y="7"/>
                    <a:pt x="0" y="17"/>
                    <a:pt x="4" y="27"/>
                  </a:cubicBezTo>
                  <a:cubicBezTo>
                    <a:pt x="7" y="37"/>
                    <a:pt x="17" y="42"/>
                    <a:pt x="27" y="39"/>
                  </a:cubicBezTo>
                  <a:cubicBezTo>
                    <a:pt x="37" y="36"/>
                    <a:pt x="42" y="25"/>
                    <a:pt x="39" y="16"/>
                  </a:cubicBezTo>
                  <a:cubicBezTo>
                    <a:pt x="36" y="6"/>
                    <a:pt x="25" y="0"/>
                    <a:pt x="16" y="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7" name="Rectangle 93"/>
            <p:cNvSpPr>
              <a:spLocks noChangeArrowheads="1"/>
            </p:cNvSpPr>
            <p:nvPr/>
          </p:nvSpPr>
          <p:spPr bwMode="auto">
            <a:xfrm>
              <a:off x="9071661" y="5771197"/>
              <a:ext cx="441288" cy="1897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8" name="Rectangle 94"/>
            <p:cNvSpPr>
              <a:spLocks noChangeArrowheads="1"/>
            </p:cNvSpPr>
            <p:nvPr/>
          </p:nvSpPr>
          <p:spPr bwMode="auto">
            <a:xfrm>
              <a:off x="9290163" y="5636546"/>
              <a:ext cx="18362" cy="1432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9" name="Freeform 95"/>
            <p:cNvSpPr/>
            <p:nvPr/>
          </p:nvSpPr>
          <p:spPr bwMode="auto">
            <a:xfrm>
              <a:off x="9046567" y="5293186"/>
              <a:ext cx="504941" cy="97316"/>
            </a:xfrm>
            <a:custGeom>
              <a:avLst/>
              <a:gdLst>
                <a:gd name="T0" fmla="*/ 349 w 349"/>
                <a:gd name="T1" fmla="*/ 33 h 67"/>
                <a:gd name="T2" fmla="*/ 316 w 349"/>
                <a:gd name="T3" fmla="*/ 67 h 67"/>
                <a:gd name="T4" fmla="*/ 33 w 349"/>
                <a:gd name="T5" fmla="*/ 67 h 67"/>
                <a:gd name="T6" fmla="*/ 0 w 349"/>
                <a:gd name="T7" fmla="*/ 33 h 67"/>
                <a:gd name="T8" fmla="*/ 33 w 349"/>
                <a:gd name="T9" fmla="*/ 0 h 67"/>
                <a:gd name="T10" fmla="*/ 316 w 349"/>
                <a:gd name="T11" fmla="*/ 0 h 67"/>
                <a:gd name="T12" fmla="*/ 349 w 349"/>
                <a:gd name="T13" fmla="*/ 3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9" h="67">
                  <a:moveTo>
                    <a:pt x="349" y="33"/>
                  </a:moveTo>
                  <a:cubicBezTo>
                    <a:pt x="349" y="52"/>
                    <a:pt x="334" y="67"/>
                    <a:pt x="316" y="67"/>
                  </a:cubicBezTo>
                  <a:cubicBezTo>
                    <a:pt x="33" y="67"/>
                    <a:pt x="33" y="67"/>
                    <a:pt x="33" y="67"/>
                  </a:cubicBezTo>
                  <a:cubicBezTo>
                    <a:pt x="15" y="67"/>
                    <a:pt x="0" y="52"/>
                    <a:pt x="0" y="33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316" y="0"/>
                    <a:pt x="316" y="0"/>
                    <a:pt x="316" y="0"/>
                  </a:cubicBezTo>
                  <a:cubicBezTo>
                    <a:pt x="334" y="0"/>
                    <a:pt x="349" y="15"/>
                    <a:pt x="349" y="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0" name="Freeform 96"/>
            <p:cNvSpPr/>
            <p:nvPr/>
          </p:nvSpPr>
          <p:spPr bwMode="auto">
            <a:xfrm>
              <a:off x="9046567" y="5420492"/>
              <a:ext cx="504941" cy="97316"/>
            </a:xfrm>
            <a:custGeom>
              <a:avLst/>
              <a:gdLst>
                <a:gd name="T0" fmla="*/ 349 w 349"/>
                <a:gd name="T1" fmla="*/ 34 h 67"/>
                <a:gd name="T2" fmla="*/ 316 w 349"/>
                <a:gd name="T3" fmla="*/ 67 h 67"/>
                <a:gd name="T4" fmla="*/ 33 w 349"/>
                <a:gd name="T5" fmla="*/ 67 h 67"/>
                <a:gd name="T6" fmla="*/ 0 w 349"/>
                <a:gd name="T7" fmla="*/ 34 h 67"/>
                <a:gd name="T8" fmla="*/ 33 w 349"/>
                <a:gd name="T9" fmla="*/ 0 h 67"/>
                <a:gd name="T10" fmla="*/ 316 w 349"/>
                <a:gd name="T11" fmla="*/ 0 h 67"/>
                <a:gd name="T12" fmla="*/ 349 w 349"/>
                <a:gd name="T13" fmla="*/ 3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9" h="67">
                  <a:moveTo>
                    <a:pt x="349" y="34"/>
                  </a:moveTo>
                  <a:cubicBezTo>
                    <a:pt x="349" y="52"/>
                    <a:pt x="334" y="67"/>
                    <a:pt x="316" y="67"/>
                  </a:cubicBezTo>
                  <a:cubicBezTo>
                    <a:pt x="33" y="67"/>
                    <a:pt x="33" y="67"/>
                    <a:pt x="33" y="67"/>
                  </a:cubicBezTo>
                  <a:cubicBezTo>
                    <a:pt x="15" y="67"/>
                    <a:pt x="0" y="52"/>
                    <a:pt x="0" y="34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316" y="0"/>
                    <a:pt x="316" y="0"/>
                    <a:pt x="316" y="0"/>
                  </a:cubicBezTo>
                  <a:cubicBezTo>
                    <a:pt x="334" y="0"/>
                    <a:pt x="349" y="15"/>
                    <a:pt x="349" y="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1" name="Freeform 97"/>
            <p:cNvSpPr/>
            <p:nvPr/>
          </p:nvSpPr>
          <p:spPr bwMode="auto">
            <a:xfrm>
              <a:off x="9046567" y="5549635"/>
              <a:ext cx="504941" cy="96704"/>
            </a:xfrm>
            <a:custGeom>
              <a:avLst/>
              <a:gdLst>
                <a:gd name="T0" fmla="*/ 349 w 349"/>
                <a:gd name="T1" fmla="*/ 34 h 67"/>
                <a:gd name="T2" fmla="*/ 316 w 349"/>
                <a:gd name="T3" fmla="*/ 67 h 67"/>
                <a:gd name="T4" fmla="*/ 33 w 349"/>
                <a:gd name="T5" fmla="*/ 67 h 67"/>
                <a:gd name="T6" fmla="*/ 0 w 349"/>
                <a:gd name="T7" fmla="*/ 34 h 67"/>
                <a:gd name="T8" fmla="*/ 33 w 349"/>
                <a:gd name="T9" fmla="*/ 0 h 67"/>
                <a:gd name="T10" fmla="*/ 316 w 349"/>
                <a:gd name="T11" fmla="*/ 0 h 67"/>
                <a:gd name="T12" fmla="*/ 349 w 349"/>
                <a:gd name="T13" fmla="*/ 3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9" h="67">
                  <a:moveTo>
                    <a:pt x="349" y="34"/>
                  </a:moveTo>
                  <a:cubicBezTo>
                    <a:pt x="349" y="52"/>
                    <a:pt x="334" y="67"/>
                    <a:pt x="316" y="67"/>
                  </a:cubicBezTo>
                  <a:cubicBezTo>
                    <a:pt x="33" y="67"/>
                    <a:pt x="33" y="67"/>
                    <a:pt x="33" y="67"/>
                  </a:cubicBezTo>
                  <a:cubicBezTo>
                    <a:pt x="15" y="67"/>
                    <a:pt x="0" y="52"/>
                    <a:pt x="0" y="34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316" y="0"/>
                    <a:pt x="316" y="0"/>
                    <a:pt x="316" y="0"/>
                  </a:cubicBezTo>
                  <a:cubicBezTo>
                    <a:pt x="334" y="0"/>
                    <a:pt x="349" y="15"/>
                    <a:pt x="349" y="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2" name="Rectangle 98"/>
            <p:cNvSpPr>
              <a:spLocks noChangeArrowheads="1"/>
            </p:cNvSpPr>
            <p:nvPr/>
          </p:nvSpPr>
          <p:spPr bwMode="auto">
            <a:xfrm>
              <a:off x="9120625" y="5322564"/>
              <a:ext cx="34887" cy="34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3" name="Rectangle 99"/>
            <p:cNvSpPr>
              <a:spLocks noChangeArrowheads="1"/>
            </p:cNvSpPr>
            <p:nvPr/>
          </p:nvSpPr>
          <p:spPr bwMode="auto">
            <a:xfrm>
              <a:off x="9175710" y="5322564"/>
              <a:ext cx="33051" cy="34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4" name="Rectangle 100"/>
            <p:cNvSpPr>
              <a:spLocks noChangeArrowheads="1"/>
            </p:cNvSpPr>
            <p:nvPr/>
          </p:nvSpPr>
          <p:spPr bwMode="auto">
            <a:xfrm>
              <a:off x="9228958" y="5322564"/>
              <a:ext cx="33663" cy="34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5" name="Rectangle 101"/>
            <p:cNvSpPr>
              <a:spLocks noChangeArrowheads="1"/>
            </p:cNvSpPr>
            <p:nvPr/>
          </p:nvSpPr>
          <p:spPr bwMode="auto">
            <a:xfrm>
              <a:off x="9282818" y="5322564"/>
              <a:ext cx="33051" cy="34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6" name="Rectangle 102"/>
            <p:cNvSpPr>
              <a:spLocks noChangeArrowheads="1"/>
            </p:cNvSpPr>
            <p:nvPr/>
          </p:nvSpPr>
          <p:spPr bwMode="auto">
            <a:xfrm>
              <a:off x="9336067" y="5322564"/>
              <a:ext cx="34887" cy="34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7" name="Rectangle 103"/>
            <p:cNvSpPr>
              <a:spLocks noChangeArrowheads="1"/>
            </p:cNvSpPr>
            <p:nvPr/>
          </p:nvSpPr>
          <p:spPr bwMode="auto">
            <a:xfrm>
              <a:off x="9389927" y="5322564"/>
              <a:ext cx="34275" cy="34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8" name="Rectangle 104"/>
            <p:cNvSpPr>
              <a:spLocks noChangeArrowheads="1"/>
            </p:cNvSpPr>
            <p:nvPr/>
          </p:nvSpPr>
          <p:spPr bwMode="auto">
            <a:xfrm>
              <a:off x="9443176" y="5322564"/>
              <a:ext cx="34887" cy="34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9" name="Rectangle 105"/>
            <p:cNvSpPr>
              <a:spLocks noChangeArrowheads="1"/>
            </p:cNvSpPr>
            <p:nvPr/>
          </p:nvSpPr>
          <p:spPr bwMode="auto">
            <a:xfrm>
              <a:off x="9120625" y="5582685"/>
              <a:ext cx="34887" cy="336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0" name="Rectangle 106"/>
            <p:cNvSpPr>
              <a:spLocks noChangeArrowheads="1"/>
            </p:cNvSpPr>
            <p:nvPr/>
          </p:nvSpPr>
          <p:spPr bwMode="auto">
            <a:xfrm>
              <a:off x="9175710" y="5582685"/>
              <a:ext cx="33051" cy="336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1" name="Rectangle 107"/>
            <p:cNvSpPr>
              <a:spLocks noChangeArrowheads="1"/>
            </p:cNvSpPr>
            <p:nvPr/>
          </p:nvSpPr>
          <p:spPr bwMode="auto">
            <a:xfrm>
              <a:off x="9228958" y="5582685"/>
              <a:ext cx="33663" cy="336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2" name="Rectangle 108"/>
            <p:cNvSpPr>
              <a:spLocks noChangeArrowheads="1"/>
            </p:cNvSpPr>
            <p:nvPr/>
          </p:nvSpPr>
          <p:spPr bwMode="auto">
            <a:xfrm>
              <a:off x="9336067" y="5582685"/>
              <a:ext cx="34887" cy="336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3" name="Rectangle 109"/>
            <p:cNvSpPr>
              <a:spLocks noChangeArrowheads="1"/>
            </p:cNvSpPr>
            <p:nvPr/>
          </p:nvSpPr>
          <p:spPr bwMode="auto">
            <a:xfrm>
              <a:off x="9443176" y="5582685"/>
              <a:ext cx="34887" cy="336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4" name="Oval 110"/>
            <p:cNvSpPr>
              <a:spLocks noChangeArrowheads="1"/>
            </p:cNvSpPr>
            <p:nvPr/>
          </p:nvSpPr>
          <p:spPr bwMode="auto">
            <a:xfrm>
              <a:off x="9237527" y="5448034"/>
              <a:ext cx="39171" cy="3917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5" name="Oval 111"/>
            <p:cNvSpPr>
              <a:spLocks noChangeArrowheads="1"/>
            </p:cNvSpPr>
            <p:nvPr/>
          </p:nvSpPr>
          <p:spPr bwMode="auto">
            <a:xfrm>
              <a:off x="9172649" y="5448034"/>
              <a:ext cx="40395" cy="3917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6" name="Oval 112"/>
            <p:cNvSpPr>
              <a:spLocks noChangeArrowheads="1"/>
            </p:cNvSpPr>
            <p:nvPr/>
          </p:nvSpPr>
          <p:spPr bwMode="auto">
            <a:xfrm>
              <a:off x="9108996" y="5448034"/>
              <a:ext cx="39171" cy="3917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27" name="TextBox 62"/>
          <p:cNvSpPr txBox="1"/>
          <p:nvPr/>
        </p:nvSpPr>
        <p:spPr>
          <a:xfrm>
            <a:off x="1287217" y="1818524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8" name="Rectangle 64"/>
          <p:cNvSpPr/>
          <p:nvPr/>
        </p:nvSpPr>
        <p:spPr>
          <a:xfrm>
            <a:off x="1282292" y="2083075"/>
            <a:ext cx="4744767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1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9" name="Donut 65"/>
          <p:cNvSpPr/>
          <p:nvPr/>
        </p:nvSpPr>
        <p:spPr>
          <a:xfrm>
            <a:off x="1370341" y="3519677"/>
            <a:ext cx="724494" cy="724494"/>
          </a:xfrm>
          <a:prstGeom prst="donut">
            <a:avLst>
              <a:gd name="adj" fmla="val 680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0" name="Freeform 66"/>
          <p:cNvSpPr>
            <a:spLocks noEditPoints="1"/>
          </p:cNvSpPr>
          <p:nvPr/>
        </p:nvSpPr>
        <p:spPr bwMode="auto">
          <a:xfrm>
            <a:off x="1576097" y="3717118"/>
            <a:ext cx="312978" cy="329611"/>
          </a:xfrm>
          <a:custGeom>
            <a:avLst/>
            <a:gdLst>
              <a:gd name="T0" fmla="*/ 20 w 96"/>
              <a:gd name="T1" fmla="*/ 86 h 101"/>
              <a:gd name="T2" fmla="*/ 7 w 96"/>
              <a:gd name="T3" fmla="*/ 58 h 101"/>
              <a:gd name="T4" fmla="*/ 18 w 96"/>
              <a:gd name="T5" fmla="*/ 29 h 101"/>
              <a:gd name="T6" fmla="*/ 42 w 96"/>
              <a:gd name="T7" fmla="*/ 17 h 101"/>
              <a:gd name="T8" fmla="*/ 41 w 96"/>
              <a:gd name="T9" fmla="*/ 9 h 101"/>
              <a:gd name="T10" fmla="*/ 36 w 96"/>
              <a:gd name="T11" fmla="*/ 10 h 101"/>
              <a:gd name="T12" fmla="*/ 35 w 96"/>
              <a:gd name="T13" fmla="*/ 5 h 101"/>
              <a:gd name="T14" fmla="*/ 48 w 96"/>
              <a:gd name="T15" fmla="*/ 3 h 101"/>
              <a:gd name="T16" fmla="*/ 49 w 96"/>
              <a:gd name="T17" fmla="*/ 8 h 101"/>
              <a:gd name="T18" fmla="*/ 44 w 96"/>
              <a:gd name="T19" fmla="*/ 9 h 101"/>
              <a:gd name="T20" fmla="*/ 46 w 96"/>
              <a:gd name="T21" fmla="*/ 16 h 101"/>
              <a:gd name="T22" fmla="*/ 74 w 96"/>
              <a:gd name="T23" fmla="*/ 27 h 101"/>
              <a:gd name="T24" fmla="*/ 87 w 96"/>
              <a:gd name="T25" fmla="*/ 54 h 101"/>
              <a:gd name="T26" fmla="*/ 77 w 96"/>
              <a:gd name="T27" fmla="*/ 83 h 101"/>
              <a:gd name="T28" fmla="*/ 75 w 96"/>
              <a:gd name="T29" fmla="*/ 85 h 101"/>
              <a:gd name="T30" fmla="*/ 79 w 96"/>
              <a:gd name="T31" fmla="*/ 101 h 101"/>
              <a:gd name="T32" fmla="*/ 74 w 96"/>
              <a:gd name="T33" fmla="*/ 101 h 101"/>
              <a:gd name="T34" fmla="*/ 63 w 96"/>
              <a:gd name="T35" fmla="*/ 93 h 101"/>
              <a:gd name="T36" fmla="*/ 49 w 96"/>
              <a:gd name="T37" fmla="*/ 96 h 101"/>
              <a:gd name="T38" fmla="*/ 32 w 96"/>
              <a:gd name="T39" fmla="*/ 93 h 101"/>
              <a:gd name="T40" fmla="*/ 22 w 96"/>
              <a:gd name="T41" fmla="*/ 101 h 101"/>
              <a:gd name="T42" fmla="*/ 17 w 96"/>
              <a:gd name="T43" fmla="*/ 101 h 101"/>
              <a:gd name="T44" fmla="*/ 21 w 96"/>
              <a:gd name="T45" fmla="*/ 86 h 101"/>
              <a:gd name="T46" fmla="*/ 20 w 96"/>
              <a:gd name="T47" fmla="*/ 86 h 101"/>
              <a:gd name="T48" fmla="*/ 82 w 96"/>
              <a:gd name="T49" fmla="*/ 6 h 101"/>
              <a:gd name="T50" fmla="*/ 60 w 96"/>
              <a:gd name="T51" fmla="*/ 11 h 101"/>
              <a:gd name="T52" fmla="*/ 92 w 96"/>
              <a:gd name="T53" fmla="*/ 31 h 101"/>
              <a:gd name="T54" fmla="*/ 88 w 96"/>
              <a:gd name="T55" fmla="*/ 9 h 101"/>
              <a:gd name="T56" fmla="*/ 92 w 96"/>
              <a:gd name="T57" fmla="*/ 3 h 101"/>
              <a:gd name="T58" fmla="*/ 86 w 96"/>
              <a:gd name="T59" fmla="*/ 0 h 101"/>
              <a:gd name="T60" fmla="*/ 82 w 96"/>
              <a:gd name="T61" fmla="*/ 6 h 101"/>
              <a:gd name="T62" fmla="*/ 14 w 96"/>
              <a:gd name="T63" fmla="*/ 6 h 101"/>
              <a:gd name="T64" fmla="*/ 10 w 96"/>
              <a:gd name="T65" fmla="*/ 0 h 101"/>
              <a:gd name="T66" fmla="*/ 4 w 96"/>
              <a:gd name="T67" fmla="*/ 3 h 101"/>
              <a:gd name="T68" fmla="*/ 8 w 96"/>
              <a:gd name="T69" fmla="*/ 9 h 101"/>
              <a:gd name="T70" fmla="*/ 4 w 96"/>
              <a:gd name="T71" fmla="*/ 31 h 101"/>
              <a:gd name="T72" fmla="*/ 36 w 96"/>
              <a:gd name="T73" fmla="*/ 11 h 101"/>
              <a:gd name="T74" fmla="*/ 14 w 96"/>
              <a:gd name="T75" fmla="*/ 6 h 101"/>
              <a:gd name="T76" fmla="*/ 43 w 96"/>
              <a:gd name="T77" fmla="*/ 54 h 101"/>
              <a:gd name="T78" fmla="*/ 42 w 96"/>
              <a:gd name="T79" fmla="*/ 56 h 101"/>
              <a:gd name="T80" fmla="*/ 22 w 96"/>
              <a:gd name="T81" fmla="*/ 61 h 101"/>
              <a:gd name="T82" fmla="*/ 22 w 96"/>
              <a:gd name="T83" fmla="*/ 64 h 101"/>
              <a:gd name="T84" fmla="*/ 43 w 96"/>
              <a:gd name="T85" fmla="*/ 59 h 101"/>
              <a:gd name="T86" fmla="*/ 46 w 96"/>
              <a:gd name="T87" fmla="*/ 61 h 101"/>
              <a:gd name="T88" fmla="*/ 54 w 96"/>
              <a:gd name="T89" fmla="*/ 58 h 101"/>
              <a:gd name="T90" fmla="*/ 50 w 96"/>
              <a:gd name="T91" fmla="*/ 50 h 101"/>
              <a:gd name="T92" fmla="*/ 49 w 96"/>
              <a:gd name="T93" fmla="*/ 50 h 101"/>
              <a:gd name="T94" fmla="*/ 41 w 96"/>
              <a:gd name="T95" fmla="*/ 37 h 101"/>
              <a:gd name="T96" fmla="*/ 38 w 96"/>
              <a:gd name="T97" fmla="*/ 39 h 101"/>
              <a:gd name="T98" fmla="*/ 44 w 96"/>
              <a:gd name="T99" fmla="*/ 52 h 101"/>
              <a:gd name="T100" fmla="*/ 43 w 96"/>
              <a:gd name="T101" fmla="*/ 54 h 101"/>
              <a:gd name="T102" fmla="*/ 18 w 96"/>
              <a:gd name="T103" fmla="*/ 58 h 101"/>
              <a:gd name="T104" fmla="*/ 28 w 96"/>
              <a:gd name="T105" fmla="*/ 78 h 101"/>
              <a:gd name="T106" fmla="*/ 49 w 96"/>
              <a:gd name="T107" fmla="*/ 85 h 101"/>
              <a:gd name="T108" fmla="*/ 69 w 96"/>
              <a:gd name="T109" fmla="*/ 76 h 101"/>
              <a:gd name="T110" fmla="*/ 76 w 96"/>
              <a:gd name="T111" fmla="*/ 55 h 101"/>
              <a:gd name="T112" fmla="*/ 67 w 96"/>
              <a:gd name="T113" fmla="*/ 35 h 101"/>
              <a:gd name="T114" fmla="*/ 46 w 96"/>
              <a:gd name="T115" fmla="*/ 27 h 101"/>
              <a:gd name="T116" fmla="*/ 26 w 96"/>
              <a:gd name="T117" fmla="*/ 37 h 101"/>
              <a:gd name="T118" fmla="*/ 18 w 96"/>
              <a:gd name="T119" fmla="*/ 58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6" h="101">
                <a:moveTo>
                  <a:pt x="20" y="86"/>
                </a:moveTo>
                <a:cubicBezTo>
                  <a:pt x="12" y="78"/>
                  <a:pt x="8" y="68"/>
                  <a:pt x="7" y="58"/>
                </a:cubicBezTo>
                <a:cubicBezTo>
                  <a:pt x="7" y="48"/>
                  <a:pt x="10" y="38"/>
                  <a:pt x="18" y="29"/>
                </a:cubicBezTo>
                <a:cubicBezTo>
                  <a:pt x="24" y="22"/>
                  <a:pt x="33" y="18"/>
                  <a:pt x="42" y="17"/>
                </a:cubicBezTo>
                <a:cubicBezTo>
                  <a:pt x="41" y="9"/>
                  <a:pt x="41" y="9"/>
                  <a:pt x="41" y="9"/>
                </a:cubicBezTo>
                <a:cubicBezTo>
                  <a:pt x="36" y="10"/>
                  <a:pt x="36" y="10"/>
                  <a:pt x="36" y="10"/>
                </a:cubicBezTo>
                <a:cubicBezTo>
                  <a:pt x="35" y="5"/>
                  <a:pt x="35" y="5"/>
                  <a:pt x="35" y="5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8"/>
                  <a:pt x="49" y="8"/>
                  <a:pt x="49" y="8"/>
                </a:cubicBezTo>
                <a:cubicBezTo>
                  <a:pt x="44" y="9"/>
                  <a:pt x="44" y="9"/>
                  <a:pt x="44" y="9"/>
                </a:cubicBezTo>
                <a:cubicBezTo>
                  <a:pt x="46" y="16"/>
                  <a:pt x="46" y="16"/>
                  <a:pt x="46" y="16"/>
                </a:cubicBezTo>
                <a:cubicBezTo>
                  <a:pt x="56" y="16"/>
                  <a:pt x="66" y="19"/>
                  <a:pt x="74" y="27"/>
                </a:cubicBezTo>
                <a:cubicBezTo>
                  <a:pt x="82" y="34"/>
                  <a:pt x="87" y="44"/>
                  <a:pt x="87" y="54"/>
                </a:cubicBezTo>
                <a:cubicBezTo>
                  <a:pt x="88" y="65"/>
                  <a:pt x="84" y="75"/>
                  <a:pt x="77" y="83"/>
                </a:cubicBezTo>
                <a:cubicBezTo>
                  <a:pt x="76" y="84"/>
                  <a:pt x="76" y="84"/>
                  <a:pt x="75" y="85"/>
                </a:cubicBezTo>
                <a:cubicBezTo>
                  <a:pt x="79" y="101"/>
                  <a:pt x="79" y="101"/>
                  <a:pt x="79" y="101"/>
                </a:cubicBezTo>
                <a:cubicBezTo>
                  <a:pt x="74" y="101"/>
                  <a:pt x="74" y="101"/>
                  <a:pt x="74" y="101"/>
                </a:cubicBezTo>
                <a:cubicBezTo>
                  <a:pt x="63" y="93"/>
                  <a:pt x="63" y="93"/>
                  <a:pt x="63" y="93"/>
                </a:cubicBezTo>
                <a:cubicBezTo>
                  <a:pt x="59" y="95"/>
                  <a:pt x="54" y="96"/>
                  <a:pt x="49" y="96"/>
                </a:cubicBezTo>
                <a:cubicBezTo>
                  <a:pt x="44" y="96"/>
                  <a:pt x="38" y="95"/>
                  <a:pt x="32" y="93"/>
                </a:cubicBezTo>
                <a:cubicBezTo>
                  <a:pt x="22" y="101"/>
                  <a:pt x="22" y="101"/>
                  <a:pt x="22" y="101"/>
                </a:cubicBezTo>
                <a:cubicBezTo>
                  <a:pt x="17" y="101"/>
                  <a:pt x="17" y="101"/>
                  <a:pt x="17" y="101"/>
                </a:cubicBezTo>
                <a:cubicBezTo>
                  <a:pt x="21" y="86"/>
                  <a:pt x="21" y="86"/>
                  <a:pt x="21" y="86"/>
                </a:cubicBezTo>
                <a:cubicBezTo>
                  <a:pt x="20" y="86"/>
                  <a:pt x="20" y="86"/>
                  <a:pt x="20" y="86"/>
                </a:cubicBezTo>
                <a:close/>
                <a:moveTo>
                  <a:pt x="82" y="6"/>
                </a:moveTo>
                <a:cubicBezTo>
                  <a:pt x="74" y="3"/>
                  <a:pt x="66" y="5"/>
                  <a:pt x="60" y="11"/>
                </a:cubicBezTo>
                <a:cubicBezTo>
                  <a:pt x="92" y="31"/>
                  <a:pt x="92" y="31"/>
                  <a:pt x="92" y="31"/>
                </a:cubicBezTo>
                <a:cubicBezTo>
                  <a:pt x="96" y="24"/>
                  <a:pt x="94" y="15"/>
                  <a:pt x="88" y="9"/>
                </a:cubicBezTo>
                <a:cubicBezTo>
                  <a:pt x="92" y="3"/>
                  <a:pt x="92" y="3"/>
                  <a:pt x="92" y="3"/>
                </a:cubicBezTo>
                <a:cubicBezTo>
                  <a:pt x="86" y="0"/>
                  <a:pt x="86" y="0"/>
                  <a:pt x="86" y="0"/>
                </a:cubicBezTo>
                <a:cubicBezTo>
                  <a:pt x="82" y="6"/>
                  <a:pt x="82" y="6"/>
                  <a:pt x="82" y="6"/>
                </a:cubicBezTo>
                <a:close/>
                <a:moveTo>
                  <a:pt x="14" y="6"/>
                </a:moveTo>
                <a:cubicBezTo>
                  <a:pt x="10" y="0"/>
                  <a:pt x="10" y="0"/>
                  <a:pt x="10" y="0"/>
                </a:cubicBezTo>
                <a:cubicBezTo>
                  <a:pt x="4" y="3"/>
                  <a:pt x="4" y="3"/>
                  <a:pt x="4" y="3"/>
                </a:cubicBezTo>
                <a:cubicBezTo>
                  <a:pt x="8" y="9"/>
                  <a:pt x="8" y="9"/>
                  <a:pt x="8" y="9"/>
                </a:cubicBezTo>
                <a:cubicBezTo>
                  <a:pt x="2" y="15"/>
                  <a:pt x="0" y="24"/>
                  <a:pt x="4" y="31"/>
                </a:cubicBezTo>
                <a:cubicBezTo>
                  <a:pt x="36" y="11"/>
                  <a:pt x="36" y="11"/>
                  <a:pt x="36" y="11"/>
                </a:cubicBezTo>
                <a:cubicBezTo>
                  <a:pt x="30" y="5"/>
                  <a:pt x="21" y="3"/>
                  <a:pt x="14" y="6"/>
                </a:cubicBezTo>
                <a:close/>
                <a:moveTo>
                  <a:pt x="43" y="54"/>
                </a:moveTo>
                <a:cubicBezTo>
                  <a:pt x="42" y="55"/>
                  <a:pt x="42" y="55"/>
                  <a:pt x="42" y="56"/>
                </a:cubicBezTo>
                <a:cubicBezTo>
                  <a:pt x="35" y="57"/>
                  <a:pt x="28" y="58"/>
                  <a:pt x="22" y="61"/>
                </a:cubicBezTo>
                <a:cubicBezTo>
                  <a:pt x="22" y="62"/>
                  <a:pt x="22" y="63"/>
                  <a:pt x="22" y="64"/>
                </a:cubicBezTo>
                <a:cubicBezTo>
                  <a:pt x="29" y="63"/>
                  <a:pt x="37" y="62"/>
                  <a:pt x="43" y="59"/>
                </a:cubicBezTo>
                <a:cubicBezTo>
                  <a:pt x="44" y="60"/>
                  <a:pt x="45" y="61"/>
                  <a:pt x="46" y="61"/>
                </a:cubicBezTo>
                <a:cubicBezTo>
                  <a:pt x="49" y="62"/>
                  <a:pt x="53" y="61"/>
                  <a:pt x="54" y="58"/>
                </a:cubicBezTo>
                <a:cubicBezTo>
                  <a:pt x="55" y="55"/>
                  <a:pt x="53" y="51"/>
                  <a:pt x="50" y="50"/>
                </a:cubicBezTo>
                <a:cubicBezTo>
                  <a:pt x="50" y="50"/>
                  <a:pt x="49" y="50"/>
                  <a:pt x="49" y="50"/>
                </a:cubicBezTo>
                <a:cubicBezTo>
                  <a:pt x="47" y="46"/>
                  <a:pt x="44" y="41"/>
                  <a:pt x="41" y="37"/>
                </a:cubicBezTo>
                <a:cubicBezTo>
                  <a:pt x="40" y="38"/>
                  <a:pt x="39" y="39"/>
                  <a:pt x="38" y="39"/>
                </a:cubicBezTo>
                <a:cubicBezTo>
                  <a:pt x="39" y="44"/>
                  <a:pt x="41" y="48"/>
                  <a:pt x="44" y="52"/>
                </a:cubicBezTo>
                <a:cubicBezTo>
                  <a:pt x="43" y="52"/>
                  <a:pt x="43" y="53"/>
                  <a:pt x="43" y="54"/>
                </a:cubicBezTo>
                <a:close/>
                <a:moveTo>
                  <a:pt x="18" y="58"/>
                </a:moveTo>
                <a:cubicBezTo>
                  <a:pt x="19" y="65"/>
                  <a:pt x="22" y="72"/>
                  <a:pt x="28" y="78"/>
                </a:cubicBezTo>
                <a:cubicBezTo>
                  <a:pt x="34" y="83"/>
                  <a:pt x="41" y="86"/>
                  <a:pt x="49" y="85"/>
                </a:cubicBezTo>
                <a:cubicBezTo>
                  <a:pt x="56" y="85"/>
                  <a:pt x="63" y="82"/>
                  <a:pt x="69" y="76"/>
                </a:cubicBezTo>
                <a:cubicBezTo>
                  <a:pt x="74" y="70"/>
                  <a:pt x="77" y="62"/>
                  <a:pt x="76" y="55"/>
                </a:cubicBezTo>
                <a:cubicBezTo>
                  <a:pt x="76" y="47"/>
                  <a:pt x="73" y="40"/>
                  <a:pt x="67" y="35"/>
                </a:cubicBezTo>
                <a:cubicBezTo>
                  <a:pt x="61" y="29"/>
                  <a:pt x="53" y="27"/>
                  <a:pt x="46" y="27"/>
                </a:cubicBezTo>
                <a:cubicBezTo>
                  <a:pt x="38" y="28"/>
                  <a:pt x="31" y="31"/>
                  <a:pt x="26" y="37"/>
                </a:cubicBezTo>
                <a:cubicBezTo>
                  <a:pt x="20" y="43"/>
                  <a:pt x="18" y="50"/>
                  <a:pt x="18" y="5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4" name="Freeform 67"/>
          <p:cNvSpPr>
            <a:spLocks noEditPoints="1"/>
          </p:cNvSpPr>
          <p:nvPr/>
        </p:nvSpPr>
        <p:spPr bwMode="auto">
          <a:xfrm>
            <a:off x="1547746" y="5242261"/>
            <a:ext cx="355312" cy="287275"/>
          </a:xfrm>
          <a:custGeom>
            <a:avLst/>
            <a:gdLst>
              <a:gd name="T0" fmla="*/ 86 w 109"/>
              <a:gd name="T1" fmla="*/ 88 h 88"/>
              <a:gd name="T2" fmla="*/ 84 w 109"/>
              <a:gd name="T3" fmla="*/ 44 h 88"/>
              <a:gd name="T4" fmla="*/ 80 w 109"/>
              <a:gd name="T5" fmla="*/ 71 h 88"/>
              <a:gd name="T6" fmla="*/ 109 w 109"/>
              <a:gd name="T7" fmla="*/ 0 h 88"/>
              <a:gd name="T8" fmla="*/ 92 w 109"/>
              <a:gd name="T9" fmla="*/ 33 h 88"/>
              <a:gd name="T10" fmla="*/ 80 w 109"/>
              <a:gd name="T11" fmla="*/ 25 h 88"/>
              <a:gd name="T12" fmla="*/ 67 w 109"/>
              <a:gd name="T13" fmla="*/ 68 h 88"/>
              <a:gd name="T14" fmla="*/ 37 w 109"/>
              <a:gd name="T15" fmla="*/ 73 h 88"/>
              <a:gd name="T16" fmla="*/ 19 w 109"/>
              <a:gd name="T17" fmla="*/ 63 h 88"/>
              <a:gd name="T18" fmla="*/ 0 w 109"/>
              <a:gd name="T19" fmla="*/ 56 h 88"/>
              <a:gd name="T20" fmla="*/ 25 w 109"/>
              <a:gd name="T21" fmla="*/ 48 h 88"/>
              <a:gd name="T22" fmla="*/ 30 w 109"/>
              <a:gd name="T23" fmla="*/ 57 h 88"/>
              <a:gd name="T24" fmla="*/ 44 w 109"/>
              <a:gd name="T25" fmla="*/ 29 h 88"/>
              <a:gd name="T26" fmla="*/ 66 w 109"/>
              <a:gd name="T27" fmla="*/ 50 h 88"/>
              <a:gd name="T28" fmla="*/ 68 w 109"/>
              <a:gd name="T29" fmla="*/ 18 h 88"/>
              <a:gd name="T30" fmla="*/ 78 w 109"/>
              <a:gd name="T31" fmla="*/ 12 h 88"/>
              <a:gd name="T32" fmla="*/ 90 w 109"/>
              <a:gd name="T33" fmla="*/ 1 h 88"/>
              <a:gd name="T34" fmla="*/ 22 w 109"/>
              <a:gd name="T35" fmla="*/ 88 h 88"/>
              <a:gd name="T36" fmla="*/ 29 w 109"/>
              <a:gd name="T37" fmla="*/ 80 h 88"/>
              <a:gd name="T38" fmla="*/ 22 w 109"/>
              <a:gd name="T39" fmla="*/ 79 h 88"/>
              <a:gd name="T40" fmla="*/ 11 w 109"/>
              <a:gd name="T41" fmla="*/ 88 h 88"/>
              <a:gd name="T42" fmla="*/ 17 w 109"/>
              <a:gd name="T43" fmla="*/ 71 h 88"/>
              <a:gd name="T44" fmla="*/ 11 w 109"/>
              <a:gd name="T45" fmla="*/ 73 h 88"/>
              <a:gd name="T46" fmla="*/ 34 w 109"/>
              <a:gd name="T47" fmla="*/ 88 h 88"/>
              <a:gd name="T48" fmla="*/ 40 w 109"/>
              <a:gd name="T49" fmla="*/ 79 h 88"/>
              <a:gd name="T50" fmla="*/ 34 w 109"/>
              <a:gd name="T51" fmla="*/ 80 h 88"/>
              <a:gd name="T52" fmla="*/ 45 w 109"/>
              <a:gd name="T53" fmla="*/ 88 h 88"/>
              <a:gd name="T54" fmla="*/ 52 w 109"/>
              <a:gd name="T55" fmla="*/ 63 h 88"/>
              <a:gd name="T56" fmla="*/ 45 w 109"/>
              <a:gd name="T57" fmla="*/ 69 h 88"/>
              <a:gd name="T58" fmla="*/ 57 w 109"/>
              <a:gd name="T59" fmla="*/ 88 h 88"/>
              <a:gd name="T60" fmla="*/ 63 w 109"/>
              <a:gd name="T61" fmla="*/ 73 h 88"/>
              <a:gd name="T62" fmla="*/ 57 w 109"/>
              <a:gd name="T63" fmla="*/ 88 h 88"/>
              <a:gd name="T64" fmla="*/ 75 w 109"/>
              <a:gd name="T65" fmla="*/ 88 h 88"/>
              <a:gd name="T66" fmla="*/ 68 w 109"/>
              <a:gd name="T67" fmla="*/ 75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9" h="88">
                <a:moveTo>
                  <a:pt x="80" y="88"/>
                </a:moveTo>
                <a:cubicBezTo>
                  <a:pt x="86" y="88"/>
                  <a:pt x="86" y="88"/>
                  <a:pt x="86" y="88"/>
                </a:cubicBezTo>
                <a:cubicBezTo>
                  <a:pt x="86" y="44"/>
                  <a:pt x="86" y="44"/>
                  <a:pt x="86" y="44"/>
                </a:cubicBezTo>
                <a:cubicBezTo>
                  <a:pt x="84" y="44"/>
                  <a:pt x="84" y="44"/>
                  <a:pt x="84" y="44"/>
                </a:cubicBezTo>
                <a:cubicBezTo>
                  <a:pt x="82" y="70"/>
                  <a:pt x="82" y="70"/>
                  <a:pt x="82" y="70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88"/>
                  <a:pt x="80" y="88"/>
                  <a:pt x="80" y="88"/>
                </a:cubicBezTo>
                <a:close/>
                <a:moveTo>
                  <a:pt x="109" y="0"/>
                </a:moveTo>
                <a:cubicBezTo>
                  <a:pt x="100" y="17"/>
                  <a:pt x="100" y="17"/>
                  <a:pt x="100" y="17"/>
                </a:cubicBezTo>
                <a:cubicBezTo>
                  <a:pt x="92" y="33"/>
                  <a:pt x="92" y="33"/>
                  <a:pt x="92" y="33"/>
                </a:cubicBezTo>
                <a:cubicBezTo>
                  <a:pt x="84" y="22"/>
                  <a:pt x="84" y="22"/>
                  <a:pt x="84" y="22"/>
                </a:cubicBezTo>
                <a:cubicBezTo>
                  <a:pt x="80" y="25"/>
                  <a:pt x="80" y="25"/>
                  <a:pt x="80" y="25"/>
                </a:cubicBezTo>
                <a:cubicBezTo>
                  <a:pt x="77" y="64"/>
                  <a:pt x="77" y="64"/>
                  <a:pt x="77" y="64"/>
                </a:cubicBezTo>
                <a:cubicBezTo>
                  <a:pt x="67" y="68"/>
                  <a:pt x="67" y="68"/>
                  <a:pt x="67" y="68"/>
                </a:cubicBezTo>
                <a:cubicBezTo>
                  <a:pt x="48" y="50"/>
                  <a:pt x="48" y="50"/>
                  <a:pt x="48" y="50"/>
                </a:cubicBezTo>
                <a:cubicBezTo>
                  <a:pt x="37" y="73"/>
                  <a:pt x="37" y="73"/>
                  <a:pt x="37" y="73"/>
                </a:cubicBezTo>
                <a:cubicBezTo>
                  <a:pt x="26" y="73"/>
                  <a:pt x="26" y="73"/>
                  <a:pt x="26" y="73"/>
                </a:cubicBezTo>
                <a:cubicBezTo>
                  <a:pt x="19" y="63"/>
                  <a:pt x="19" y="63"/>
                  <a:pt x="19" y="63"/>
                </a:cubicBezTo>
                <a:cubicBezTo>
                  <a:pt x="4" y="67"/>
                  <a:pt x="4" y="67"/>
                  <a:pt x="4" y="67"/>
                </a:cubicBezTo>
                <a:cubicBezTo>
                  <a:pt x="0" y="56"/>
                  <a:pt x="0" y="56"/>
                  <a:pt x="0" y="56"/>
                </a:cubicBezTo>
                <a:cubicBezTo>
                  <a:pt x="20" y="50"/>
                  <a:pt x="20" y="50"/>
                  <a:pt x="20" y="50"/>
                </a:cubicBezTo>
                <a:cubicBezTo>
                  <a:pt x="25" y="48"/>
                  <a:pt x="25" y="48"/>
                  <a:pt x="25" y="48"/>
                </a:cubicBezTo>
                <a:cubicBezTo>
                  <a:pt x="27" y="52"/>
                  <a:pt x="27" y="52"/>
                  <a:pt x="27" y="52"/>
                </a:cubicBezTo>
                <a:cubicBezTo>
                  <a:pt x="30" y="57"/>
                  <a:pt x="30" y="57"/>
                  <a:pt x="30" y="57"/>
                </a:cubicBezTo>
                <a:cubicBezTo>
                  <a:pt x="40" y="37"/>
                  <a:pt x="40" y="37"/>
                  <a:pt x="40" y="37"/>
                </a:cubicBezTo>
                <a:cubicBezTo>
                  <a:pt x="44" y="29"/>
                  <a:pt x="44" y="29"/>
                  <a:pt x="44" y="29"/>
                </a:cubicBezTo>
                <a:cubicBezTo>
                  <a:pt x="50" y="35"/>
                  <a:pt x="50" y="35"/>
                  <a:pt x="50" y="35"/>
                </a:cubicBezTo>
                <a:cubicBezTo>
                  <a:pt x="66" y="50"/>
                  <a:pt x="66" y="50"/>
                  <a:pt x="66" y="50"/>
                </a:cubicBezTo>
                <a:cubicBezTo>
                  <a:pt x="68" y="21"/>
                  <a:pt x="68" y="21"/>
                  <a:pt x="68" y="21"/>
                </a:cubicBezTo>
                <a:cubicBezTo>
                  <a:pt x="68" y="18"/>
                  <a:pt x="68" y="18"/>
                  <a:pt x="68" y="18"/>
                </a:cubicBezTo>
                <a:cubicBezTo>
                  <a:pt x="71" y="16"/>
                  <a:pt x="71" y="16"/>
                  <a:pt x="71" y="16"/>
                </a:cubicBezTo>
                <a:cubicBezTo>
                  <a:pt x="78" y="12"/>
                  <a:pt x="78" y="12"/>
                  <a:pt x="78" y="12"/>
                </a:cubicBezTo>
                <a:cubicBezTo>
                  <a:pt x="72" y="2"/>
                  <a:pt x="72" y="2"/>
                  <a:pt x="72" y="2"/>
                </a:cubicBezTo>
                <a:cubicBezTo>
                  <a:pt x="90" y="1"/>
                  <a:pt x="90" y="1"/>
                  <a:pt x="90" y="1"/>
                </a:cubicBezTo>
                <a:cubicBezTo>
                  <a:pt x="109" y="0"/>
                  <a:pt x="109" y="0"/>
                  <a:pt x="109" y="0"/>
                </a:cubicBezTo>
                <a:close/>
                <a:moveTo>
                  <a:pt x="22" y="88"/>
                </a:moveTo>
                <a:cubicBezTo>
                  <a:pt x="24" y="88"/>
                  <a:pt x="27" y="88"/>
                  <a:pt x="29" y="88"/>
                </a:cubicBezTo>
                <a:cubicBezTo>
                  <a:pt x="29" y="80"/>
                  <a:pt x="29" y="80"/>
                  <a:pt x="29" y="80"/>
                </a:cubicBezTo>
                <a:cubicBezTo>
                  <a:pt x="23" y="81"/>
                  <a:pt x="23" y="81"/>
                  <a:pt x="23" y="81"/>
                </a:cubicBezTo>
                <a:cubicBezTo>
                  <a:pt x="22" y="79"/>
                  <a:pt x="22" y="79"/>
                  <a:pt x="22" y="79"/>
                </a:cubicBezTo>
                <a:cubicBezTo>
                  <a:pt x="22" y="88"/>
                  <a:pt x="22" y="88"/>
                  <a:pt x="22" y="88"/>
                </a:cubicBezTo>
                <a:close/>
                <a:moveTo>
                  <a:pt x="11" y="88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71"/>
                  <a:pt x="17" y="71"/>
                  <a:pt x="17" y="71"/>
                </a:cubicBezTo>
                <a:cubicBezTo>
                  <a:pt x="17" y="71"/>
                  <a:pt x="17" y="71"/>
                  <a:pt x="17" y="71"/>
                </a:cubicBezTo>
                <a:cubicBezTo>
                  <a:pt x="11" y="73"/>
                  <a:pt x="11" y="73"/>
                  <a:pt x="11" y="73"/>
                </a:cubicBezTo>
                <a:cubicBezTo>
                  <a:pt x="11" y="88"/>
                  <a:pt x="11" y="88"/>
                  <a:pt x="11" y="88"/>
                </a:cubicBezTo>
                <a:close/>
                <a:moveTo>
                  <a:pt x="34" y="88"/>
                </a:moveTo>
                <a:cubicBezTo>
                  <a:pt x="36" y="88"/>
                  <a:pt x="38" y="88"/>
                  <a:pt x="40" y="88"/>
                </a:cubicBezTo>
                <a:cubicBezTo>
                  <a:pt x="40" y="79"/>
                  <a:pt x="40" y="79"/>
                  <a:pt x="40" y="79"/>
                </a:cubicBezTo>
                <a:cubicBezTo>
                  <a:pt x="40" y="80"/>
                  <a:pt x="40" y="80"/>
                  <a:pt x="40" y="80"/>
                </a:cubicBezTo>
                <a:cubicBezTo>
                  <a:pt x="34" y="80"/>
                  <a:pt x="34" y="80"/>
                  <a:pt x="34" y="80"/>
                </a:cubicBezTo>
                <a:cubicBezTo>
                  <a:pt x="34" y="88"/>
                  <a:pt x="34" y="88"/>
                  <a:pt x="34" y="88"/>
                </a:cubicBezTo>
                <a:close/>
                <a:moveTo>
                  <a:pt x="45" y="88"/>
                </a:moveTo>
                <a:cubicBezTo>
                  <a:pt x="47" y="88"/>
                  <a:pt x="50" y="88"/>
                  <a:pt x="52" y="88"/>
                </a:cubicBezTo>
                <a:cubicBezTo>
                  <a:pt x="52" y="63"/>
                  <a:pt x="52" y="63"/>
                  <a:pt x="52" y="63"/>
                </a:cubicBezTo>
                <a:cubicBezTo>
                  <a:pt x="49" y="60"/>
                  <a:pt x="49" y="60"/>
                  <a:pt x="49" y="60"/>
                </a:cubicBezTo>
                <a:cubicBezTo>
                  <a:pt x="45" y="69"/>
                  <a:pt x="45" y="69"/>
                  <a:pt x="45" y="69"/>
                </a:cubicBezTo>
                <a:cubicBezTo>
                  <a:pt x="45" y="88"/>
                  <a:pt x="45" y="88"/>
                  <a:pt x="45" y="88"/>
                </a:cubicBezTo>
                <a:close/>
                <a:moveTo>
                  <a:pt x="57" y="88"/>
                </a:moveTo>
                <a:cubicBezTo>
                  <a:pt x="59" y="88"/>
                  <a:pt x="61" y="88"/>
                  <a:pt x="63" y="88"/>
                </a:cubicBezTo>
                <a:cubicBezTo>
                  <a:pt x="63" y="73"/>
                  <a:pt x="63" y="73"/>
                  <a:pt x="63" y="73"/>
                </a:cubicBezTo>
                <a:cubicBezTo>
                  <a:pt x="57" y="67"/>
                  <a:pt x="57" y="67"/>
                  <a:pt x="57" y="67"/>
                </a:cubicBezTo>
                <a:cubicBezTo>
                  <a:pt x="57" y="88"/>
                  <a:pt x="57" y="88"/>
                  <a:pt x="57" y="88"/>
                </a:cubicBezTo>
                <a:close/>
                <a:moveTo>
                  <a:pt x="68" y="88"/>
                </a:moveTo>
                <a:cubicBezTo>
                  <a:pt x="70" y="88"/>
                  <a:pt x="73" y="88"/>
                  <a:pt x="75" y="88"/>
                </a:cubicBezTo>
                <a:cubicBezTo>
                  <a:pt x="75" y="72"/>
                  <a:pt x="75" y="72"/>
                  <a:pt x="75" y="72"/>
                </a:cubicBezTo>
                <a:cubicBezTo>
                  <a:pt x="68" y="75"/>
                  <a:pt x="68" y="75"/>
                  <a:pt x="68" y="75"/>
                </a:cubicBezTo>
                <a:lnTo>
                  <a:pt x="68" y="8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5" name="Freeform 68"/>
          <p:cNvSpPr>
            <a:spLocks noEditPoints="1"/>
          </p:cNvSpPr>
          <p:nvPr/>
        </p:nvSpPr>
        <p:spPr bwMode="auto">
          <a:xfrm>
            <a:off x="4287300" y="5239740"/>
            <a:ext cx="237380" cy="347754"/>
          </a:xfrm>
          <a:custGeom>
            <a:avLst/>
            <a:gdLst>
              <a:gd name="T0" fmla="*/ 16 w 73"/>
              <a:gd name="T1" fmla="*/ 77 h 107"/>
              <a:gd name="T2" fmla="*/ 57 w 73"/>
              <a:gd name="T3" fmla="*/ 77 h 107"/>
              <a:gd name="T4" fmla="*/ 52 w 73"/>
              <a:gd name="T5" fmla="*/ 101 h 107"/>
              <a:gd name="T6" fmla="*/ 45 w 73"/>
              <a:gd name="T7" fmla="*/ 101 h 107"/>
              <a:gd name="T8" fmla="*/ 37 w 73"/>
              <a:gd name="T9" fmla="*/ 107 h 107"/>
              <a:gd name="T10" fmla="*/ 29 w 73"/>
              <a:gd name="T11" fmla="*/ 101 h 107"/>
              <a:gd name="T12" fmla="*/ 21 w 73"/>
              <a:gd name="T13" fmla="*/ 101 h 107"/>
              <a:gd name="T14" fmla="*/ 16 w 73"/>
              <a:gd name="T15" fmla="*/ 77 h 107"/>
              <a:gd name="T16" fmla="*/ 51 w 73"/>
              <a:gd name="T17" fmla="*/ 29 h 107"/>
              <a:gd name="T18" fmla="*/ 52 w 73"/>
              <a:gd name="T19" fmla="*/ 35 h 107"/>
              <a:gd name="T20" fmla="*/ 51 w 73"/>
              <a:gd name="T21" fmla="*/ 37 h 107"/>
              <a:gd name="T22" fmla="*/ 53 w 73"/>
              <a:gd name="T23" fmla="*/ 38 h 107"/>
              <a:gd name="T24" fmla="*/ 52 w 73"/>
              <a:gd name="T25" fmla="*/ 42 h 107"/>
              <a:gd name="T26" fmla="*/ 50 w 73"/>
              <a:gd name="T27" fmla="*/ 42 h 107"/>
              <a:gd name="T28" fmla="*/ 52 w 73"/>
              <a:gd name="T29" fmla="*/ 44 h 107"/>
              <a:gd name="T30" fmla="*/ 51 w 73"/>
              <a:gd name="T31" fmla="*/ 47 h 107"/>
              <a:gd name="T32" fmla="*/ 50 w 73"/>
              <a:gd name="T33" fmla="*/ 48 h 107"/>
              <a:gd name="T34" fmla="*/ 51 w 73"/>
              <a:gd name="T35" fmla="*/ 49 h 107"/>
              <a:gd name="T36" fmla="*/ 50 w 73"/>
              <a:gd name="T37" fmla="*/ 53 h 107"/>
              <a:gd name="T38" fmla="*/ 47 w 73"/>
              <a:gd name="T39" fmla="*/ 54 h 107"/>
              <a:gd name="T40" fmla="*/ 29 w 73"/>
              <a:gd name="T41" fmla="*/ 49 h 107"/>
              <a:gd name="T42" fmla="*/ 21 w 73"/>
              <a:gd name="T43" fmla="*/ 49 h 107"/>
              <a:gd name="T44" fmla="*/ 21 w 73"/>
              <a:gd name="T45" fmla="*/ 32 h 107"/>
              <a:gd name="T46" fmla="*/ 28 w 73"/>
              <a:gd name="T47" fmla="*/ 31 h 107"/>
              <a:gd name="T48" fmla="*/ 42 w 73"/>
              <a:gd name="T49" fmla="*/ 16 h 107"/>
              <a:gd name="T50" fmla="*/ 38 w 73"/>
              <a:gd name="T51" fmla="*/ 30 h 107"/>
              <a:gd name="T52" fmla="*/ 51 w 73"/>
              <a:gd name="T53" fmla="*/ 29 h 107"/>
              <a:gd name="T54" fmla="*/ 15 w 73"/>
              <a:gd name="T55" fmla="*/ 71 h 107"/>
              <a:gd name="T56" fmla="*/ 25 w 73"/>
              <a:gd name="T57" fmla="*/ 71 h 107"/>
              <a:gd name="T58" fmla="*/ 17 w 73"/>
              <a:gd name="T59" fmla="*/ 48 h 107"/>
              <a:gd name="T60" fmla="*/ 11 w 73"/>
              <a:gd name="T61" fmla="*/ 29 h 107"/>
              <a:gd name="T62" fmla="*/ 23 w 73"/>
              <a:gd name="T63" fmla="*/ 13 h 107"/>
              <a:gd name="T64" fmla="*/ 37 w 73"/>
              <a:gd name="T65" fmla="*/ 11 h 107"/>
              <a:gd name="T66" fmla="*/ 50 w 73"/>
              <a:gd name="T67" fmla="*/ 14 h 107"/>
              <a:gd name="T68" fmla="*/ 62 w 73"/>
              <a:gd name="T69" fmla="*/ 29 h 107"/>
              <a:gd name="T70" fmla="*/ 56 w 73"/>
              <a:gd name="T71" fmla="*/ 48 h 107"/>
              <a:gd name="T72" fmla="*/ 48 w 73"/>
              <a:gd name="T73" fmla="*/ 71 h 107"/>
              <a:gd name="T74" fmla="*/ 58 w 73"/>
              <a:gd name="T75" fmla="*/ 71 h 107"/>
              <a:gd name="T76" fmla="*/ 65 w 73"/>
              <a:gd name="T77" fmla="*/ 52 h 107"/>
              <a:gd name="T78" fmla="*/ 71 w 73"/>
              <a:gd name="T79" fmla="*/ 27 h 107"/>
              <a:gd name="T80" fmla="*/ 55 w 73"/>
              <a:gd name="T81" fmla="*/ 5 h 107"/>
              <a:gd name="T82" fmla="*/ 37 w 73"/>
              <a:gd name="T83" fmla="*/ 1 h 107"/>
              <a:gd name="T84" fmla="*/ 19 w 73"/>
              <a:gd name="T85" fmla="*/ 5 h 107"/>
              <a:gd name="T86" fmla="*/ 2 w 73"/>
              <a:gd name="T87" fmla="*/ 27 h 107"/>
              <a:gd name="T88" fmla="*/ 8 w 73"/>
              <a:gd name="T89" fmla="*/ 53 h 107"/>
              <a:gd name="T90" fmla="*/ 15 w 73"/>
              <a:gd name="T91" fmla="*/ 71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73" h="107">
                <a:moveTo>
                  <a:pt x="16" y="77"/>
                </a:moveTo>
                <a:cubicBezTo>
                  <a:pt x="57" y="77"/>
                  <a:pt x="57" y="77"/>
                  <a:pt x="57" y="77"/>
                </a:cubicBezTo>
                <a:cubicBezTo>
                  <a:pt x="52" y="101"/>
                  <a:pt x="52" y="101"/>
                  <a:pt x="52" y="101"/>
                </a:cubicBezTo>
                <a:cubicBezTo>
                  <a:pt x="45" y="101"/>
                  <a:pt x="45" y="101"/>
                  <a:pt x="45" y="101"/>
                </a:cubicBezTo>
                <a:cubicBezTo>
                  <a:pt x="44" y="104"/>
                  <a:pt x="41" y="107"/>
                  <a:pt x="37" y="107"/>
                </a:cubicBezTo>
                <a:cubicBezTo>
                  <a:pt x="33" y="107"/>
                  <a:pt x="30" y="104"/>
                  <a:pt x="29" y="101"/>
                </a:cubicBezTo>
                <a:cubicBezTo>
                  <a:pt x="21" y="101"/>
                  <a:pt x="21" y="101"/>
                  <a:pt x="21" y="101"/>
                </a:cubicBezTo>
                <a:cubicBezTo>
                  <a:pt x="16" y="77"/>
                  <a:pt x="16" y="77"/>
                  <a:pt x="16" y="77"/>
                </a:cubicBezTo>
                <a:close/>
                <a:moveTo>
                  <a:pt x="51" y="29"/>
                </a:moveTo>
                <a:cubicBezTo>
                  <a:pt x="52" y="35"/>
                  <a:pt x="52" y="35"/>
                  <a:pt x="52" y="35"/>
                </a:cubicBezTo>
                <a:cubicBezTo>
                  <a:pt x="51" y="37"/>
                  <a:pt x="51" y="37"/>
                  <a:pt x="51" y="37"/>
                </a:cubicBezTo>
                <a:cubicBezTo>
                  <a:pt x="53" y="38"/>
                  <a:pt x="53" y="38"/>
                  <a:pt x="53" y="38"/>
                </a:cubicBezTo>
                <a:cubicBezTo>
                  <a:pt x="52" y="42"/>
                  <a:pt x="52" y="42"/>
                  <a:pt x="52" y="42"/>
                </a:cubicBezTo>
                <a:cubicBezTo>
                  <a:pt x="50" y="42"/>
                  <a:pt x="50" y="42"/>
                  <a:pt x="50" y="42"/>
                </a:cubicBezTo>
                <a:cubicBezTo>
                  <a:pt x="52" y="44"/>
                  <a:pt x="52" y="44"/>
                  <a:pt x="52" y="44"/>
                </a:cubicBezTo>
                <a:cubicBezTo>
                  <a:pt x="51" y="47"/>
                  <a:pt x="51" y="47"/>
                  <a:pt x="51" y="47"/>
                </a:cubicBezTo>
                <a:cubicBezTo>
                  <a:pt x="50" y="48"/>
                  <a:pt x="50" y="48"/>
                  <a:pt x="50" y="48"/>
                </a:cubicBezTo>
                <a:cubicBezTo>
                  <a:pt x="51" y="49"/>
                  <a:pt x="51" y="49"/>
                  <a:pt x="51" y="49"/>
                </a:cubicBezTo>
                <a:cubicBezTo>
                  <a:pt x="50" y="53"/>
                  <a:pt x="50" y="53"/>
                  <a:pt x="50" y="53"/>
                </a:cubicBezTo>
                <a:cubicBezTo>
                  <a:pt x="47" y="54"/>
                  <a:pt x="47" y="54"/>
                  <a:pt x="47" y="54"/>
                </a:cubicBezTo>
                <a:cubicBezTo>
                  <a:pt x="29" y="49"/>
                  <a:pt x="29" y="49"/>
                  <a:pt x="29" y="49"/>
                </a:cubicBezTo>
                <a:cubicBezTo>
                  <a:pt x="21" y="49"/>
                  <a:pt x="21" y="49"/>
                  <a:pt x="21" y="49"/>
                </a:cubicBezTo>
                <a:cubicBezTo>
                  <a:pt x="21" y="32"/>
                  <a:pt x="21" y="32"/>
                  <a:pt x="21" y="32"/>
                </a:cubicBezTo>
                <a:cubicBezTo>
                  <a:pt x="28" y="31"/>
                  <a:pt x="28" y="31"/>
                  <a:pt x="28" y="31"/>
                </a:cubicBezTo>
                <a:cubicBezTo>
                  <a:pt x="42" y="16"/>
                  <a:pt x="42" y="16"/>
                  <a:pt x="42" y="16"/>
                </a:cubicBezTo>
                <a:cubicBezTo>
                  <a:pt x="50" y="21"/>
                  <a:pt x="43" y="27"/>
                  <a:pt x="38" y="30"/>
                </a:cubicBezTo>
                <a:cubicBezTo>
                  <a:pt x="51" y="29"/>
                  <a:pt x="51" y="29"/>
                  <a:pt x="51" y="29"/>
                </a:cubicBezTo>
                <a:close/>
                <a:moveTo>
                  <a:pt x="15" y="71"/>
                </a:moveTo>
                <a:cubicBezTo>
                  <a:pt x="25" y="71"/>
                  <a:pt x="25" y="71"/>
                  <a:pt x="25" y="71"/>
                </a:cubicBezTo>
                <a:cubicBezTo>
                  <a:pt x="24" y="62"/>
                  <a:pt x="20" y="55"/>
                  <a:pt x="17" y="48"/>
                </a:cubicBezTo>
                <a:cubicBezTo>
                  <a:pt x="13" y="41"/>
                  <a:pt x="10" y="34"/>
                  <a:pt x="11" y="29"/>
                </a:cubicBezTo>
                <a:cubicBezTo>
                  <a:pt x="13" y="21"/>
                  <a:pt x="17" y="16"/>
                  <a:pt x="23" y="13"/>
                </a:cubicBezTo>
                <a:cubicBezTo>
                  <a:pt x="27" y="11"/>
                  <a:pt x="32" y="10"/>
                  <a:pt x="37" y="11"/>
                </a:cubicBezTo>
                <a:cubicBezTo>
                  <a:pt x="42" y="11"/>
                  <a:pt x="46" y="12"/>
                  <a:pt x="50" y="14"/>
                </a:cubicBezTo>
                <a:cubicBezTo>
                  <a:pt x="56" y="17"/>
                  <a:pt x="60" y="22"/>
                  <a:pt x="62" y="29"/>
                </a:cubicBezTo>
                <a:cubicBezTo>
                  <a:pt x="63" y="34"/>
                  <a:pt x="59" y="41"/>
                  <a:pt x="56" y="48"/>
                </a:cubicBezTo>
                <a:cubicBezTo>
                  <a:pt x="53" y="55"/>
                  <a:pt x="49" y="62"/>
                  <a:pt x="48" y="71"/>
                </a:cubicBezTo>
                <a:cubicBezTo>
                  <a:pt x="58" y="71"/>
                  <a:pt x="58" y="71"/>
                  <a:pt x="58" y="71"/>
                </a:cubicBezTo>
                <a:cubicBezTo>
                  <a:pt x="59" y="64"/>
                  <a:pt x="62" y="58"/>
                  <a:pt x="65" y="52"/>
                </a:cubicBezTo>
                <a:cubicBezTo>
                  <a:pt x="69" y="44"/>
                  <a:pt x="73" y="36"/>
                  <a:pt x="71" y="27"/>
                </a:cubicBezTo>
                <a:cubicBezTo>
                  <a:pt x="70" y="17"/>
                  <a:pt x="63" y="9"/>
                  <a:pt x="55" y="5"/>
                </a:cubicBezTo>
                <a:cubicBezTo>
                  <a:pt x="49" y="2"/>
                  <a:pt x="43" y="1"/>
                  <a:pt x="37" y="1"/>
                </a:cubicBezTo>
                <a:cubicBezTo>
                  <a:pt x="31" y="0"/>
                  <a:pt x="24" y="2"/>
                  <a:pt x="19" y="5"/>
                </a:cubicBezTo>
                <a:cubicBezTo>
                  <a:pt x="10" y="9"/>
                  <a:pt x="4" y="16"/>
                  <a:pt x="2" y="27"/>
                </a:cubicBezTo>
                <a:cubicBezTo>
                  <a:pt x="0" y="36"/>
                  <a:pt x="4" y="44"/>
                  <a:pt x="8" y="53"/>
                </a:cubicBezTo>
                <a:cubicBezTo>
                  <a:pt x="11" y="58"/>
                  <a:pt x="13" y="64"/>
                  <a:pt x="15" y="7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6" name="Freeform 69"/>
          <p:cNvSpPr>
            <a:spLocks noEditPoints="1"/>
          </p:cNvSpPr>
          <p:nvPr/>
        </p:nvSpPr>
        <p:spPr bwMode="auto">
          <a:xfrm>
            <a:off x="4277168" y="3729971"/>
            <a:ext cx="250987" cy="303906"/>
          </a:xfrm>
          <a:custGeom>
            <a:avLst/>
            <a:gdLst>
              <a:gd name="T0" fmla="*/ 0 w 77"/>
              <a:gd name="T1" fmla="*/ 85 h 93"/>
              <a:gd name="T2" fmla="*/ 30 w 77"/>
              <a:gd name="T3" fmla="*/ 20 h 93"/>
              <a:gd name="T4" fmla="*/ 38 w 77"/>
              <a:gd name="T5" fmla="*/ 26 h 93"/>
              <a:gd name="T6" fmla="*/ 39 w 77"/>
              <a:gd name="T7" fmla="*/ 27 h 93"/>
              <a:gd name="T8" fmla="*/ 39 w 77"/>
              <a:gd name="T9" fmla="*/ 27 h 93"/>
              <a:gd name="T10" fmla="*/ 40 w 77"/>
              <a:gd name="T11" fmla="*/ 27 h 93"/>
              <a:gd name="T12" fmla="*/ 40 w 77"/>
              <a:gd name="T13" fmla="*/ 28 h 93"/>
              <a:gd name="T14" fmla="*/ 40 w 77"/>
              <a:gd name="T15" fmla="*/ 28 h 93"/>
              <a:gd name="T16" fmla="*/ 41 w 77"/>
              <a:gd name="T17" fmla="*/ 28 h 93"/>
              <a:gd name="T18" fmla="*/ 41 w 77"/>
              <a:gd name="T19" fmla="*/ 29 h 93"/>
              <a:gd name="T20" fmla="*/ 42 w 77"/>
              <a:gd name="T21" fmla="*/ 29 h 93"/>
              <a:gd name="T22" fmla="*/ 42 w 77"/>
              <a:gd name="T23" fmla="*/ 29 h 93"/>
              <a:gd name="T24" fmla="*/ 43 w 77"/>
              <a:gd name="T25" fmla="*/ 29 h 93"/>
              <a:gd name="T26" fmla="*/ 43 w 77"/>
              <a:gd name="T27" fmla="*/ 30 h 93"/>
              <a:gd name="T28" fmla="*/ 43 w 77"/>
              <a:gd name="T29" fmla="*/ 30 h 93"/>
              <a:gd name="T30" fmla="*/ 48 w 77"/>
              <a:gd name="T31" fmla="*/ 33 h 93"/>
              <a:gd name="T32" fmla="*/ 48 w 77"/>
              <a:gd name="T33" fmla="*/ 33 h 93"/>
              <a:gd name="T34" fmla="*/ 49 w 77"/>
              <a:gd name="T35" fmla="*/ 34 h 93"/>
              <a:gd name="T36" fmla="*/ 49 w 77"/>
              <a:gd name="T37" fmla="*/ 34 h 93"/>
              <a:gd name="T38" fmla="*/ 50 w 77"/>
              <a:gd name="T39" fmla="*/ 34 h 93"/>
              <a:gd name="T40" fmla="*/ 50 w 77"/>
              <a:gd name="T41" fmla="*/ 35 h 93"/>
              <a:gd name="T42" fmla="*/ 50 w 77"/>
              <a:gd name="T43" fmla="*/ 35 h 93"/>
              <a:gd name="T44" fmla="*/ 51 w 77"/>
              <a:gd name="T45" fmla="*/ 35 h 93"/>
              <a:gd name="T46" fmla="*/ 51 w 77"/>
              <a:gd name="T47" fmla="*/ 36 h 93"/>
              <a:gd name="T48" fmla="*/ 52 w 77"/>
              <a:gd name="T49" fmla="*/ 36 h 93"/>
              <a:gd name="T50" fmla="*/ 52 w 77"/>
              <a:gd name="T51" fmla="*/ 36 h 93"/>
              <a:gd name="T52" fmla="*/ 53 w 77"/>
              <a:gd name="T53" fmla="*/ 37 h 93"/>
              <a:gd name="T54" fmla="*/ 53 w 77"/>
              <a:gd name="T55" fmla="*/ 37 h 93"/>
              <a:gd name="T56" fmla="*/ 48 w 77"/>
              <a:gd name="T57" fmla="*/ 79 h 93"/>
              <a:gd name="T58" fmla="*/ 7 w 77"/>
              <a:gd name="T59" fmla="*/ 91 h 93"/>
              <a:gd name="T60" fmla="*/ 35 w 77"/>
              <a:gd name="T61" fmla="*/ 64 h 93"/>
              <a:gd name="T62" fmla="*/ 19 w 77"/>
              <a:gd name="T63" fmla="*/ 53 h 93"/>
              <a:gd name="T64" fmla="*/ 3 w 77"/>
              <a:gd name="T65" fmla="*/ 88 h 93"/>
              <a:gd name="T66" fmla="*/ 73 w 77"/>
              <a:gd name="T67" fmla="*/ 93 h 93"/>
              <a:gd name="T68" fmla="*/ 54 w 77"/>
              <a:gd name="T69" fmla="*/ 83 h 93"/>
              <a:gd name="T70" fmla="*/ 69 w 77"/>
              <a:gd name="T71" fmla="*/ 42 h 93"/>
              <a:gd name="T72" fmla="*/ 34 w 77"/>
              <a:gd name="T73" fmla="*/ 0 h 93"/>
              <a:gd name="T74" fmla="*/ 69 w 77"/>
              <a:gd name="T75" fmla="*/ 42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7" h="93">
                <a:moveTo>
                  <a:pt x="3" y="88"/>
                </a:moveTo>
                <a:cubicBezTo>
                  <a:pt x="2" y="87"/>
                  <a:pt x="1" y="86"/>
                  <a:pt x="0" y="85"/>
                </a:cubicBezTo>
                <a:cubicBezTo>
                  <a:pt x="0" y="72"/>
                  <a:pt x="0" y="58"/>
                  <a:pt x="0" y="45"/>
                </a:cubicBezTo>
                <a:cubicBezTo>
                  <a:pt x="12" y="40"/>
                  <a:pt x="21" y="32"/>
                  <a:pt x="30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62" y="43"/>
                  <a:pt x="62" y="43"/>
                  <a:pt x="62" y="43"/>
                </a:cubicBezTo>
                <a:cubicBezTo>
                  <a:pt x="53" y="55"/>
                  <a:pt x="49" y="67"/>
                  <a:pt x="48" y="79"/>
                </a:cubicBezTo>
                <a:cubicBezTo>
                  <a:pt x="36" y="84"/>
                  <a:pt x="23" y="88"/>
                  <a:pt x="11" y="93"/>
                </a:cubicBezTo>
                <a:cubicBezTo>
                  <a:pt x="9" y="92"/>
                  <a:pt x="8" y="91"/>
                  <a:pt x="7" y="91"/>
                </a:cubicBezTo>
                <a:cubicBezTo>
                  <a:pt x="23" y="68"/>
                  <a:pt x="23" y="68"/>
                  <a:pt x="23" y="68"/>
                </a:cubicBezTo>
                <a:cubicBezTo>
                  <a:pt x="27" y="69"/>
                  <a:pt x="32" y="68"/>
                  <a:pt x="35" y="64"/>
                </a:cubicBezTo>
                <a:cubicBezTo>
                  <a:pt x="38" y="60"/>
                  <a:pt x="37" y="54"/>
                  <a:pt x="32" y="51"/>
                </a:cubicBezTo>
                <a:cubicBezTo>
                  <a:pt x="28" y="47"/>
                  <a:pt x="22" y="49"/>
                  <a:pt x="19" y="53"/>
                </a:cubicBezTo>
                <a:cubicBezTo>
                  <a:pt x="16" y="57"/>
                  <a:pt x="16" y="62"/>
                  <a:pt x="19" y="65"/>
                </a:cubicBezTo>
                <a:cubicBezTo>
                  <a:pt x="3" y="88"/>
                  <a:pt x="3" y="88"/>
                  <a:pt x="3" y="88"/>
                </a:cubicBezTo>
                <a:close/>
                <a:moveTo>
                  <a:pt x="27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73" y="83"/>
                  <a:pt x="73" y="83"/>
                  <a:pt x="73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27" y="93"/>
                  <a:pt x="27" y="93"/>
                  <a:pt x="27" y="93"/>
                </a:cubicBezTo>
                <a:close/>
                <a:moveTo>
                  <a:pt x="69" y="42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12"/>
                  <a:pt x="26" y="12"/>
                  <a:pt x="26" y="12"/>
                </a:cubicBezTo>
                <a:lnTo>
                  <a:pt x="69" y="4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7" name="Donut 70"/>
          <p:cNvSpPr/>
          <p:nvPr/>
        </p:nvSpPr>
        <p:spPr>
          <a:xfrm>
            <a:off x="4043745" y="5036716"/>
            <a:ext cx="724494" cy="724494"/>
          </a:xfrm>
          <a:prstGeom prst="donut">
            <a:avLst>
              <a:gd name="adj" fmla="val 680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8" name="Donut 71"/>
          <p:cNvSpPr/>
          <p:nvPr/>
        </p:nvSpPr>
        <p:spPr>
          <a:xfrm>
            <a:off x="1364921" y="5036867"/>
            <a:ext cx="724494" cy="724494"/>
          </a:xfrm>
          <a:prstGeom prst="donut">
            <a:avLst>
              <a:gd name="adj" fmla="val 680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9" name="Donut 72"/>
          <p:cNvSpPr/>
          <p:nvPr/>
        </p:nvSpPr>
        <p:spPr>
          <a:xfrm>
            <a:off x="4038039" y="3519677"/>
            <a:ext cx="724494" cy="724494"/>
          </a:xfrm>
          <a:prstGeom prst="donut">
            <a:avLst>
              <a:gd name="adj" fmla="val 680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0" name="TextBox 73"/>
          <p:cNvSpPr txBox="1"/>
          <p:nvPr/>
        </p:nvSpPr>
        <p:spPr>
          <a:xfrm>
            <a:off x="2112994" y="3827680"/>
            <a:ext cx="902811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1" name="TextBox 74"/>
          <p:cNvSpPr txBox="1"/>
          <p:nvPr/>
        </p:nvSpPr>
        <p:spPr>
          <a:xfrm>
            <a:off x="2112994" y="3558457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80%</a:t>
            </a:r>
            <a:endParaRPr lang="en-GB" sz="14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2" name="TextBox 75"/>
          <p:cNvSpPr txBox="1"/>
          <p:nvPr/>
        </p:nvSpPr>
        <p:spPr>
          <a:xfrm>
            <a:off x="4810998" y="3827681"/>
            <a:ext cx="902811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3" name="TextBox 76"/>
          <p:cNvSpPr txBox="1"/>
          <p:nvPr/>
        </p:nvSpPr>
        <p:spPr>
          <a:xfrm>
            <a:off x="4810998" y="3558457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60%</a:t>
            </a:r>
            <a:endParaRPr lang="en-GB" sz="14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4" name="TextBox 77"/>
          <p:cNvSpPr txBox="1"/>
          <p:nvPr/>
        </p:nvSpPr>
        <p:spPr>
          <a:xfrm>
            <a:off x="2112994" y="5353627"/>
            <a:ext cx="902811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5" name="TextBox 78"/>
          <p:cNvSpPr txBox="1"/>
          <p:nvPr/>
        </p:nvSpPr>
        <p:spPr>
          <a:xfrm>
            <a:off x="2112994" y="5067827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93%</a:t>
            </a:r>
            <a:endParaRPr lang="en-GB" sz="14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6" name="TextBox 79"/>
          <p:cNvSpPr txBox="1"/>
          <p:nvPr/>
        </p:nvSpPr>
        <p:spPr>
          <a:xfrm>
            <a:off x="4810998" y="5353627"/>
            <a:ext cx="902811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7" name="TextBox 80"/>
          <p:cNvSpPr txBox="1"/>
          <p:nvPr/>
        </p:nvSpPr>
        <p:spPr>
          <a:xfrm>
            <a:off x="4810998" y="5067827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55%</a:t>
            </a:r>
            <a:endParaRPr lang="en-GB" sz="14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8" name="Rectangle 81"/>
          <p:cNvSpPr/>
          <p:nvPr/>
        </p:nvSpPr>
        <p:spPr>
          <a:xfrm>
            <a:off x="1317222" y="4254480"/>
            <a:ext cx="2400274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1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9" name="Rectangle 82"/>
          <p:cNvSpPr/>
          <p:nvPr/>
        </p:nvSpPr>
        <p:spPr>
          <a:xfrm>
            <a:off x="1317222" y="5778025"/>
            <a:ext cx="2400274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1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0" name="Rectangle 83"/>
          <p:cNvSpPr/>
          <p:nvPr/>
        </p:nvSpPr>
        <p:spPr>
          <a:xfrm>
            <a:off x="3981534" y="4254480"/>
            <a:ext cx="2400274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1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1" name="Rectangle 84"/>
          <p:cNvSpPr/>
          <p:nvPr/>
        </p:nvSpPr>
        <p:spPr>
          <a:xfrm>
            <a:off x="3975405" y="5778025"/>
            <a:ext cx="2400274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1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6" name="文本框 12"/>
          <p:cNvSpPr txBox="1">
            <a:spLocks noChangeArrowheads="1"/>
          </p:cNvSpPr>
          <p:nvPr/>
        </p:nvSpPr>
        <p:spPr bwMode="auto">
          <a:xfrm>
            <a:off x="-1" y="520700"/>
            <a:ext cx="25257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00"/>
                            </p:stCondLst>
                            <p:childTnLst>
                              <p:par>
                                <p:cTn id="7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500"/>
                            </p:stCondLst>
                            <p:childTnLst>
                              <p:par>
                                <p:cTn id="8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5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00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500"/>
                            </p:stCondLst>
                            <p:childTnLst>
                              <p:par>
                                <p:cTn id="10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/>
      <p:bldP spid="128" grpId="0"/>
      <p:bldP spid="129" grpId="0" animBg="1"/>
      <p:bldP spid="130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/>
      <p:bldP spid="161" grpId="0"/>
      <p:bldP spid="162" grpId="0"/>
      <p:bldP spid="163" grpId="0"/>
      <p:bldP spid="164" grpId="0"/>
      <p:bldP spid="165" grpId="0"/>
      <p:bldP spid="166" grpId="0"/>
      <p:bldP spid="167" grpId="0"/>
      <p:bldP spid="168" grpId="0"/>
      <p:bldP spid="169" grpId="0"/>
      <p:bldP spid="170" grpId="0"/>
      <p:bldP spid="17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Hexagon 43"/>
          <p:cNvSpPr/>
          <p:nvPr/>
        </p:nvSpPr>
        <p:spPr>
          <a:xfrm>
            <a:off x="180455" y="1775091"/>
            <a:ext cx="3711509" cy="3199579"/>
          </a:xfrm>
          <a:prstGeom prst="hexagon">
            <a:avLst/>
          </a:prstGeom>
          <a:blipFill dpi="0"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8580" tIns="64290" rIns="128580" bIns="64290" numCol="1" spcCol="0" rtlCol="0" fromWordArt="0" anchor="ctr" anchorCtr="0" forceAA="0" compatLnSpc="1">
            <a:noAutofit/>
          </a:bodyPr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36" name="Hexagon 35"/>
          <p:cNvSpPr/>
          <p:nvPr/>
        </p:nvSpPr>
        <p:spPr>
          <a:xfrm>
            <a:off x="3120632" y="1775091"/>
            <a:ext cx="3711509" cy="3199579"/>
          </a:xfrm>
          <a:prstGeom prst="hexagon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8580" tIns="64290" rIns="128580" bIns="64290" numCol="1" spcCol="0" rtlCol="0" fromWordArt="0" anchor="ctr" anchorCtr="0" forceAA="0" compatLnSpc="1">
            <a:noAutofit/>
          </a:bodyPr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40" name="Hexagon 39"/>
          <p:cNvSpPr/>
          <p:nvPr/>
        </p:nvSpPr>
        <p:spPr>
          <a:xfrm>
            <a:off x="6060809" y="1775091"/>
            <a:ext cx="3711509" cy="3199579"/>
          </a:xfrm>
          <a:prstGeom prst="hexagon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8580" tIns="64290" rIns="128580" bIns="64290" numCol="1" spcCol="0" rtlCol="0" fromWordArt="0" anchor="ctr" anchorCtr="0" forceAA="0" compatLnSpc="1">
            <a:noAutofit/>
          </a:bodyPr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41" name="Hexagon 40"/>
          <p:cNvSpPr/>
          <p:nvPr/>
        </p:nvSpPr>
        <p:spPr>
          <a:xfrm>
            <a:off x="9000984" y="1775091"/>
            <a:ext cx="3711509" cy="3199579"/>
          </a:xfrm>
          <a:prstGeom prst="hexagon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8580" tIns="64290" rIns="128580" bIns="64290" numCol="1" spcCol="0" rtlCol="0" fromWordArt="0" anchor="ctr" anchorCtr="0" forceAA="0" compatLnSpc="1">
            <a:noAutofit/>
          </a:bodyPr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12800" y="5421688"/>
            <a:ext cx="11333831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</a:t>
            </a:r>
            <a:r>
              <a:rPr lang="zh-CN" altLang="en-US" sz="1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</a:t>
            </a:r>
            <a:r>
              <a:rPr lang="zh-CN" altLang="en-US" sz="1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。请</a:t>
            </a: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替换文字内容，点击添加相关标题文字，修改文字内容，也可以直接复制你的内容到此。请替换文字内容，点击添加相关标题文字，修改文字内容，也可以直接复制你的内容到此</a:t>
            </a:r>
            <a:r>
              <a:rPr lang="zh-CN" altLang="en-US" sz="1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zh-CN" altLang="en-US" sz="1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框 12"/>
          <p:cNvSpPr txBox="1">
            <a:spLocks noChangeArrowheads="1"/>
          </p:cNvSpPr>
          <p:nvPr/>
        </p:nvSpPr>
        <p:spPr bwMode="auto">
          <a:xfrm>
            <a:off x="-1" y="520700"/>
            <a:ext cx="25257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36" grpId="0" animBg="1"/>
      <p:bldP spid="40" grpId="0" animBg="1"/>
      <p:bldP spid="4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12"/>
          <p:cNvGraphicFramePr/>
          <p:nvPr/>
        </p:nvGraphicFramePr>
        <p:xfrm>
          <a:off x="1141458" y="2405487"/>
          <a:ext cx="5447574" cy="36614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14" name="Oval 13"/>
          <p:cNvSpPr/>
          <p:nvPr/>
        </p:nvSpPr>
        <p:spPr>
          <a:xfrm>
            <a:off x="6949469" y="2793361"/>
            <a:ext cx="571172" cy="57444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7652227" y="2840989"/>
            <a:ext cx="3450035" cy="4159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8218" tIns="24109" rIns="48218" bIns="24109">
            <a:spAutoFit/>
          </a:bodyPr>
          <a:lstStyle/>
          <a:p>
            <a:pPr algn="just" defTabSz="1147445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1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sz="1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6949469" y="3593378"/>
            <a:ext cx="571172" cy="57444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7652227" y="3637025"/>
            <a:ext cx="3450035" cy="4159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8218" tIns="24109" rIns="48218" bIns="24109">
            <a:spAutoFit/>
          </a:bodyPr>
          <a:lstStyle/>
          <a:p>
            <a:pPr algn="just" defTabSz="1147445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1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sz="1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6949469" y="4388708"/>
            <a:ext cx="571172" cy="57444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7699090" y="4433061"/>
            <a:ext cx="3450035" cy="4159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8218" tIns="24109" rIns="48218" bIns="24109">
            <a:spAutoFit/>
          </a:bodyPr>
          <a:lstStyle/>
          <a:p>
            <a:pPr algn="just" defTabSz="1147445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1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sz="1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6949469" y="5148493"/>
            <a:ext cx="571172" cy="57444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7699090" y="5229097"/>
            <a:ext cx="3403172" cy="4159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8218" tIns="24109" rIns="48218" bIns="24109">
            <a:spAutoFit/>
          </a:bodyPr>
          <a:lstStyle/>
          <a:p>
            <a:pPr algn="just" defTabSz="1147445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1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sz="1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Freeform 35"/>
          <p:cNvSpPr>
            <a:spLocks noEditPoints="1"/>
          </p:cNvSpPr>
          <p:nvPr/>
        </p:nvSpPr>
        <p:spPr bwMode="auto">
          <a:xfrm>
            <a:off x="7025791" y="2939407"/>
            <a:ext cx="418529" cy="282357"/>
          </a:xfrm>
          <a:custGeom>
            <a:avLst/>
            <a:gdLst>
              <a:gd name="T0" fmla="*/ 135 w 157"/>
              <a:gd name="T1" fmla="*/ 46 h 106"/>
              <a:gd name="T2" fmla="*/ 136 w 157"/>
              <a:gd name="T3" fmla="*/ 37 h 106"/>
              <a:gd name="T4" fmla="*/ 99 w 157"/>
              <a:gd name="T5" fmla="*/ 0 h 106"/>
              <a:gd name="T6" fmla="*/ 73 w 157"/>
              <a:gd name="T7" fmla="*/ 18 h 106"/>
              <a:gd name="T8" fmla="*/ 45 w 157"/>
              <a:gd name="T9" fmla="*/ 8 h 106"/>
              <a:gd name="T10" fmla="*/ 19 w 157"/>
              <a:gd name="T11" fmla="*/ 39 h 106"/>
              <a:gd name="T12" fmla="*/ 20 w 157"/>
              <a:gd name="T13" fmla="*/ 47 h 106"/>
              <a:gd name="T14" fmla="*/ 0 w 157"/>
              <a:gd name="T15" fmla="*/ 75 h 106"/>
              <a:gd name="T16" fmla="*/ 31 w 157"/>
              <a:gd name="T17" fmla="*/ 106 h 106"/>
              <a:gd name="T18" fmla="*/ 126 w 157"/>
              <a:gd name="T19" fmla="*/ 106 h 106"/>
              <a:gd name="T20" fmla="*/ 157 w 157"/>
              <a:gd name="T21" fmla="*/ 75 h 106"/>
              <a:gd name="T22" fmla="*/ 135 w 157"/>
              <a:gd name="T23" fmla="*/ 46 h 106"/>
              <a:gd name="T24" fmla="*/ 120 w 157"/>
              <a:gd name="T25" fmla="*/ 100 h 106"/>
              <a:gd name="T26" fmla="*/ 79 w 157"/>
              <a:gd name="T27" fmla="*/ 100 h 106"/>
              <a:gd name="T28" fmla="*/ 103 w 157"/>
              <a:gd name="T29" fmla="*/ 75 h 106"/>
              <a:gd name="T30" fmla="*/ 102 w 157"/>
              <a:gd name="T31" fmla="*/ 72 h 106"/>
              <a:gd name="T32" fmla="*/ 92 w 157"/>
              <a:gd name="T33" fmla="*/ 72 h 106"/>
              <a:gd name="T34" fmla="*/ 92 w 157"/>
              <a:gd name="T35" fmla="*/ 68 h 106"/>
              <a:gd name="T36" fmla="*/ 92 w 157"/>
              <a:gd name="T37" fmla="*/ 37 h 106"/>
              <a:gd name="T38" fmla="*/ 90 w 157"/>
              <a:gd name="T39" fmla="*/ 35 h 106"/>
              <a:gd name="T40" fmla="*/ 64 w 157"/>
              <a:gd name="T41" fmla="*/ 35 h 106"/>
              <a:gd name="T42" fmla="*/ 62 w 157"/>
              <a:gd name="T43" fmla="*/ 37 h 106"/>
              <a:gd name="T44" fmla="*/ 62 w 157"/>
              <a:gd name="T45" fmla="*/ 68 h 106"/>
              <a:gd name="T46" fmla="*/ 62 w 157"/>
              <a:gd name="T47" fmla="*/ 73 h 106"/>
              <a:gd name="T48" fmla="*/ 51 w 157"/>
              <a:gd name="T49" fmla="*/ 73 h 106"/>
              <a:gd name="T50" fmla="*/ 50 w 157"/>
              <a:gd name="T51" fmla="*/ 76 h 106"/>
              <a:gd name="T52" fmla="*/ 75 w 157"/>
              <a:gd name="T53" fmla="*/ 100 h 106"/>
              <a:gd name="T54" fmla="*/ 38 w 157"/>
              <a:gd name="T55" fmla="*/ 100 h 106"/>
              <a:gd name="T56" fmla="*/ 11 w 157"/>
              <a:gd name="T57" fmla="*/ 74 h 106"/>
              <a:gd name="T58" fmla="*/ 29 w 157"/>
              <a:gd name="T59" fmla="*/ 50 h 106"/>
              <a:gd name="T60" fmla="*/ 28 w 157"/>
              <a:gd name="T61" fmla="*/ 44 h 106"/>
              <a:gd name="T62" fmla="*/ 50 w 157"/>
              <a:gd name="T63" fmla="*/ 17 h 106"/>
              <a:gd name="T64" fmla="*/ 74 w 157"/>
              <a:gd name="T65" fmla="*/ 29 h 106"/>
              <a:gd name="T66" fmla="*/ 97 w 157"/>
              <a:gd name="T67" fmla="*/ 10 h 106"/>
              <a:gd name="T68" fmla="*/ 128 w 157"/>
              <a:gd name="T69" fmla="*/ 42 h 106"/>
              <a:gd name="T70" fmla="*/ 127 w 157"/>
              <a:gd name="T71" fmla="*/ 49 h 106"/>
              <a:gd name="T72" fmla="*/ 147 w 157"/>
              <a:gd name="T73" fmla="*/ 74 h 106"/>
              <a:gd name="T74" fmla="*/ 120 w 157"/>
              <a:gd name="T75" fmla="*/ 100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57" h="106">
                <a:moveTo>
                  <a:pt x="135" y="46"/>
                </a:moveTo>
                <a:cubicBezTo>
                  <a:pt x="136" y="43"/>
                  <a:pt x="136" y="40"/>
                  <a:pt x="136" y="37"/>
                </a:cubicBezTo>
                <a:cubicBezTo>
                  <a:pt x="136" y="16"/>
                  <a:pt x="120" y="0"/>
                  <a:pt x="99" y="0"/>
                </a:cubicBezTo>
                <a:cubicBezTo>
                  <a:pt x="76" y="0"/>
                  <a:pt x="73" y="18"/>
                  <a:pt x="73" y="18"/>
                </a:cubicBezTo>
                <a:cubicBezTo>
                  <a:pt x="73" y="18"/>
                  <a:pt x="63" y="6"/>
                  <a:pt x="45" y="8"/>
                </a:cubicBezTo>
                <a:cubicBezTo>
                  <a:pt x="30" y="11"/>
                  <a:pt x="19" y="25"/>
                  <a:pt x="19" y="39"/>
                </a:cubicBezTo>
                <a:cubicBezTo>
                  <a:pt x="19" y="42"/>
                  <a:pt x="20" y="44"/>
                  <a:pt x="20" y="47"/>
                </a:cubicBezTo>
                <a:cubicBezTo>
                  <a:pt x="9" y="51"/>
                  <a:pt x="0" y="62"/>
                  <a:pt x="0" y="75"/>
                </a:cubicBezTo>
                <a:cubicBezTo>
                  <a:pt x="0" y="92"/>
                  <a:pt x="14" y="106"/>
                  <a:pt x="31" y="106"/>
                </a:cubicBezTo>
                <a:cubicBezTo>
                  <a:pt x="126" y="106"/>
                  <a:pt x="126" y="106"/>
                  <a:pt x="126" y="106"/>
                </a:cubicBezTo>
                <a:cubicBezTo>
                  <a:pt x="143" y="106"/>
                  <a:pt x="157" y="92"/>
                  <a:pt x="157" y="75"/>
                </a:cubicBezTo>
                <a:cubicBezTo>
                  <a:pt x="157" y="62"/>
                  <a:pt x="148" y="50"/>
                  <a:pt x="135" y="46"/>
                </a:cubicBezTo>
                <a:close/>
                <a:moveTo>
                  <a:pt x="120" y="100"/>
                </a:moveTo>
                <a:cubicBezTo>
                  <a:pt x="79" y="100"/>
                  <a:pt x="79" y="100"/>
                  <a:pt x="79" y="100"/>
                </a:cubicBezTo>
                <a:cubicBezTo>
                  <a:pt x="82" y="97"/>
                  <a:pt x="103" y="75"/>
                  <a:pt x="103" y="75"/>
                </a:cubicBezTo>
                <a:cubicBezTo>
                  <a:pt x="103" y="75"/>
                  <a:pt x="106" y="72"/>
                  <a:pt x="102" y="72"/>
                </a:cubicBezTo>
                <a:cubicBezTo>
                  <a:pt x="98" y="72"/>
                  <a:pt x="92" y="72"/>
                  <a:pt x="92" y="72"/>
                </a:cubicBezTo>
                <a:cubicBezTo>
                  <a:pt x="92" y="72"/>
                  <a:pt x="92" y="70"/>
                  <a:pt x="92" y="68"/>
                </a:cubicBezTo>
                <a:cubicBezTo>
                  <a:pt x="92" y="59"/>
                  <a:pt x="92" y="43"/>
                  <a:pt x="92" y="37"/>
                </a:cubicBezTo>
                <a:cubicBezTo>
                  <a:pt x="92" y="37"/>
                  <a:pt x="92" y="35"/>
                  <a:pt x="90" y="35"/>
                </a:cubicBezTo>
                <a:cubicBezTo>
                  <a:pt x="88" y="35"/>
                  <a:pt x="67" y="35"/>
                  <a:pt x="64" y="35"/>
                </a:cubicBezTo>
                <a:cubicBezTo>
                  <a:pt x="61" y="35"/>
                  <a:pt x="62" y="37"/>
                  <a:pt x="62" y="37"/>
                </a:cubicBezTo>
                <a:cubicBezTo>
                  <a:pt x="62" y="44"/>
                  <a:pt x="62" y="59"/>
                  <a:pt x="62" y="68"/>
                </a:cubicBezTo>
                <a:cubicBezTo>
                  <a:pt x="62" y="71"/>
                  <a:pt x="62" y="73"/>
                  <a:pt x="62" y="73"/>
                </a:cubicBezTo>
                <a:cubicBezTo>
                  <a:pt x="62" y="73"/>
                  <a:pt x="54" y="73"/>
                  <a:pt x="51" y="73"/>
                </a:cubicBezTo>
                <a:cubicBezTo>
                  <a:pt x="47" y="73"/>
                  <a:pt x="50" y="76"/>
                  <a:pt x="50" y="76"/>
                </a:cubicBezTo>
                <a:cubicBezTo>
                  <a:pt x="75" y="100"/>
                  <a:pt x="75" y="100"/>
                  <a:pt x="75" y="100"/>
                </a:cubicBezTo>
                <a:cubicBezTo>
                  <a:pt x="38" y="100"/>
                  <a:pt x="38" y="100"/>
                  <a:pt x="38" y="100"/>
                </a:cubicBezTo>
                <a:cubicBezTo>
                  <a:pt x="23" y="100"/>
                  <a:pt x="11" y="88"/>
                  <a:pt x="11" y="74"/>
                </a:cubicBezTo>
                <a:cubicBezTo>
                  <a:pt x="11" y="63"/>
                  <a:pt x="18" y="53"/>
                  <a:pt x="29" y="50"/>
                </a:cubicBezTo>
                <a:cubicBezTo>
                  <a:pt x="28" y="48"/>
                  <a:pt x="28" y="46"/>
                  <a:pt x="28" y="44"/>
                </a:cubicBezTo>
                <a:cubicBezTo>
                  <a:pt x="28" y="31"/>
                  <a:pt x="37" y="19"/>
                  <a:pt x="50" y="17"/>
                </a:cubicBezTo>
                <a:cubicBezTo>
                  <a:pt x="65" y="15"/>
                  <a:pt x="74" y="29"/>
                  <a:pt x="74" y="29"/>
                </a:cubicBezTo>
                <a:cubicBezTo>
                  <a:pt x="74" y="29"/>
                  <a:pt x="77" y="10"/>
                  <a:pt x="97" y="10"/>
                </a:cubicBezTo>
                <a:cubicBezTo>
                  <a:pt x="115" y="10"/>
                  <a:pt x="128" y="24"/>
                  <a:pt x="128" y="42"/>
                </a:cubicBezTo>
                <a:cubicBezTo>
                  <a:pt x="128" y="44"/>
                  <a:pt x="127" y="47"/>
                  <a:pt x="127" y="49"/>
                </a:cubicBezTo>
                <a:cubicBezTo>
                  <a:pt x="138" y="53"/>
                  <a:pt x="147" y="62"/>
                  <a:pt x="147" y="74"/>
                </a:cubicBezTo>
                <a:cubicBezTo>
                  <a:pt x="147" y="88"/>
                  <a:pt x="135" y="100"/>
                  <a:pt x="120" y="1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6435" tIns="48218" rIns="96435" bIns="48218" numCol="1" anchor="t" anchorCtr="0" compatLnSpc="1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Freeform 106"/>
          <p:cNvSpPr>
            <a:spLocks noEditPoints="1"/>
          </p:cNvSpPr>
          <p:nvPr/>
        </p:nvSpPr>
        <p:spPr bwMode="auto">
          <a:xfrm>
            <a:off x="7127919" y="4515087"/>
            <a:ext cx="214271" cy="288364"/>
          </a:xfrm>
          <a:custGeom>
            <a:avLst/>
            <a:gdLst>
              <a:gd name="T0" fmla="*/ 0 w 107"/>
              <a:gd name="T1" fmla="*/ 0 h 144"/>
              <a:gd name="T2" fmla="*/ 0 w 107"/>
              <a:gd name="T3" fmla="*/ 144 h 144"/>
              <a:gd name="T4" fmla="*/ 80 w 107"/>
              <a:gd name="T5" fmla="*/ 144 h 144"/>
              <a:gd name="T6" fmla="*/ 107 w 107"/>
              <a:gd name="T7" fmla="*/ 113 h 144"/>
              <a:gd name="T8" fmla="*/ 107 w 107"/>
              <a:gd name="T9" fmla="*/ 0 h 144"/>
              <a:gd name="T10" fmla="*/ 0 w 107"/>
              <a:gd name="T11" fmla="*/ 0 h 144"/>
              <a:gd name="T12" fmla="*/ 9 w 107"/>
              <a:gd name="T13" fmla="*/ 134 h 144"/>
              <a:gd name="T14" fmla="*/ 9 w 107"/>
              <a:gd name="T15" fmla="*/ 9 h 144"/>
              <a:gd name="T16" fmla="*/ 99 w 107"/>
              <a:gd name="T17" fmla="*/ 9 h 144"/>
              <a:gd name="T18" fmla="*/ 99 w 107"/>
              <a:gd name="T19" fmla="*/ 102 h 144"/>
              <a:gd name="T20" fmla="*/ 72 w 107"/>
              <a:gd name="T21" fmla="*/ 102 h 144"/>
              <a:gd name="T22" fmla="*/ 72 w 107"/>
              <a:gd name="T23" fmla="*/ 134 h 144"/>
              <a:gd name="T24" fmla="*/ 9 w 107"/>
              <a:gd name="T25" fmla="*/ 134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7" h="144">
                <a:moveTo>
                  <a:pt x="0" y="0"/>
                </a:moveTo>
                <a:lnTo>
                  <a:pt x="0" y="144"/>
                </a:lnTo>
                <a:lnTo>
                  <a:pt x="80" y="144"/>
                </a:lnTo>
                <a:lnTo>
                  <a:pt x="107" y="113"/>
                </a:lnTo>
                <a:lnTo>
                  <a:pt x="107" y="0"/>
                </a:lnTo>
                <a:lnTo>
                  <a:pt x="0" y="0"/>
                </a:lnTo>
                <a:close/>
                <a:moveTo>
                  <a:pt x="9" y="134"/>
                </a:moveTo>
                <a:lnTo>
                  <a:pt x="9" y="9"/>
                </a:lnTo>
                <a:lnTo>
                  <a:pt x="99" y="9"/>
                </a:lnTo>
                <a:lnTo>
                  <a:pt x="99" y="102"/>
                </a:lnTo>
                <a:lnTo>
                  <a:pt x="72" y="102"/>
                </a:lnTo>
                <a:lnTo>
                  <a:pt x="72" y="134"/>
                </a:lnTo>
                <a:lnTo>
                  <a:pt x="9" y="1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6435" tIns="48218" rIns="96435" bIns="48218" numCol="1" anchor="t" anchorCtr="0" compatLnSpc="1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7122914" y="3713390"/>
            <a:ext cx="224283" cy="334423"/>
            <a:chOff x="4669866" y="3800264"/>
            <a:chExt cx="279527" cy="416797"/>
          </a:xfrm>
          <a:solidFill>
            <a:schemeClr val="bg1"/>
          </a:solidFill>
        </p:grpSpPr>
        <p:sp>
          <p:nvSpPr>
            <p:cNvPr id="25" name="Freeform 141"/>
            <p:cNvSpPr>
              <a:spLocks noEditPoints="1"/>
            </p:cNvSpPr>
            <p:nvPr/>
          </p:nvSpPr>
          <p:spPr bwMode="auto">
            <a:xfrm>
              <a:off x="4669866" y="3800264"/>
              <a:ext cx="279527" cy="316965"/>
            </a:xfrm>
            <a:custGeom>
              <a:avLst/>
              <a:gdLst>
                <a:gd name="T0" fmla="*/ 84 w 84"/>
                <a:gd name="T1" fmla="*/ 42 h 95"/>
                <a:gd name="T2" fmla="*/ 42 w 84"/>
                <a:gd name="T3" fmla="*/ 0 h 95"/>
                <a:gd name="T4" fmla="*/ 0 w 84"/>
                <a:gd name="T5" fmla="*/ 42 h 95"/>
                <a:gd name="T6" fmla="*/ 28 w 84"/>
                <a:gd name="T7" fmla="*/ 81 h 95"/>
                <a:gd name="T8" fmla="*/ 25 w 84"/>
                <a:gd name="T9" fmla="*/ 81 h 95"/>
                <a:gd name="T10" fmla="*/ 25 w 84"/>
                <a:gd name="T11" fmla="*/ 95 h 95"/>
                <a:gd name="T12" fmla="*/ 60 w 84"/>
                <a:gd name="T13" fmla="*/ 95 h 95"/>
                <a:gd name="T14" fmla="*/ 60 w 84"/>
                <a:gd name="T15" fmla="*/ 81 h 95"/>
                <a:gd name="T16" fmla="*/ 57 w 84"/>
                <a:gd name="T17" fmla="*/ 81 h 95"/>
                <a:gd name="T18" fmla="*/ 84 w 84"/>
                <a:gd name="T19" fmla="*/ 42 h 95"/>
                <a:gd name="T20" fmla="*/ 42 w 84"/>
                <a:gd name="T21" fmla="*/ 77 h 95"/>
                <a:gd name="T22" fmla="*/ 7 w 84"/>
                <a:gd name="T23" fmla="*/ 42 h 95"/>
                <a:gd name="T24" fmla="*/ 42 w 84"/>
                <a:gd name="T25" fmla="*/ 7 h 95"/>
                <a:gd name="T26" fmla="*/ 77 w 84"/>
                <a:gd name="T27" fmla="*/ 42 h 95"/>
                <a:gd name="T28" fmla="*/ 42 w 84"/>
                <a:gd name="T29" fmla="*/ 77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4" h="95">
                  <a:moveTo>
                    <a:pt x="84" y="42"/>
                  </a:moveTo>
                  <a:cubicBezTo>
                    <a:pt x="84" y="19"/>
                    <a:pt x="65" y="0"/>
                    <a:pt x="42" y="0"/>
                  </a:cubicBezTo>
                  <a:cubicBezTo>
                    <a:pt x="19" y="0"/>
                    <a:pt x="0" y="19"/>
                    <a:pt x="0" y="42"/>
                  </a:cubicBezTo>
                  <a:cubicBezTo>
                    <a:pt x="0" y="60"/>
                    <a:pt x="12" y="75"/>
                    <a:pt x="28" y="81"/>
                  </a:cubicBezTo>
                  <a:cubicBezTo>
                    <a:pt x="25" y="81"/>
                    <a:pt x="25" y="81"/>
                    <a:pt x="25" y="81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7" y="81"/>
                    <a:pt x="57" y="81"/>
                    <a:pt x="57" y="81"/>
                  </a:cubicBezTo>
                  <a:cubicBezTo>
                    <a:pt x="73" y="75"/>
                    <a:pt x="84" y="60"/>
                    <a:pt x="84" y="42"/>
                  </a:cubicBezTo>
                  <a:close/>
                  <a:moveTo>
                    <a:pt x="42" y="77"/>
                  </a:moveTo>
                  <a:cubicBezTo>
                    <a:pt x="23" y="77"/>
                    <a:pt x="7" y="61"/>
                    <a:pt x="7" y="42"/>
                  </a:cubicBezTo>
                  <a:cubicBezTo>
                    <a:pt x="7" y="23"/>
                    <a:pt x="23" y="7"/>
                    <a:pt x="42" y="7"/>
                  </a:cubicBezTo>
                  <a:cubicBezTo>
                    <a:pt x="62" y="7"/>
                    <a:pt x="77" y="23"/>
                    <a:pt x="77" y="42"/>
                  </a:cubicBezTo>
                  <a:cubicBezTo>
                    <a:pt x="77" y="61"/>
                    <a:pt x="62" y="77"/>
                    <a:pt x="42" y="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Rectangle 142"/>
            <p:cNvSpPr>
              <a:spLocks noChangeArrowheads="1"/>
            </p:cNvSpPr>
            <p:nvPr/>
          </p:nvSpPr>
          <p:spPr bwMode="auto">
            <a:xfrm>
              <a:off x="4752226" y="4127210"/>
              <a:ext cx="117302" cy="424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Freeform 143"/>
            <p:cNvSpPr/>
            <p:nvPr/>
          </p:nvSpPr>
          <p:spPr bwMode="auto">
            <a:xfrm>
              <a:off x="4752226" y="4179623"/>
              <a:ext cx="117302" cy="37438"/>
            </a:xfrm>
            <a:custGeom>
              <a:avLst/>
              <a:gdLst>
                <a:gd name="T0" fmla="*/ 0 w 47"/>
                <a:gd name="T1" fmla="*/ 9 h 15"/>
                <a:gd name="T2" fmla="*/ 16 w 47"/>
                <a:gd name="T3" fmla="*/ 9 h 15"/>
                <a:gd name="T4" fmla="*/ 16 w 47"/>
                <a:gd name="T5" fmla="*/ 15 h 15"/>
                <a:gd name="T6" fmla="*/ 31 w 47"/>
                <a:gd name="T7" fmla="*/ 15 h 15"/>
                <a:gd name="T8" fmla="*/ 31 w 47"/>
                <a:gd name="T9" fmla="*/ 9 h 15"/>
                <a:gd name="T10" fmla="*/ 47 w 47"/>
                <a:gd name="T11" fmla="*/ 9 h 15"/>
                <a:gd name="T12" fmla="*/ 47 w 47"/>
                <a:gd name="T13" fmla="*/ 0 h 15"/>
                <a:gd name="T14" fmla="*/ 0 w 47"/>
                <a:gd name="T15" fmla="*/ 0 h 15"/>
                <a:gd name="T16" fmla="*/ 0 w 47"/>
                <a:gd name="T17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15">
                  <a:moveTo>
                    <a:pt x="0" y="9"/>
                  </a:moveTo>
                  <a:lnTo>
                    <a:pt x="16" y="9"/>
                  </a:lnTo>
                  <a:lnTo>
                    <a:pt x="16" y="15"/>
                  </a:lnTo>
                  <a:lnTo>
                    <a:pt x="31" y="15"/>
                  </a:lnTo>
                  <a:lnTo>
                    <a:pt x="31" y="9"/>
                  </a:lnTo>
                  <a:lnTo>
                    <a:pt x="47" y="9"/>
                  </a:lnTo>
                  <a:lnTo>
                    <a:pt x="47" y="0"/>
                  </a:lnTo>
                  <a:lnTo>
                    <a:pt x="0" y="0"/>
                  </a:ln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Freeform 144"/>
            <p:cNvSpPr>
              <a:spLocks noEditPoints="1"/>
            </p:cNvSpPr>
            <p:nvPr/>
          </p:nvSpPr>
          <p:spPr bwMode="auto">
            <a:xfrm>
              <a:off x="4769697" y="3890112"/>
              <a:ext cx="82362" cy="162227"/>
            </a:xfrm>
            <a:custGeom>
              <a:avLst/>
              <a:gdLst>
                <a:gd name="T0" fmla="*/ 32 w 33"/>
                <a:gd name="T1" fmla="*/ 3 h 65"/>
                <a:gd name="T2" fmla="*/ 28 w 33"/>
                <a:gd name="T3" fmla="*/ 0 h 65"/>
                <a:gd name="T4" fmla="*/ 16 w 33"/>
                <a:gd name="T5" fmla="*/ 5 h 65"/>
                <a:gd name="T6" fmla="*/ 4 w 33"/>
                <a:gd name="T7" fmla="*/ 0 h 65"/>
                <a:gd name="T8" fmla="*/ 0 w 33"/>
                <a:gd name="T9" fmla="*/ 3 h 65"/>
                <a:gd name="T10" fmla="*/ 0 w 33"/>
                <a:gd name="T11" fmla="*/ 3 h 65"/>
                <a:gd name="T12" fmla="*/ 0 w 33"/>
                <a:gd name="T13" fmla="*/ 3 h 65"/>
                <a:gd name="T14" fmla="*/ 15 w 33"/>
                <a:gd name="T15" fmla="*/ 65 h 65"/>
                <a:gd name="T16" fmla="*/ 19 w 33"/>
                <a:gd name="T17" fmla="*/ 65 h 65"/>
                <a:gd name="T18" fmla="*/ 33 w 33"/>
                <a:gd name="T19" fmla="*/ 3 h 65"/>
                <a:gd name="T20" fmla="*/ 33 w 33"/>
                <a:gd name="T21" fmla="*/ 3 h 65"/>
                <a:gd name="T22" fmla="*/ 33 w 33"/>
                <a:gd name="T23" fmla="*/ 3 h 65"/>
                <a:gd name="T24" fmla="*/ 33 w 33"/>
                <a:gd name="T25" fmla="*/ 3 h 65"/>
                <a:gd name="T26" fmla="*/ 32 w 33"/>
                <a:gd name="T27" fmla="*/ 3 h 65"/>
                <a:gd name="T28" fmla="*/ 16 w 33"/>
                <a:gd name="T29" fmla="*/ 57 h 65"/>
                <a:gd name="T30" fmla="*/ 4 w 33"/>
                <a:gd name="T31" fmla="*/ 4 h 65"/>
                <a:gd name="T32" fmla="*/ 16 w 33"/>
                <a:gd name="T33" fmla="*/ 8 h 65"/>
                <a:gd name="T34" fmla="*/ 29 w 33"/>
                <a:gd name="T35" fmla="*/ 4 h 65"/>
                <a:gd name="T36" fmla="*/ 16 w 33"/>
                <a:gd name="T37" fmla="*/ 5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3" h="65">
                  <a:moveTo>
                    <a:pt x="32" y="3"/>
                  </a:moveTo>
                  <a:lnTo>
                    <a:pt x="28" y="0"/>
                  </a:lnTo>
                  <a:lnTo>
                    <a:pt x="16" y="5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15" y="65"/>
                  </a:lnTo>
                  <a:lnTo>
                    <a:pt x="19" y="65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2" y="3"/>
                  </a:lnTo>
                  <a:close/>
                  <a:moveTo>
                    <a:pt x="16" y="57"/>
                  </a:moveTo>
                  <a:lnTo>
                    <a:pt x="4" y="4"/>
                  </a:lnTo>
                  <a:lnTo>
                    <a:pt x="16" y="8"/>
                  </a:lnTo>
                  <a:lnTo>
                    <a:pt x="29" y="4"/>
                  </a:lnTo>
                  <a:lnTo>
                    <a:pt x="16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114902" y="5279520"/>
            <a:ext cx="240304" cy="312395"/>
            <a:chOff x="6421904" y="4798576"/>
            <a:chExt cx="299494" cy="389342"/>
          </a:xfrm>
          <a:solidFill>
            <a:schemeClr val="bg1"/>
          </a:solidFill>
        </p:grpSpPr>
        <p:sp>
          <p:nvSpPr>
            <p:cNvPr id="30" name="Freeform 170"/>
            <p:cNvSpPr/>
            <p:nvPr/>
          </p:nvSpPr>
          <p:spPr bwMode="auto">
            <a:xfrm>
              <a:off x="6421904" y="4910886"/>
              <a:ext cx="299494" cy="277032"/>
            </a:xfrm>
            <a:custGeom>
              <a:avLst/>
              <a:gdLst>
                <a:gd name="T0" fmla="*/ 45 w 90"/>
                <a:gd name="T1" fmla="*/ 83 h 83"/>
                <a:gd name="T2" fmla="*/ 90 w 90"/>
                <a:gd name="T3" fmla="*/ 0 h 83"/>
                <a:gd name="T4" fmla="*/ 0 w 90"/>
                <a:gd name="T5" fmla="*/ 0 h 83"/>
                <a:gd name="T6" fmla="*/ 45 w 90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83">
                  <a:moveTo>
                    <a:pt x="45" y="83"/>
                  </a:moveTo>
                  <a:cubicBezTo>
                    <a:pt x="90" y="59"/>
                    <a:pt x="90" y="0"/>
                    <a:pt x="9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59"/>
                    <a:pt x="45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Freeform 171"/>
            <p:cNvSpPr/>
            <p:nvPr/>
          </p:nvSpPr>
          <p:spPr bwMode="auto">
            <a:xfrm>
              <a:off x="6421904" y="4798576"/>
              <a:ext cx="299494" cy="94840"/>
            </a:xfrm>
            <a:custGeom>
              <a:avLst/>
              <a:gdLst>
                <a:gd name="T0" fmla="*/ 84 w 90"/>
                <a:gd name="T1" fmla="*/ 0 h 29"/>
                <a:gd name="T2" fmla="*/ 68 w 90"/>
                <a:gd name="T3" fmla="*/ 16 h 29"/>
                <a:gd name="T4" fmla="*/ 52 w 90"/>
                <a:gd name="T5" fmla="*/ 0 h 29"/>
                <a:gd name="T6" fmla="*/ 39 w 90"/>
                <a:gd name="T7" fmla="*/ 0 h 29"/>
                <a:gd name="T8" fmla="*/ 23 w 90"/>
                <a:gd name="T9" fmla="*/ 16 h 29"/>
                <a:gd name="T10" fmla="*/ 7 w 90"/>
                <a:gd name="T11" fmla="*/ 0 h 29"/>
                <a:gd name="T12" fmla="*/ 0 w 90"/>
                <a:gd name="T13" fmla="*/ 0 h 29"/>
                <a:gd name="T14" fmla="*/ 0 w 90"/>
                <a:gd name="T15" fmla="*/ 29 h 29"/>
                <a:gd name="T16" fmla="*/ 90 w 90"/>
                <a:gd name="T17" fmla="*/ 29 h 29"/>
                <a:gd name="T18" fmla="*/ 90 w 90"/>
                <a:gd name="T19" fmla="*/ 0 h 29"/>
                <a:gd name="T20" fmla="*/ 84 w 90"/>
                <a:gd name="T2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" h="29">
                  <a:moveTo>
                    <a:pt x="84" y="0"/>
                  </a:moveTo>
                  <a:cubicBezTo>
                    <a:pt x="84" y="9"/>
                    <a:pt x="77" y="16"/>
                    <a:pt x="68" y="16"/>
                  </a:cubicBezTo>
                  <a:cubicBezTo>
                    <a:pt x="59" y="16"/>
                    <a:pt x="52" y="9"/>
                    <a:pt x="52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9"/>
                    <a:pt x="32" y="16"/>
                    <a:pt x="23" y="16"/>
                  </a:cubicBezTo>
                  <a:cubicBezTo>
                    <a:pt x="14" y="16"/>
                    <a:pt x="7" y="9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90" y="29"/>
                    <a:pt x="90" y="29"/>
                    <a:pt x="90" y="29"/>
                  </a:cubicBezTo>
                  <a:cubicBezTo>
                    <a:pt x="90" y="0"/>
                    <a:pt x="90" y="0"/>
                    <a:pt x="90" y="0"/>
                  </a:cubicBezTo>
                  <a:lnTo>
                    <a:pt x="8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2" name="文本框 12"/>
          <p:cNvSpPr txBox="1">
            <a:spLocks noChangeArrowheads="1"/>
          </p:cNvSpPr>
          <p:nvPr/>
        </p:nvSpPr>
        <p:spPr bwMode="auto">
          <a:xfrm>
            <a:off x="-1" y="520700"/>
            <a:ext cx="25257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500"/>
                            </p:stCondLst>
                            <p:childTnLst>
                              <p:par>
                                <p:cTn id="6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  <p:bldP spid="14" grpId="0" animBg="1"/>
      <p:bldP spid="15" grpId="0"/>
      <p:bldP spid="16" grpId="0" animBg="1"/>
      <p:bldP spid="17" grpId="0"/>
      <p:bldP spid="18" grpId="0" animBg="1"/>
      <p:bldP spid="19" grpId="0"/>
      <p:bldP spid="20" grpId="0" animBg="1"/>
      <p:bldP spid="21" grpId="0"/>
      <p:bldP spid="22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ame 2"/>
          <p:cNvSpPr/>
          <p:nvPr/>
        </p:nvSpPr>
        <p:spPr>
          <a:xfrm rot="2700000">
            <a:off x="3878172" y="-3968662"/>
            <a:ext cx="5102406" cy="5102686"/>
          </a:xfrm>
          <a:prstGeom prst="frame">
            <a:avLst>
              <a:gd name="adj1" fmla="val 462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265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735676" y="2618937"/>
            <a:ext cx="4303712" cy="4303712"/>
          </a:xfrm>
          <a:prstGeom prst="ellipse">
            <a:avLst/>
          </a:prstGeom>
          <a:solidFill>
            <a:srgbClr val="0339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4421315" y="2190727"/>
            <a:ext cx="1174841" cy="1174841"/>
          </a:xfrm>
          <a:prstGeom prst="ellipse">
            <a:avLst/>
          </a:prstGeom>
          <a:solidFill>
            <a:schemeClr val="accent2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TextBox 13"/>
          <p:cNvSpPr txBox="1"/>
          <p:nvPr/>
        </p:nvSpPr>
        <p:spPr>
          <a:xfrm>
            <a:off x="1369293" y="3493836"/>
            <a:ext cx="3036479" cy="25539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16595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04</a:t>
            </a:r>
            <a:endParaRPr lang="zh-CN" altLang="en-US" sz="16595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TextBox 1"/>
          <p:cNvSpPr txBox="1"/>
          <p:nvPr/>
        </p:nvSpPr>
        <p:spPr>
          <a:xfrm>
            <a:off x="5699886" y="3888765"/>
            <a:ext cx="4800721" cy="7570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36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</a:t>
            </a:r>
            <a:endParaRPr lang="zh-CN" altLang="en-US" sz="36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文本框 9"/>
          <p:cNvSpPr txBox="1"/>
          <p:nvPr/>
        </p:nvSpPr>
        <p:spPr>
          <a:xfrm>
            <a:off x="5860865" y="4721470"/>
            <a:ext cx="2394259" cy="3369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</a:t>
            </a:r>
            <a:endParaRPr lang="zh-CN" altLang="en-US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文本框 9"/>
          <p:cNvSpPr txBox="1"/>
          <p:nvPr/>
        </p:nvSpPr>
        <p:spPr>
          <a:xfrm>
            <a:off x="5860864" y="5178952"/>
            <a:ext cx="2368501" cy="3323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</a:t>
            </a:r>
            <a:endParaRPr lang="zh-CN" altLang="en-US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文本框 9"/>
          <p:cNvSpPr txBox="1"/>
          <p:nvPr/>
        </p:nvSpPr>
        <p:spPr>
          <a:xfrm>
            <a:off x="8334147" y="4721470"/>
            <a:ext cx="2327438" cy="3323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</a:t>
            </a:r>
            <a:endParaRPr lang="zh-CN" altLang="en-US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文本框 9"/>
          <p:cNvSpPr txBox="1"/>
          <p:nvPr/>
        </p:nvSpPr>
        <p:spPr>
          <a:xfrm>
            <a:off x="8334152" y="5178951"/>
            <a:ext cx="2327434" cy="3323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</a:t>
            </a:r>
            <a:endParaRPr lang="zh-CN" altLang="en-US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/>
      <p:bldP spid="26" grpId="0"/>
      <p:bldP spid="41" grpId="0"/>
      <p:bldP spid="42" grpId="0"/>
      <p:bldP spid="43" grpId="0"/>
      <p:bldP spid="4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643487" y="3862865"/>
            <a:ext cx="3203267" cy="2221696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9050">
            <a:solidFill>
              <a:schemeClr val="bg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2784169" y="1552436"/>
            <a:ext cx="3273338" cy="2221696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9050">
            <a:solidFill>
              <a:schemeClr val="bg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5"/>
          <p:cNvGrpSpPr/>
          <p:nvPr/>
        </p:nvGrpSpPr>
        <p:grpSpPr bwMode="auto">
          <a:xfrm>
            <a:off x="5771216" y="1592617"/>
            <a:ext cx="5138724" cy="2221696"/>
            <a:chOff x="5831780" y="1788244"/>
            <a:chExt cx="3895118" cy="1684286"/>
          </a:xfrm>
          <a:solidFill>
            <a:srgbClr val="09C989"/>
          </a:solidFill>
        </p:grpSpPr>
        <p:sp>
          <p:nvSpPr>
            <p:cNvPr id="6" name="Rectangle 1"/>
            <p:cNvSpPr/>
            <p:nvPr/>
          </p:nvSpPr>
          <p:spPr bwMode="auto">
            <a:xfrm>
              <a:off x="6075438" y="1788244"/>
              <a:ext cx="3651460" cy="16842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7" name="等腰三角形 6"/>
            <p:cNvSpPr/>
            <p:nvPr/>
          </p:nvSpPr>
          <p:spPr>
            <a:xfrm rot="16200000">
              <a:off x="5812088" y="3002295"/>
              <a:ext cx="286849" cy="247465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" name="组合 25"/>
          <p:cNvGrpSpPr/>
          <p:nvPr/>
        </p:nvGrpSpPr>
        <p:grpSpPr bwMode="auto">
          <a:xfrm>
            <a:off x="1796925" y="3822684"/>
            <a:ext cx="5152946" cy="2302059"/>
            <a:chOff x="5907365" y="1787673"/>
            <a:chExt cx="3905900" cy="1745210"/>
          </a:xfrm>
          <a:solidFill>
            <a:srgbClr val="05B32E"/>
          </a:solidFill>
        </p:grpSpPr>
        <p:sp>
          <p:nvSpPr>
            <p:cNvPr id="9" name="Rectangle 1"/>
            <p:cNvSpPr/>
            <p:nvPr/>
          </p:nvSpPr>
          <p:spPr bwMode="auto">
            <a:xfrm flipH="1">
              <a:off x="5907365" y="1787673"/>
              <a:ext cx="3663510" cy="174521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10" name="等腰三角形 9"/>
            <p:cNvSpPr/>
            <p:nvPr/>
          </p:nvSpPr>
          <p:spPr>
            <a:xfrm rot="5400000" flipH="1">
              <a:off x="9545474" y="3002357"/>
              <a:ext cx="288118" cy="247465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633363" y="2325316"/>
            <a:ext cx="3675286" cy="6908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您只需点击图片，然后通过右键找到填充图片，就可以换成您的图片而不影响效果。您只需点击图片，然后通过右键找到填充图片，就可以换成您的图片而不影响效果</a:t>
            </a:r>
            <a:r>
              <a:rPr lang="zh-CN" altLang="en-US" sz="9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9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7607518" y="1717781"/>
            <a:ext cx="1609573" cy="350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72319" tIns="36160" rIns="72319" bIns="36160">
            <a:spAutoFit/>
          </a:bodyPr>
          <a:lstStyle/>
          <a:p>
            <a:pPr algn="ctr"/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重点项目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404462" y="4628676"/>
            <a:ext cx="3675286" cy="6908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您只需点击图片，然后通过右键找到填充图片，就可以换成您的图片而不影响效果。您只需点击图片，然后通过右键找到填充图片，就可以换成您的图片而不影响效果。</a:t>
            </a:r>
            <a:endParaRPr lang="zh-CN" altLang="en-US" sz="9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3452851" y="3920093"/>
            <a:ext cx="1609573" cy="350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72319" tIns="36160" rIns="72319" bIns="36160">
            <a:spAutoFit/>
          </a:bodyPr>
          <a:lstStyle/>
          <a:p>
            <a:pPr algn="ctr"/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重点项目二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6623397" y="2158881"/>
            <a:ext cx="345118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2446600" y="4381879"/>
            <a:ext cx="345118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2"/>
          <p:cNvSpPr txBox="1">
            <a:spLocks noChangeArrowheads="1"/>
          </p:cNvSpPr>
          <p:nvPr/>
        </p:nvSpPr>
        <p:spPr bwMode="auto">
          <a:xfrm>
            <a:off x="-1" y="520700"/>
            <a:ext cx="25257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1" grpId="0"/>
      <p:bldP spid="12" grpId="0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灯片编号占位符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2404725" y="6378575"/>
            <a:ext cx="454025" cy="3857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55"/>
              </a:spcBef>
              <a:buFont typeface="Arial" panose="020B0604020202020204" pitchFamily="34" charset="0"/>
              <a:buChar char="•"/>
              <a:defRPr sz="2955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 marL="783590" indent="-301625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3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2pPr>
            <a:lvl3pPr marL="1205230" indent="-241300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1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3pPr>
            <a:lvl4pPr marL="1687830" indent="-241300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4pPr>
            <a:lvl5pPr marL="2169795" indent="-241300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5pPr>
            <a:lvl6pPr marL="2651760" indent="-241300" eaLnBrk="0" fontAlgn="base" hangingPunct="0">
              <a:lnSpc>
                <a:spcPct val="90000"/>
              </a:lnSpc>
              <a:spcBef>
                <a:spcPts val="5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6pPr>
            <a:lvl7pPr marL="3134360" indent="-241300" eaLnBrk="0" fontAlgn="base" hangingPunct="0">
              <a:lnSpc>
                <a:spcPct val="90000"/>
              </a:lnSpc>
              <a:spcBef>
                <a:spcPts val="5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7pPr>
            <a:lvl8pPr marL="3616325" indent="-241300" eaLnBrk="0" fontAlgn="base" hangingPunct="0">
              <a:lnSpc>
                <a:spcPct val="90000"/>
              </a:lnSpc>
              <a:spcBef>
                <a:spcPts val="5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8pPr>
            <a:lvl9pPr marL="4098290" indent="-241300" eaLnBrk="0" fontAlgn="base" hangingPunct="0">
              <a:lnSpc>
                <a:spcPct val="90000"/>
              </a:lnSpc>
              <a:spcBef>
                <a:spcPts val="5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057CD96A-1A3D-4392-93F9-2E1336B7EE84}" type="slidenum">
              <a:rPr lang="zh-CN" altLang="en-US" sz="1265">
                <a:solidFill>
                  <a:schemeClr val="bg1"/>
                </a:solidFill>
                <a:latin typeface="Century Gothic" pitchFamily="34" charset="0"/>
                <a:ea typeface="微软雅黑" panose="020B0503020204020204" pitchFamily="34" charset="-122"/>
              </a:rPr>
            </a:fld>
            <a:endParaRPr lang="zh-CN" altLang="en-US" sz="1265">
              <a:solidFill>
                <a:schemeClr val="bg1"/>
              </a:solidFill>
              <a:latin typeface="Century Gothic" pitchFamily="34" charset="0"/>
              <a:ea typeface="微软雅黑" panose="020B0503020204020204" pitchFamily="34" charset="-122"/>
            </a:endParaRPr>
          </a:p>
        </p:txBody>
      </p:sp>
      <p:sp>
        <p:nvSpPr>
          <p:cNvPr id="18" name="椭圆 17"/>
          <p:cNvSpPr/>
          <p:nvPr/>
        </p:nvSpPr>
        <p:spPr>
          <a:xfrm rot="10836226" flipV="1">
            <a:off x="3208167" y="3972936"/>
            <a:ext cx="123893" cy="12389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 rot="10836226">
            <a:off x="8875418" y="3802165"/>
            <a:ext cx="319776" cy="31977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 rot="21388349">
            <a:off x="8636003" y="3589538"/>
            <a:ext cx="174119" cy="17411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 rot="21388349">
            <a:off x="474159" y="1975585"/>
            <a:ext cx="247785" cy="24946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 rot="21388349">
            <a:off x="3599936" y="2981794"/>
            <a:ext cx="386746" cy="38842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 rot="21388349">
            <a:off x="3626723" y="3614652"/>
            <a:ext cx="309732" cy="30973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 rot="21388349">
            <a:off x="4616190" y="3679946"/>
            <a:ext cx="388420" cy="38842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 rot="21388349">
            <a:off x="469135" y="3440532"/>
            <a:ext cx="287967" cy="28796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 rot="21388349">
            <a:off x="181170" y="2586677"/>
            <a:ext cx="473806" cy="47380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 rot="21388349">
            <a:off x="3357174" y="1449878"/>
            <a:ext cx="149005" cy="14900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 rot="10836226" flipV="1">
            <a:off x="4768545" y="3540986"/>
            <a:ext cx="123893" cy="12389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 rot="21388349">
            <a:off x="7495857" y="1409697"/>
            <a:ext cx="386745" cy="3884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 rot="21388349">
            <a:off x="7716855" y="3448903"/>
            <a:ext cx="311406" cy="31140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 rot="21388349">
            <a:off x="7829027" y="3236276"/>
            <a:ext cx="140635" cy="14063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 rot="10836226">
            <a:off x="11949294" y="2620162"/>
            <a:ext cx="318103" cy="31977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3" name="椭圆 32"/>
          <p:cNvSpPr/>
          <p:nvPr/>
        </p:nvSpPr>
        <p:spPr>
          <a:xfrm rot="21388349">
            <a:off x="11801962" y="3187724"/>
            <a:ext cx="174119" cy="17411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4" name="椭圆 33"/>
          <p:cNvSpPr/>
          <p:nvPr/>
        </p:nvSpPr>
        <p:spPr>
          <a:xfrm rot="10836226">
            <a:off x="10395614" y="778515"/>
            <a:ext cx="319776" cy="31977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 rot="10836226" flipH="1">
            <a:off x="9956967" y="1032997"/>
            <a:ext cx="71991" cy="7199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6" name="椭圆 35"/>
          <p:cNvSpPr/>
          <p:nvPr/>
        </p:nvSpPr>
        <p:spPr>
          <a:xfrm rot="21388349">
            <a:off x="11673046" y="1789747"/>
            <a:ext cx="175794" cy="17411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7" name="椭圆 36"/>
          <p:cNvSpPr/>
          <p:nvPr/>
        </p:nvSpPr>
        <p:spPr>
          <a:xfrm rot="21388349">
            <a:off x="4535827" y="3340078"/>
            <a:ext cx="227695" cy="22769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50" name="组合 49"/>
          <p:cNvGrpSpPr/>
          <p:nvPr/>
        </p:nvGrpSpPr>
        <p:grpSpPr bwMode="auto">
          <a:xfrm>
            <a:off x="1127107" y="4351310"/>
            <a:ext cx="2099478" cy="1898279"/>
            <a:chOff x="1069049" y="4125511"/>
            <a:chExt cx="1989370" cy="1800056"/>
          </a:xfrm>
        </p:grpSpPr>
        <p:sp>
          <p:nvSpPr>
            <p:cNvPr id="38" name="文本框 37"/>
            <p:cNvSpPr txBox="1"/>
            <p:nvPr/>
          </p:nvSpPr>
          <p:spPr>
            <a:xfrm>
              <a:off x="1069049" y="4125511"/>
              <a:ext cx="1706065" cy="35751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  <a:endPara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1069049" y="4525585"/>
              <a:ext cx="1989370" cy="139998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indent="0" algn="just">
                <a:lnSpc>
                  <a:spcPct val="150000"/>
                </a:lnSpc>
                <a:buNone/>
              </a:pPr>
              <a:r>
                <a:rPr lang="zh-CN" altLang="en-US" sz="10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请替换文字内容，点击添加相关标题文字，修改文字内容，也可以直接复制你的内容到此。请替换文字内容，点击添加相关标题文字，修改文字内容，也可以直接复制你的内容到此。</a:t>
              </a:r>
              <a:endParaRPr lang="zh-CN" alt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1" name="组合 50"/>
          <p:cNvGrpSpPr/>
          <p:nvPr/>
        </p:nvGrpSpPr>
        <p:grpSpPr bwMode="auto">
          <a:xfrm>
            <a:off x="5187101" y="4371400"/>
            <a:ext cx="2099478" cy="1898279"/>
            <a:chOff x="4918779" y="4144213"/>
            <a:chExt cx="1989370" cy="1800056"/>
          </a:xfrm>
        </p:grpSpPr>
        <p:sp>
          <p:nvSpPr>
            <p:cNvPr id="39" name="文本框 38"/>
            <p:cNvSpPr txBox="1"/>
            <p:nvPr/>
          </p:nvSpPr>
          <p:spPr>
            <a:xfrm>
              <a:off x="4933471" y="4144213"/>
              <a:ext cx="1706065" cy="35751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  <a:endPara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4918779" y="4544287"/>
              <a:ext cx="1989370" cy="139998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indent="0" algn="just">
                <a:lnSpc>
                  <a:spcPct val="150000"/>
                </a:lnSpc>
                <a:buNone/>
              </a:pPr>
              <a:r>
                <a:rPr lang="zh-CN" altLang="en-US" sz="10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请替换文字内容，点击添加相关标题文字，修改文字内容，也可以直接复制你的内容到此。请替换文字内容，点击添加相关标题文字，修改文字内容，也可以直接复制你的内容到此。</a:t>
              </a:r>
              <a:endParaRPr lang="zh-CN" alt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2" name="组合 51"/>
          <p:cNvGrpSpPr/>
          <p:nvPr/>
        </p:nvGrpSpPr>
        <p:grpSpPr bwMode="auto">
          <a:xfrm>
            <a:off x="9247096" y="4371400"/>
            <a:ext cx="2099478" cy="1898279"/>
            <a:chOff x="8768509" y="4144213"/>
            <a:chExt cx="1989370" cy="1800056"/>
          </a:xfrm>
        </p:grpSpPr>
        <p:sp>
          <p:nvSpPr>
            <p:cNvPr id="40" name="文本框 39"/>
            <p:cNvSpPr txBox="1"/>
            <p:nvPr/>
          </p:nvSpPr>
          <p:spPr>
            <a:xfrm>
              <a:off x="8768509" y="4144213"/>
              <a:ext cx="1706065" cy="35751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  <a:endPara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8768509" y="4544287"/>
              <a:ext cx="1989370" cy="139998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indent="0" algn="just">
                <a:lnSpc>
                  <a:spcPct val="150000"/>
                </a:lnSpc>
                <a:buNone/>
              </a:pPr>
              <a:r>
                <a:rPr lang="zh-CN" altLang="en-US" sz="10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请替换文字内容，点击添加相关标题文字，修改文字内容，也可以直接复制你的内容到此。请替换文字内容，点击添加相关标题文字，修改文字内容，也可以直接复制你的内容到此。</a:t>
              </a:r>
              <a:endParaRPr lang="zh-CN" alt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728641" y="1205442"/>
            <a:ext cx="3005233" cy="3003559"/>
            <a:chOff x="728641" y="1205442"/>
            <a:chExt cx="3005233" cy="3003559"/>
          </a:xfrm>
        </p:grpSpPr>
        <p:sp>
          <p:nvSpPr>
            <p:cNvPr id="6" name="椭圆 5"/>
            <p:cNvSpPr/>
            <p:nvPr/>
          </p:nvSpPr>
          <p:spPr bwMode="auto">
            <a:xfrm>
              <a:off x="728641" y="1205442"/>
              <a:ext cx="3005233" cy="300355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" name="椭圆 1"/>
            <p:cNvSpPr/>
            <p:nvPr/>
          </p:nvSpPr>
          <p:spPr>
            <a:xfrm>
              <a:off x="859852" y="1296963"/>
              <a:ext cx="2788466" cy="2788466"/>
            </a:xfrm>
            <a:prstGeom prst="ellipse">
              <a:avLst/>
            </a:prstGeom>
            <a:blipFill dpi="0"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4788635" y="1205442"/>
            <a:ext cx="3005234" cy="3003559"/>
            <a:chOff x="4788635" y="1205442"/>
            <a:chExt cx="3005234" cy="3003559"/>
          </a:xfrm>
        </p:grpSpPr>
        <p:sp>
          <p:nvSpPr>
            <p:cNvPr id="11" name="椭圆 10"/>
            <p:cNvSpPr/>
            <p:nvPr/>
          </p:nvSpPr>
          <p:spPr bwMode="auto">
            <a:xfrm>
              <a:off x="4788635" y="1205442"/>
              <a:ext cx="3005234" cy="300355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3" name="椭圆 52"/>
            <p:cNvSpPr/>
            <p:nvPr/>
          </p:nvSpPr>
          <p:spPr>
            <a:xfrm>
              <a:off x="4924858" y="1296963"/>
              <a:ext cx="2788466" cy="2788466"/>
            </a:xfrm>
            <a:prstGeom prst="ellipse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8848630" y="1205442"/>
            <a:ext cx="3005233" cy="3003559"/>
            <a:chOff x="8848630" y="1205442"/>
            <a:chExt cx="3005233" cy="3003559"/>
          </a:xfrm>
        </p:grpSpPr>
        <p:sp>
          <p:nvSpPr>
            <p:cNvPr id="15" name="椭圆 14"/>
            <p:cNvSpPr/>
            <p:nvPr/>
          </p:nvSpPr>
          <p:spPr bwMode="auto">
            <a:xfrm>
              <a:off x="8848630" y="1205442"/>
              <a:ext cx="3005233" cy="300355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4" name="椭圆 53"/>
            <p:cNvSpPr/>
            <p:nvPr/>
          </p:nvSpPr>
          <p:spPr>
            <a:xfrm>
              <a:off x="8971757" y="1296963"/>
              <a:ext cx="2788466" cy="2788466"/>
            </a:xfrm>
            <a:prstGeom prst="ellipse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7" name="文本框 12"/>
          <p:cNvSpPr txBox="1">
            <a:spLocks noChangeArrowheads="1"/>
          </p:cNvSpPr>
          <p:nvPr/>
        </p:nvSpPr>
        <p:spPr bwMode="auto">
          <a:xfrm>
            <a:off x="-1" y="520700"/>
            <a:ext cx="25257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00"/>
                            </p:stCondLst>
                            <p:childTnLst>
                              <p:par>
                                <p:cTn id="9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000"/>
                            </p:stCondLst>
                            <p:childTnLst>
                              <p:par>
                                <p:cTn id="1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08341" y="2102826"/>
            <a:ext cx="3795468" cy="3604606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altLang="zh-CN" sz="20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21005" y="2107850"/>
            <a:ext cx="3797141" cy="36046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altLang="zh-CN" sz="20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38234" y="4406015"/>
            <a:ext cx="1870108" cy="1330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51867" bIns="37967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0223168" y="4417491"/>
            <a:ext cx="1894839" cy="1330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Ins="151867" bIns="37967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4"/>
          <p:cNvSpPr txBox="1"/>
          <p:nvPr/>
        </p:nvSpPr>
        <p:spPr>
          <a:xfrm>
            <a:off x="3896275" y="1086572"/>
            <a:ext cx="5066203" cy="7431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3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文本框 12"/>
          <p:cNvSpPr txBox="1">
            <a:spLocks noChangeArrowheads="1"/>
          </p:cNvSpPr>
          <p:nvPr/>
        </p:nvSpPr>
        <p:spPr bwMode="auto">
          <a:xfrm>
            <a:off x="-1" y="520700"/>
            <a:ext cx="25257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429377" y="1"/>
            <a:ext cx="3175309" cy="7232649"/>
          </a:xfrm>
          <a:prstGeom prst="rect">
            <a:avLst/>
          </a:prstGeom>
          <a:blipFill>
            <a:blip r:embed="rId1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9683089" y="0"/>
            <a:ext cx="3175309" cy="3572929"/>
          </a:xfrm>
          <a:prstGeom prst="rect">
            <a:avLst/>
          </a:prstGeom>
          <a:blipFill>
            <a:blip r:embed="rId2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9683089" y="3659721"/>
            <a:ext cx="3175309" cy="3572929"/>
          </a:xfrm>
          <a:prstGeom prst="rect">
            <a:avLst/>
          </a:prstGeom>
          <a:blipFill>
            <a:blip r:embed="rId3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592552" y="1611518"/>
            <a:ext cx="5327859" cy="784830"/>
            <a:chOff x="561523" y="1528042"/>
            <a:chExt cx="5051877" cy="744176"/>
          </a:xfrm>
        </p:grpSpPr>
        <p:sp>
          <p:nvSpPr>
            <p:cNvPr id="12" name="文本框 66"/>
            <p:cNvSpPr txBox="1">
              <a:spLocks noChangeArrowheads="1"/>
            </p:cNvSpPr>
            <p:nvPr/>
          </p:nvSpPr>
          <p:spPr bwMode="auto">
            <a:xfrm flipH="1">
              <a:off x="1434532" y="1528042"/>
              <a:ext cx="4178868" cy="744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  <a:endPara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 marL="0" indent="0">
                <a:lnSpc>
                  <a:spcPct val="150000"/>
                </a:lnSpc>
                <a:buNone/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请替换文字内容，点击添加相关标题文字，修改文字内容，也可以直接复制你的内容到此。请替换文字内容，点击添加相关标题文字，修改文字内容，也可以直接复制你的内容到此。</a:t>
              </a:r>
              <a:endPara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561523" y="1568887"/>
              <a:ext cx="672366" cy="672366"/>
              <a:chOff x="561523" y="2258309"/>
              <a:chExt cx="672366" cy="672366"/>
            </a:xfrm>
          </p:grpSpPr>
          <p:sp>
            <p:nvSpPr>
              <p:cNvPr id="16" name="矩形 15"/>
              <p:cNvSpPr/>
              <p:nvPr/>
            </p:nvSpPr>
            <p:spPr>
              <a:xfrm flipH="1">
                <a:off x="561523" y="2258309"/>
                <a:ext cx="672366" cy="67236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Freeform 8"/>
              <p:cNvSpPr>
                <a:spLocks noEditPoints="1"/>
              </p:cNvSpPr>
              <p:nvPr/>
            </p:nvSpPr>
            <p:spPr bwMode="auto">
              <a:xfrm>
                <a:off x="719579" y="2416365"/>
                <a:ext cx="356254" cy="356254"/>
              </a:xfrm>
              <a:custGeom>
                <a:avLst/>
                <a:gdLst>
                  <a:gd name="T0" fmla="*/ 274 w 740"/>
                  <a:gd name="T1" fmla="*/ 555 h 740"/>
                  <a:gd name="T2" fmla="*/ 283 w 740"/>
                  <a:gd name="T3" fmla="*/ 562 h 740"/>
                  <a:gd name="T4" fmla="*/ 286 w 740"/>
                  <a:gd name="T5" fmla="*/ 571 h 740"/>
                  <a:gd name="T6" fmla="*/ 283 w 740"/>
                  <a:gd name="T7" fmla="*/ 580 h 740"/>
                  <a:gd name="T8" fmla="*/ 231 w 740"/>
                  <a:gd name="T9" fmla="*/ 634 h 740"/>
                  <a:gd name="T10" fmla="*/ 223 w 740"/>
                  <a:gd name="T11" fmla="*/ 638 h 740"/>
                  <a:gd name="T12" fmla="*/ 214 w 740"/>
                  <a:gd name="T13" fmla="*/ 638 h 740"/>
                  <a:gd name="T14" fmla="*/ 205 w 740"/>
                  <a:gd name="T15" fmla="*/ 631 h 740"/>
                  <a:gd name="T16" fmla="*/ 202 w 740"/>
                  <a:gd name="T17" fmla="*/ 622 h 740"/>
                  <a:gd name="T18" fmla="*/ 205 w 740"/>
                  <a:gd name="T19" fmla="*/ 613 h 740"/>
                  <a:gd name="T20" fmla="*/ 257 w 740"/>
                  <a:gd name="T21" fmla="*/ 559 h 740"/>
                  <a:gd name="T22" fmla="*/ 265 w 740"/>
                  <a:gd name="T23" fmla="*/ 555 h 740"/>
                  <a:gd name="T24" fmla="*/ 252 w 740"/>
                  <a:gd name="T25" fmla="*/ 470 h 740"/>
                  <a:gd name="T26" fmla="*/ 262 w 740"/>
                  <a:gd name="T27" fmla="*/ 474 h 740"/>
                  <a:gd name="T28" fmla="*/ 269 w 740"/>
                  <a:gd name="T29" fmla="*/ 482 h 740"/>
                  <a:gd name="T30" fmla="*/ 269 w 740"/>
                  <a:gd name="T31" fmla="*/ 491 h 740"/>
                  <a:gd name="T32" fmla="*/ 263 w 740"/>
                  <a:gd name="T33" fmla="*/ 499 h 740"/>
                  <a:gd name="T34" fmla="*/ 93 w 740"/>
                  <a:gd name="T35" fmla="*/ 669 h 740"/>
                  <a:gd name="T36" fmla="*/ 84 w 740"/>
                  <a:gd name="T37" fmla="*/ 672 h 740"/>
                  <a:gd name="T38" fmla="*/ 74 w 740"/>
                  <a:gd name="T39" fmla="*/ 669 h 740"/>
                  <a:gd name="T40" fmla="*/ 68 w 740"/>
                  <a:gd name="T41" fmla="*/ 660 h 740"/>
                  <a:gd name="T42" fmla="*/ 68 w 740"/>
                  <a:gd name="T43" fmla="*/ 651 h 740"/>
                  <a:gd name="T44" fmla="*/ 72 w 740"/>
                  <a:gd name="T45" fmla="*/ 643 h 740"/>
                  <a:gd name="T46" fmla="*/ 244 w 740"/>
                  <a:gd name="T47" fmla="*/ 473 h 740"/>
                  <a:gd name="T48" fmla="*/ 252 w 740"/>
                  <a:gd name="T49" fmla="*/ 470 h 740"/>
                  <a:gd name="T50" fmla="*/ 173 w 740"/>
                  <a:gd name="T51" fmla="*/ 455 h 740"/>
                  <a:gd name="T52" fmla="*/ 182 w 740"/>
                  <a:gd name="T53" fmla="*/ 461 h 740"/>
                  <a:gd name="T54" fmla="*/ 185 w 740"/>
                  <a:gd name="T55" fmla="*/ 470 h 740"/>
                  <a:gd name="T56" fmla="*/ 182 w 740"/>
                  <a:gd name="T57" fmla="*/ 479 h 740"/>
                  <a:gd name="T58" fmla="*/ 163 w 740"/>
                  <a:gd name="T59" fmla="*/ 499 h 740"/>
                  <a:gd name="T60" fmla="*/ 156 w 740"/>
                  <a:gd name="T61" fmla="*/ 503 h 740"/>
                  <a:gd name="T62" fmla="*/ 146 w 740"/>
                  <a:gd name="T63" fmla="*/ 503 h 740"/>
                  <a:gd name="T64" fmla="*/ 138 w 740"/>
                  <a:gd name="T65" fmla="*/ 498 h 740"/>
                  <a:gd name="T66" fmla="*/ 135 w 740"/>
                  <a:gd name="T67" fmla="*/ 487 h 740"/>
                  <a:gd name="T68" fmla="*/ 137 w 740"/>
                  <a:gd name="T69" fmla="*/ 479 h 740"/>
                  <a:gd name="T70" fmla="*/ 156 w 740"/>
                  <a:gd name="T71" fmla="*/ 458 h 740"/>
                  <a:gd name="T72" fmla="*/ 164 w 740"/>
                  <a:gd name="T73" fmla="*/ 455 h 740"/>
                  <a:gd name="T74" fmla="*/ 673 w 740"/>
                  <a:gd name="T75" fmla="*/ 91 h 740"/>
                  <a:gd name="T76" fmla="*/ 421 w 740"/>
                  <a:gd name="T77" fmla="*/ 680 h 740"/>
                  <a:gd name="T78" fmla="*/ 650 w 740"/>
                  <a:gd name="T79" fmla="*/ 67 h 740"/>
                  <a:gd name="T80" fmla="*/ 299 w 740"/>
                  <a:gd name="T81" fmla="*/ 418 h 740"/>
                  <a:gd name="T82" fmla="*/ 723 w 740"/>
                  <a:gd name="T83" fmla="*/ 0 h 740"/>
                  <a:gd name="T84" fmla="*/ 732 w 740"/>
                  <a:gd name="T85" fmla="*/ 3 h 740"/>
                  <a:gd name="T86" fmla="*/ 739 w 740"/>
                  <a:gd name="T87" fmla="*/ 12 h 740"/>
                  <a:gd name="T88" fmla="*/ 739 w 740"/>
                  <a:gd name="T89" fmla="*/ 21 h 740"/>
                  <a:gd name="T90" fmla="*/ 737 w 740"/>
                  <a:gd name="T91" fmla="*/ 24 h 740"/>
                  <a:gd name="T92" fmla="*/ 435 w 740"/>
                  <a:gd name="T93" fmla="*/ 729 h 740"/>
                  <a:gd name="T94" fmla="*/ 435 w 740"/>
                  <a:gd name="T95" fmla="*/ 729 h 740"/>
                  <a:gd name="T96" fmla="*/ 430 w 740"/>
                  <a:gd name="T97" fmla="*/ 737 h 740"/>
                  <a:gd name="T98" fmla="*/ 421 w 740"/>
                  <a:gd name="T99" fmla="*/ 740 h 740"/>
                  <a:gd name="T100" fmla="*/ 410 w 740"/>
                  <a:gd name="T101" fmla="*/ 736 h 740"/>
                  <a:gd name="T102" fmla="*/ 405 w 740"/>
                  <a:gd name="T103" fmla="*/ 727 h 740"/>
                  <a:gd name="T104" fmla="*/ 290 w 740"/>
                  <a:gd name="T105" fmla="*/ 449 h 740"/>
                  <a:gd name="T106" fmla="*/ 12 w 740"/>
                  <a:gd name="T107" fmla="*/ 335 h 740"/>
                  <a:gd name="T108" fmla="*/ 4 w 740"/>
                  <a:gd name="T109" fmla="*/ 329 h 740"/>
                  <a:gd name="T110" fmla="*/ 0 w 740"/>
                  <a:gd name="T111" fmla="*/ 320 h 740"/>
                  <a:gd name="T112" fmla="*/ 3 w 740"/>
                  <a:gd name="T113" fmla="*/ 311 h 740"/>
                  <a:gd name="T114" fmla="*/ 10 w 740"/>
                  <a:gd name="T115" fmla="*/ 304 h 740"/>
                  <a:gd name="T116" fmla="*/ 11 w 740"/>
                  <a:gd name="T117" fmla="*/ 304 h 740"/>
                  <a:gd name="T118" fmla="*/ 715 w 740"/>
                  <a:gd name="T119" fmla="*/ 2 h 740"/>
                  <a:gd name="T120" fmla="*/ 719 w 740"/>
                  <a:gd name="T121" fmla="*/ 0 h 7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740" h="740">
                    <a:moveTo>
                      <a:pt x="269" y="554"/>
                    </a:moveTo>
                    <a:lnTo>
                      <a:pt x="274" y="555"/>
                    </a:lnTo>
                    <a:lnTo>
                      <a:pt x="279" y="558"/>
                    </a:lnTo>
                    <a:lnTo>
                      <a:pt x="283" y="562"/>
                    </a:lnTo>
                    <a:lnTo>
                      <a:pt x="284" y="566"/>
                    </a:lnTo>
                    <a:lnTo>
                      <a:pt x="286" y="571"/>
                    </a:lnTo>
                    <a:lnTo>
                      <a:pt x="286" y="576"/>
                    </a:lnTo>
                    <a:lnTo>
                      <a:pt x="283" y="580"/>
                    </a:lnTo>
                    <a:lnTo>
                      <a:pt x="281" y="583"/>
                    </a:lnTo>
                    <a:lnTo>
                      <a:pt x="231" y="634"/>
                    </a:lnTo>
                    <a:lnTo>
                      <a:pt x="227" y="637"/>
                    </a:lnTo>
                    <a:lnTo>
                      <a:pt x="223" y="638"/>
                    </a:lnTo>
                    <a:lnTo>
                      <a:pt x="219" y="639"/>
                    </a:lnTo>
                    <a:lnTo>
                      <a:pt x="214" y="638"/>
                    </a:lnTo>
                    <a:lnTo>
                      <a:pt x="209" y="635"/>
                    </a:lnTo>
                    <a:lnTo>
                      <a:pt x="205" y="631"/>
                    </a:lnTo>
                    <a:lnTo>
                      <a:pt x="203" y="627"/>
                    </a:lnTo>
                    <a:lnTo>
                      <a:pt x="202" y="622"/>
                    </a:lnTo>
                    <a:lnTo>
                      <a:pt x="202" y="617"/>
                    </a:lnTo>
                    <a:lnTo>
                      <a:pt x="205" y="613"/>
                    </a:lnTo>
                    <a:lnTo>
                      <a:pt x="207" y="610"/>
                    </a:lnTo>
                    <a:lnTo>
                      <a:pt x="257" y="559"/>
                    </a:lnTo>
                    <a:lnTo>
                      <a:pt x="261" y="557"/>
                    </a:lnTo>
                    <a:lnTo>
                      <a:pt x="265" y="555"/>
                    </a:lnTo>
                    <a:lnTo>
                      <a:pt x="269" y="554"/>
                    </a:lnTo>
                    <a:close/>
                    <a:moveTo>
                      <a:pt x="252" y="470"/>
                    </a:moveTo>
                    <a:lnTo>
                      <a:pt x="257" y="472"/>
                    </a:lnTo>
                    <a:lnTo>
                      <a:pt x="262" y="474"/>
                    </a:lnTo>
                    <a:lnTo>
                      <a:pt x="266" y="477"/>
                    </a:lnTo>
                    <a:lnTo>
                      <a:pt x="269" y="482"/>
                    </a:lnTo>
                    <a:lnTo>
                      <a:pt x="269" y="487"/>
                    </a:lnTo>
                    <a:lnTo>
                      <a:pt x="269" y="491"/>
                    </a:lnTo>
                    <a:lnTo>
                      <a:pt x="266" y="496"/>
                    </a:lnTo>
                    <a:lnTo>
                      <a:pt x="263" y="499"/>
                    </a:lnTo>
                    <a:lnTo>
                      <a:pt x="96" y="667"/>
                    </a:lnTo>
                    <a:lnTo>
                      <a:pt x="93" y="669"/>
                    </a:lnTo>
                    <a:lnTo>
                      <a:pt x="88" y="672"/>
                    </a:lnTo>
                    <a:lnTo>
                      <a:pt x="84" y="672"/>
                    </a:lnTo>
                    <a:lnTo>
                      <a:pt x="79" y="672"/>
                    </a:lnTo>
                    <a:lnTo>
                      <a:pt x="74" y="669"/>
                    </a:lnTo>
                    <a:lnTo>
                      <a:pt x="71" y="665"/>
                    </a:lnTo>
                    <a:lnTo>
                      <a:pt x="68" y="660"/>
                    </a:lnTo>
                    <a:lnTo>
                      <a:pt x="67" y="655"/>
                    </a:lnTo>
                    <a:lnTo>
                      <a:pt x="68" y="651"/>
                    </a:lnTo>
                    <a:lnTo>
                      <a:pt x="70" y="647"/>
                    </a:lnTo>
                    <a:lnTo>
                      <a:pt x="72" y="643"/>
                    </a:lnTo>
                    <a:lnTo>
                      <a:pt x="240" y="476"/>
                    </a:lnTo>
                    <a:lnTo>
                      <a:pt x="244" y="473"/>
                    </a:lnTo>
                    <a:lnTo>
                      <a:pt x="248" y="472"/>
                    </a:lnTo>
                    <a:lnTo>
                      <a:pt x="252" y="470"/>
                    </a:lnTo>
                    <a:close/>
                    <a:moveTo>
                      <a:pt x="168" y="453"/>
                    </a:moveTo>
                    <a:lnTo>
                      <a:pt x="173" y="455"/>
                    </a:lnTo>
                    <a:lnTo>
                      <a:pt x="178" y="457"/>
                    </a:lnTo>
                    <a:lnTo>
                      <a:pt x="182" y="461"/>
                    </a:lnTo>
                    <a:lnTo>
                      <a:pt x="184" y="465"/>
                    </a:lnTo>
                    <a:lnTo>
                      <a:pt x="185" y="470"/>
                    </a:lnTo>
                    <a:lnTo>
                      <a:pt x="185" y="476"/>
                    </a:lnTo>
                    <a:lnTo>
                      <a:pt x="182" y="479"/>
                    </a:lnTo>
                    <a:lnTo>
                      <a:pt x="180" y="482"/>
                    </a:lnTo>
                    <a:lnTo>
                      <a:pt x="163" y="499"/>
                    </a:lnTo>
                    <a:lnTo>
                      <a:pt x="160" y="502"/>
                    </a:lnTo>
                    <a:lnTo>
                      <a:pt x="156" y="503"/>
                    </a:lnTo>
                    <a:lnTo>
                      <a:pt x="151" y="504"/>
                    </a:lnTo>
                    <a:lnTo>
                      <a:pt x="146" y="503"/>
                    </a:lnTo>
                    <a:lnTo>
                      <a:pt x="142" y="500"/>
                    </a:lnTo>
                    <a:lnTo>
                      <a:pt x="138" y="498"/>
                    </a:lnTo>
                    <a:lnTo>
                      <a:pt x="135" y="493"/>
                    </a:lnTo>
                    <a:lnTo>
                      <a:pt x="135" y="487"/>
                    </a:lnTo>
                    <a:lnTo>
                      <a:pt x="135" y="483"/>
                    </a:lnTo>
                    <a:lnTo>
                      <a:pt x="137" y="479"/>
                    </a:lnTo>
                    <a:lnTo>
                      <a:pt x="139" y="476"/>
                    </a:lnTo>
                    <a:lnTo>
                      <a:pt x="156" y="458"/>
                    </a:lnTo>
                    <a:lnTo>
                      <a:pt x="160" y="456"/>
                    </a:lnTo>
                    <a:lnTo>
                      <a:pt x="164" y="455"/>
                    </a:lnTo>
                    <a:lnTo>
                      <a:pt x="168" y="453"/>
                    </a:lnTo>
                    <a:close/>
                    <a:moveTo>
                      <a:pt x="673" y="91"/>
                    </a:moveTo>
                    <a:lnTo>
                      <a:pt x="322" y="441"/>
                    </a:lnTo>
                    <a:lnTo>
                      <a:pt x="421" y="680"/>
                    </a:lnTo>
                    <a:lnTo>
                      <a:pt x="673" y="91"/>
                    </a:lnTo>
                    <a:close/>
                    <a:moveTo>
                      <a:pt x="650" y="67"/>
                    </a:moveTo>
                    <a:lnTo>
                      <a:pt x="61" y="320"/>
                    </a:lnTo>
                    <a:lnTo>
                      <a:pt x="299" y="418"/>
                    </a:lnTo>
                    <a:lnTo>
                      <a:pt x="650" y="67"/>
                    </a:lnTo>
                    <a:close/>
                    <a:moveTo>
                      <a:pt x="723" y="0"/>
                    </a:moveTo>
                    <a:lnTo>
                      <a:pt x="728" y="2"/>
                    </a:lnTo>
                    <a:lnTo>
                      <a:pt x="732" y="3"/>
                    </a:lnTo>
                    <a:lnTo>
                      <a:pt x="736" y="7"/>
                    </a:lnTo>
                    <a:lnTo>
                      <a:pt x="739" y="12"/>
                    </a:lnTo>
                    <a:lnTo>
                      <a:pt x="740" y="17"/>
                    </a:lnTo>
                    <a:lnTo>
                      <a:pt x="739" y="21"/>
                    </a:lnTo>
                    <a:lnTo>
                      <a:pt x="737" y="24"/>
                    </a:lnTo>
                    <a:lnTo>
                      <a:pt x="737" y="24"/>
                    </a:lnTo>
                    <a:lnTo>
                      <a:pt x="436" y="729"/>
                    </a:lnTo>
                    <a:lnTo>
                      <a:pt x="435" y="729"/>
                    </a:lnTo>
                    <a:lnTo>
                      <a:pt x="435" y="729"/>
                    </a:lnTo>
                    <a:lnTo>
                      <a:pt x="435" y="729"/>
                    </a:lnTo>
                    <a:lnTo>
                      <a:pt x="432" y="733"/>
                    </a:lnTo>
                    <a:lnTo>
                      <a:pt x="430" y="737"/>
                    </a:lnTo>
                    <a:lnTo>
                      <a:pt x="425" y="739"/>
                    </a:lnTo>
                    <a:lnTo>
                      <a:pt x="421" y="740"/>
                    </a:lnTo>
                    <a:lnTo>
                      <a:pt x="415" y="739"/>
                    </a:lnTo>
                    <a:lnTo>
                      <a:pt x="410" y="736"/>
                    </a:lnTo>
                    <a:lnTo>
                      <a:pt x="406" y="732"/>
                    </a:lnTo>
                    <a:lnTo>
                      <a:pt x="405" y="727"/>
                    </a:lnTo>
                    <a:lnTo>
                      <a:pt x="404" y="727"/>
                    </a:lnTo>
                    <a:lnTo>
                      <a:pt x="290" y="449"/>
                    </a:lnTo>
                    <a:lnTo>
                      <a:pt x="12" y="335"/>
                    </a:lnTo>
                    <a:lnTo>
                      <a:pt x="12" y="335"/>
                    </a:lnTo>
                    <a:lnTo>
                      <a:pt x="7" y="333"/>
                    </a:lnTo>
                    <a:lnTo>
                      <a:pt x="4" y="329"/>
                    </a:lnTo>
                    <a:lnTo>
                      <a:pt x="2" y="325"/>
                    </a:lnTo>
                    <a:lnTo>
                      <a:pt x="0" y="320"/>
                    </a:lnTo>
                    <a:lnTo>
                      <a:pt x="0" y="314"/>
                    </a:lnTo>
                    <a:lnTo>
                      <a:pt x="3" y="311"/>
                    </a:lnTo>
                    <a:lnTo>
                      <a:pt x="6" y="307"/>
                    </a:lnTo>
                    <a:lnTo>
                      <a:pt x="10" y="304"/>
                    </a:lnTo>
                    <a:lnTo>
                      <a:pt x="10" y="304"/>
                    </a:lnTo>
                    <a:lnTo>
                      <a:pt x="11" y="304"/>
                    </a:lnTo>
                    <a:lnTo>
                      <a:pt x="11" y="304"/>
                    </a:lnTo>
                    <a:lnTo>
                      <a:pt x="715" y="2"/>
                    </a:lnTo>
                    <a:lnTo>
                      <a:pt x="715" y="2"/>
                    </a:lnTo>
                    <a:lnTo>
                      <a:pt x="719" y="0"/>
                    </a:lnTo>
                    <a:lnTo>
                      <a:pt x="723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592552" y="3228482"/>
            <a:ext cx="5327859" cy="784830"/>
            <a:chOff x="561523" y="3061243"/>
            <a:chExt cx="5051877" cy="744175"/>
          </a:xfrm>
        </p:grpSpPr>
        <p:sp>
          <p:nvSpPr>
            <p:cNvPr id="13" name="文本框 66"/>
            <p:cNvSpPr txBox="1">
              <a:spLocks noChangeArrowheads="1"/>
            </p:cNvSpPr>
            <p:nvPr/>
          </p:nvSpPr>
          <p:spPr bwMode="auto">
            <a:xfrm flipH="1">
              <a:off x="1434532" y="3061243"/>
              <a:ext cx="4178868" cy="74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  <a:endPara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 marL="0" indent="0">
                <a:lnSpc>
                  <a:spcPct val="150000"/>
                </a:lnSpc>
                <a:buNone/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请替换文字内容，点击添加相关标题文字，修改文字内容，也可以直接复制你的内容到此。请替换文字内容，点击添加相关标题文字，修改文字内容，也可以直接复制你的内容到此。</a:t>
              </a:r>
              <a:endPara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561523" y="3102088"/>
              <a:ext cx="672366" cy="672366"/>
              <a:chOff x="561523" y="3406884"/>
              <a:chExt cx="672366" cy="672366"/>
            </a:xfrm>
          </p:grpSpPr>
          <p:sp>
            <p:nvSpPr>
              <p:cNvPr id="19" name="矩形 18"/>
              <p:cNvSpPr/>
              <p:nvPr/>
            </p:nvSpPr>
            <p:spPr>
              <a:xfrm flipH="1">
                <a:off x="561523" y="3406884"/>
                <a:ext cx="672366" cy="67236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Freeform 12"/>
              <p:cNvSpPr>
                <a:spLocks noEditPoints="1"/>
              </p:cNvSpPr>
              <p:nvPr/>
            </p:nvSpPr>
            <p:spPr bwMode="auto">
              <a:xfrm>
                <a:off x="720060" y="3565181"/>
                <a:ext cx="355292" cy="355772"/>
              </a:xfrm>
              <a:custGeom>
                <a:avLst/>
                <a:gdLst>
                  <a:gd name="T0" fmla="*/ 264 w 738"/>
                  <a:gd name="T1" fmla="*/ 285 h 739"/>
                  <a:gd name="T2" fmla="*/ 249 w 738"/>
                  <a:gd name="T3" fmla="*/ 429 h 739"/>
                  <a:gd name="T4" fmla="*/ 369 w 738"/>
                  <a:gd name="T5" fmla="*/ 504 h 739"/>
                  <a:gd name="T6" fmla="*/ 490 w 738"/>
                  <a:gd name="T7" fmla="*/ 429 h 739"/>
                  <a:gd name="T8" fmla="*/ 474 w 738"/>
                  <a:gd name="T9" fmla="*/ 285 h 739"/>
                  <a:gd name="T10" fmla="*/ 369 w 738"/>
                  <a:gd name="T11" fmla="*/ 201 h 739"/>
                  <a:gd name="T12" fmla="*/ 508 w 738"/>
                  <a:gd name="T13" fmla="*/ 276 h 739"/>
                  <a:gd name="T14" fmla="*/ 524 w 738"/>
                  <a:gd name="T15" fmla="*/ 436 h 739"/>
                  <a:gd name="T16" fmla="*/ 403 w 738"/>
                  <a:gd name="T17" fmla="*/ 534 h 739"/>
                  <a:gd name="T18" fmla="*/ 250 w 738"/>
                  <a:gd name="T19" fmla="*/ 488 h 739"/>
                  <a:gd name="T20" fmla="*/ 204 w 738"/>
                  <a:gd name="T21" fmla="*/ 336 h 739"/>
                  <a:gd name="T22" fmla="*/ 304 w 738"/>
                  <a:gd name="T23" fmla="*/ 214 h 739"/>
                  <a:gd name="T24" fmla="*/ 314 w 738"/>
                  <a:gd name="T25" fmla="*/ 79 h 739"/>
                  <a:gd name="T26" fmla="*/ 220 w 738"/>
                  <a:gd name="T27" fmla="*/ 124 h 739"/>
                  <a:gd name="T28" fmla="*/ 192 w 738"/>
                  <a:gd name="T29" fmla="*/ 121 h 739"/>
                  <a:gd name="T30" fmla="*/ 124 w 738"/>
                  <a:gd name="T31" fmla="*/ 204 h 739"/>
                  <a:gd name="T32" fmla="*/ 86 w 738"/>
                  <a:gd name="T33" fmla="*/ 306 h 739"/>
                  <a:gd name="T34" fmla="*/ 34 w 738"/>
                  <a:gd name="T35" fmla="*/ 411 h 739"/>
                  <a:gd name="T36" fmla="*/ 105 w 738"/>
                  <a:gd name="T37" fmla="*/ 479 h 739"/>
                  <a:gd name="T38" fmla="*/ 102 w 738"/>
                  <a:gd name="T39" fmla="*/ 578 h 739"/>
                  <a:gd name="T40" fmla="*/ 203 w 738"/>
                  <a:gd name="T41" fmla="*/ 614 h 739"/>
                  <a:gd name="T42" fmla="*/ 259 w 738"/>
                  <a:gd name="T43" fmla="*/ 634 h 739"/>
                  <a:gd name="T44" fmla="*/ 327 w 738"/>
                  <a:gd name="T45" fmla="*/ 705 h 739"/>
                  <a:gd name="T46" fmla="*/ 432 w 738"/>
                  <a:gd name="T47" fmla="*/ 652 h 739"/>
                  <a:gd name="T48" fmla="*/ 524 w 738"/>
                  <a:gd name="T49" fmla="*/ 614 h 739"/>
                  <a:gd name="T50" fmla="*/ 577 w 738"/>
                  <a:gd name="T51" fmla="*/ 636 h 739"/>
                  <a:gd name="T52" fmla="*/ 613 w 738"/>
                  <a:gd name="T53" fmla="*/ 525 h 739"/>
                  <a:gd name="T54" fmla="*/ 660 w 738"/>
                  <a:gd name="T55" fmla="*/ 425 h 739"/>
                  <a:gd name="T56" fmla="*/ 670 w 738"/>
                  <a:gd name="T57" fmla="*/ 319 h 739"/>
                  <a:gd name="T58" fmla="*/ 618 w 738"/>
                  <a:gd name="T59" fmla="*/ 226 h 739"/>
                  <a:gd name="T60" fmla="*/ 636 w 738"/>
                  <a:gd name="T61" fmla="*/ 162 h 739"/>
                  <a:gd name="T62" fmla="*/ 529 w 738"/>
                  <a:gd name="T63" fmla="*/ 127 h 739"/>
                  <a:gd name="T64" fmla="*/ 444 w 738"/>
                  <a:gd name="T65" fmla="*/ 93 h 739"/>
                  <a:gd name="T66" fmla="*/ 411 w 738"/>
                  <a:gd name="T67" fmla="*/ 34 h 739"/>
                  <a:gd name="T68" fmla="*/ 435 w 738"/>
                  <a:gd name="T69" fmla="*/ 7 h 739"/>
                  <a:gd name="T70" fmla="*/ 529 w 738"/>
                  <a:gd name="T71" fmla="*/ 93 h 739"/>
                  <a:gd name="T72" fmla="*/ 585 w 738"/>
                  <a:gd name="T73" fmla="*/ 68 h 739"/>
                  <a:gd name="T74" fmla="*/ 672 w 738"/>
                  <a:gd name="T75" fmla="*/ 159 h 739"/>
                  <a:gd name="T76" fmla="*/ 678 w 738"/>
                  <a:gd name="T77" fmla="*/ 286 h 739"/>
                  <a:gd name="T78" fmla="*/ 738 w 738"/>
                  <a:gd name="T79" fmla="*/ 320 h 739"/>
                  <a:gd name="T80" fmla="*/ 713 w 738"/>
                  <a:gd name="T81" fmla="*/ 443 h 739"/>
                  <a:gd name="T82" fmla="*/ 669 w 738"/>
                  <a:gd name="T83" fmla="*/ 570 h 739"/>
                  <a:gd name="T84" fmla="*/ 590 w 738"/>
                  <a:gd name="T85" fmla="*/ 669 h 739"/>
                  <a:gd name="T86" fmla="*/ 560 w 738"/>
                  <a:gd name="T87" fmla="*/ 666 h 739"/>
                  <a:gd name="T88" fmla="*/ 440 w 738"/>
                  <a:gd name="T89" fmla="*/ 724 h 739"/>
                  <a:gd name="T90" fmla="*/ 310 w 738"/>
                  <a:gd name="T91" fmla="*/ 737 h 739"/>
                  <a:gd name="T92" fmla="*/ 246 w 738"/>
                  <a:gd name="T93" fmla="*/ 665 h 739"/>
                  <a:gd name="T94" fmla="*/ 157 w 738"/>
                  <a:gd name="T95" fmla="*/ 671 h 739"/>
                  <a:gd name="T96" fmla="*/ 68 w 738"/>
                  <a:gd name="T97" fmla="*/ 587 h 739"/>
                  <a:gd name="T98" fmla="*/ 73 w 738"/>
                  <a:gd name="T99" fmla="*/ 492 h 739"/>
                  <a:gd name="T100" fmla="*/ 1 w 738"/>
                  <a:gd name="T101" fmla="*/ 428 h 739"/>
                  <a:gd name="T102" fmla="*/ 16 w 738"/>
                  <a:gd name="T103" fmla="*/ 299 h 739"/>
                  <a:gd name="T104" fmla="*/ 73 w 738"/>
                  <a:gd name="T105" fmla="*/ 178 h 739"/>
                  <a:gd name="T106" fmla="*/ 143 w 738"/>
                  <a:gd name="T107" fmla="*/ 73 h 739"/>
                  <a:gd name="T108" fmla="*/ 171 w 738"/>
                  <a:gd name="T109" fmla="*/ 70 h 739"/>
                  <a:gd name="T110" fmla="*/ 295 w 738"/>
                  <a:gd name="T111" fmla="*/ 24 h 7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38" h="739">
                    <a:moveTo>
                      <a:pt x="369" y="235"/>
                    </a:moveTo>
                    <a:lnTo>
                      <a:pt x="338" y="239"/>
                    </a:lnTo>
                    <a:lnTo>
                      <a:pt x="310" y="248"/>
                    </a:lnTo>
                    <a:lnTo>
                      <a:pt x="285" y="264"/>
                    </a:lnTo>
                    <a:lnTo>
                      <a:pt x="264" y="285"/>
                    </a:lnTo>
                    <a:lnTo>
                      <a:pt x="249" y="310"/>
                    </a:lnTo>
                    <a:lnTo>
                      <a:pt x="238" y="339"/>
                    </a:lnTo>
                    <a:lnTo>
                      <a:pt x="234" y="370"/>
                    </a:lnTo>
                    <a:lnTo>
                      <a:pt x="238" y="400"/>
                    </a:lnTo>
                    <a:lnTo>
                      <a:pt x="249" y="429"/>
                    </a:lnTo>
                    <a:lnTo>
                      <a:pt x="264" y="454"/>
                    </a:lnTo>
                    <a:lnTo>
                      <a:pt x="285" y="475"/>
                    </a:lnTo>
                    <a:lnTo>
                      <a:pt x="310" y="490"/>
                    </a:lnTo>
                    <a:lnTo>
                      <a:pt x="338" y="501"/>
                    </a:lnTo>
                    <a:lnTo>
                      <a:pt x="369" y="504"/>
                    </a:lnTo>
                    <a:lnTo>
                      <a:pt x="399" y="501"/>
                    </a:lnTo>
                    <a:lnTo>
                      <a:pt x="428" y="490"/>
                    </a:lnTo>
                    <a:lnTo>
                      <a:pt x="453" y="475"/>
                    </a:lnTo>
                    <a:lnTo>
                      <a:pt x="474" y="454"/>
                    </a:lnTo>
                    <a:lnTo>
                      <a:pt x="490" y="429"/>
                    </a:lnTo>
                    <a:lnTo>
                      <a:pt x="500" y="400"/>
                    </a:lnTo>
                    <a:lnTo>
                      <a:pt x="504" y="370"/>
                    </a:lnTo>
                    <a:lnTo>
                      <a:pt x="500" y="339"/>
                    </a:lnTo>
                    <a:lnTo>
                      <a:pt x="490" y="310"/>
                    </a:lnTo>
                    <a:lnTo>
                      <a:pt x="474" y="285"/>
                    </a:lnTo>
                    <a:lnTo>
                      <a:pt x="453" y="264"/>
                    </a:lnTo>
                    <a:lnTo>
                      <a:pt x="428" y="248"/>
                    </a:lnTo>
                    <a:lnTo>
                      <a:pt x="399" y="239"/>
                    </a:lnTo>
                    <a:lnTo>
                      <a:pt x="369" y="235"/>
                    </a:lnTo>
                    <a:close/>
                    <a:moveTo>
                      <a:pt x="369" y="201"/>
                    </a:moveTo>
                    <a:lnTo>
                      <a:pt x="403" y="205"/>
                    </a:lnTo>
                    <a:lnTo>
                      <a:pt x="435" y="214"/>
                    </a:lnTo>
                    <a:lnTo>
                      <a:pt x="463" y="230"/>
                    </a:lnTo>
                    <a:lnTo>
                      <a:pt x="488" y="251"/>
                    </a:lnTo>
                    <a:lnTo>
                      <a:pt x="508" y="276"/>
                    </a:lnTo>
                    <a:lnTo>
                      <a:pt x="524" y="305"/>
                    </a:lnTo>
                    <a:lnTo>
                      <a:pt x="534" y="336"/>
                    </a:lnTo>
                    <a:lnTo>
                      <a:pt x="537" y="370"/>
                    </a:lnTo>
                    <a:lnTo>
                      <a:pt x="534" y="403"/>
                    </a:lnTo>
                    <a:lnTo>
                      <a:pt x="524" y="436"/>
                    </a:lnTo>
                    <a:lnTo>
                      <a:pt x="508" y="463"/>
                    </a:lnTo>
                    <a:lnTo>
                      <a:pt x="488" y="488"/>
                    </a:lnTo>
                    <a:lnTo>
                      <a:pt x="463" y="509"/>
                    </a:lnTo>
                    <a:lnTo>
                      <a:pt x="435" y="525"/>
                    </a:lnTo>
                    <a:lnTo>
                      <a:pt x="403" y="534"/>
                    </a:lnTo>
                    <a:lnTo>
                      <a:pt x="369" y="538"/>
                    </a:lnTo>
                    <a:lnTo>
                      <a:pt x="335" y="534"/>
                    </a:lnTo>
                    <a:lnTo>
                      <a:pt x="304" y="525"/>
                    </a:lnTo>
                    <a:lnTo>
                      <a:pt x="275" y="509"/>
                    </a:lnTo>
                    <a:lnTo>
                      <a:pt x="250" y="488"/>
                    </a:lnTo>
                    <a:lnTo>
                      <a:pt x="229" y="463"/>
                    </a:lnTo>
                    <a:lnTo>
                      <a:pt x="215" y="436"/>
                    </a:lnTo>
                    <a:lnTo>
                      <a:pt x="204" y="403"/>
                    </a:lnTo>
                    <a:lnTo>
                      <a:pt x="202" y="370"/>
                    </a:lnTo>
                    <a:lnTo>
                      <a:pt x="204" y="336"/>
                    </a:lnTo>
                    <a:lnTo>
                      <a:pt x="215" y="305"/>
                    </a:lnTo>
                    <a:lnTo>
                      <a:pt x="229" y="276"/>
                    </a:lnTo>
                    <a:lnTo>
                      <a:pt x="250" y="251"/>
                    </a:lnTo>
                    <a:lnTo>
                      <a:pt x="275" y="230"/>
                    </a:lnTo>
                    <a:lnTo>
                      <a:pt x="304" y="214"/>
                    </a:lnTo>
                    <a:lnTo>
                      <a:pt x="335" y="205"/>
                    </a:lnTo>
                    <a:lnTo>
                      <a:pt x="369" y="201"/>
                    </a:lnTo>
                    <a:close/>
                    <a:moveTo>
                      <a:pt x="327" y="34"/>
                    </a:moveTo>
                    <a:lnTo>
                      <a:pt x="319" y="69"/>
                    </a:lnTo>
                    <a:lnTo>
                      <a:pt x="314" y="79"/>
                    </a:lnTo>
                    <a:lnTo>
                      <a:pt x="305" y="87"/>
                    </a:lnTo>
                    <a:lnTo>
                      <a:pt x="295" y="93"/>
                    </a:lnTo>
                    <a:lnTo>
                      <a:pt x="259" y="104"/>
                    </a:lnTo>
                    <a:lnTo>
                      <a:pt x="226" y="121"/>
                    </a:lnTo>
                    <a:lnTo>
                      <a:pt x="220" y="124"/>
                    </a:lnTo>
                    <a:lnTo>
                      <a:pt x="215" y="125"/>
                    </a:lnTo>
                    <a:lnTo>
                      <a:pt x="209" y="127"/>
                    </a:lnTo>
                    <a:lnTo>
                      <a:pt x="203" y="125"/>
                    </a:lnTo>
                    <a:lnTo>
                      <a:pt x="198" y="124"/>
                    </a:lnTo>
                    <a:lnTo>
                      <a:pt x="192" y="121"/>
                    </a:lnTo>
                    <a:lnTo>
                      <a:pt x="161" y="103"/>
                    </a:lnTo>
                    <a:lnTo>
                      <a:pt x="102" y="162"/>
                    </a:lnTo>
                    <a:lnTo>
                      <a:pt x="102" y="162"/>
                    </a:lnTo>
                    <a:lnTo>
                      <a:pt x="120" y="192"/>
                    </a:lnTo>
                    <a:lnTo>
                      <a:pt x="124" y="204"/>
                    </a:lnTo>
                    <a:lnTo>
                      <a:pt x="124" y="216"/>
                    </a:lnTo>
                    <a:lnTo>
                      <a:pt x="120" y="226"/>
                    </a:lnTo>
                    <a:lnTo>
                      <a:pt x="105" y="260"/>
                    </a:lnTo>
                    <a:lnTo>
                      <a:pt x="92" y="295"/>
                    </a:lnTo>
                    <a:lnTo>
                      <a:pt x="86" y="306"/>
                    </a:lnTo>
                    <a:lnTo>
                      <a:pt x="79" y="315"/>
                    </a:lnTo>
                    <a:lnTo>
                      <a:pt x="68" y="319"/>
                    </a:lnTo>
                    <a:lnTo>
                      <a:pt x="33" y="328"/>
                    </a:lnTo>
                    <a:lnTo>
                      <a:pt x="33" y="411"/>
                    </a:lnTo>
                    <a:lnTo>
                      <a:pt x="34" y="411"/>
                    </a:lnTo>
                    <a:lnTo>
                      <a:pt x="68" y="420"/>
                    </a:lnTo>
                    <a:lnTo>
                      <a:pt x="79" y="425"/>
                    </a:lnTo>
                    <a:lnTo>
                      <a:pt x="86" y="433"/>
                    </a:lnTo>
                    <a:lnTo>
                      <a:pt x="92" y="443"/>
                    </a:lnTo>
                    <a:lnTo>
                      <a:pt x="105" y="479"/>
                    </a:lnTo>
                    <a:lnTo>
                      <a:pt x="120" y="513"/>
                    </a:lnTo>
                    <a:lnTo>
                      <a:pt x="124" y="525"/>
                    </a:lnTo>
                    <a:lnTo>
                      <a:pt x="124" y="536"/>
                    </a:lnTo>
                    <a:lnTo>
                      <a:pt x="120" y="547"/>
                    </a:lnTo>
                    <a:lnTo>
                      <a:pt x="102" y="578"/>
                    </a:lnTo>
                    <a:lnTo>
                      <a:pt x="161" y="636"/>
                    </a:lnTo>
                    <a:lnTo>
                      <a:pt x="161" y="636"/>
                    </a:lnTo>
                    <a:lnTo>
                      <a:pt x="192" y="617"/>
                    </a:lnTo>
                    <a:lnTo>
                      <a:pt x="198" y="615"/>
                    </a:lnTo>
                    <a:lnTo>
                      <a:pt x="203" y="614"/>
                    </a:lnTo>
                    <a:lnTo>
                      <a:pt x="209" y="614"/>
                    </a:lnTo>
                    <a:lnTo>
                      <a:pt x="215" y="614"/>
                    </a:lnTo>
                    <a:lnTo>
                      <a:pt x="220" y="615"/>
                    </a:lnTo>
                    <a:lnTo>
                      <a:pt x="226" y="617"/>
                    </a:lnTo>
                    <a:lnTo>
                      <a:pt x="259" y="634"/>
                    </a:lnTo>
                    <a:lnTo>
                      <a:pt x="295" y="646"/>
                    </a:lnTo>
                    <a:lnTo>
                      <a:pt x="305" y="652"/>
                    </a:lnTo>
                    <a:lnTo>
                      <a:pt x="314" y="659"/>
                    </a:lnTo>
                    <a:lnTo>
                      <a:pt x="319" y="670"/>
                    </a:lnTo>
                    <a:lnTo>
                      <a:pt x="327" y="705"/>
                    </a:lnTo>
                    <a:lnTo>
                      <a:pt x="411" y="705"/>
                    </a:lnTo>
                    <a:lnTo>
                      <a:pt x="411" y="705"/>
                    </a:lnTo>
                    <a:lnTo>
                      <a:pt x="419" y="670"/>
                    </a:lnTo>
                    <a:lnTo>
                      <a:pt x="424" y="659"/>
                    </a:lnTo>
                    <a:lnTo>
                      <a:pt x="432" y="652"/>
                    </a:lnTo>
                    <a:lnTo>
                      <a:pt x="444" y="646"/>
                    </a:lnTo>
                    <a:lnTo>
                      <a:pt x="479" y="634"/>
                    </a:lnTo>
                    <a:lnTo>
                      <a:pt x="512" y="617"/>
                    </a:lnTo>
                    <a:lnTo>
                      <a:pt x="517" y="615"/>
                    </a:lnTo>
                    <a:lnTo>
                      <a:pt x="524" y="614"/>
                    </a:lnTo>
                    <a:lnTo>
                      <a:pt x="529" y="614"/>
                    </a:lnTo>
                    <a:lnTo>
                      <a:pt x="535" y="614"/>
                    </a:lnTo>
                    <a:lnTo>
                      <a:pt x="541" y="615"/>
                    </a:lnTo>
                    <a:lnTo>
                      <a:pt x="546" y="617"/>
                    </a:lnTo>
                    <a:lnTo>
                      <a:pt x="577" y="636"/>
                    </a:lnTo>
                    <a:lnTo>
                      <a:pt x="577" y="636"/>
                    </a:lnTo>
                    <a:lnTo>
                      <a:pt x="636" y="578"/>
                    </a:lnTo>
                    <a:lnTo>
                      <a:pt x="618" y="547"/>
                    </a:lnTo>
                    <a:lnTo>
                      <a:pt x="613" y="536"/>
                    </a:lnTo>
                    <a:lnTo>
                      <a:pt x="613" y="525"/>
                    </a:lnTo>
                    <a:lnTo>
                      <a:pt x="618" y="513"/>
                    </a:lnTo>
                    <a:lnTo>
                      <a:pt x="634" y="479"/>
                    </a:lnTo>
                    <a:lnTo>
                      <a:pt x="645" y="443"/>
                    </a:lnTo>
                    <a:lnTo>
                      <a:pt x="651" y="433"/>
                    </a:lnTo>
                    <a:lnTo>
                      <a:pt x="660" y="425"/>
                    </a:lnTo>
                    <a:lnTo>
                      <a:pt x="670" y="420"/>
                    </a:lnTo>
                    <a:lnTo>
                      <a:pt x="704" y="411"/>
                    </a:lnTo>
                    <a:lnTo>
                      <a:pt x="706" y="411"/>
                    </a:lnTo>
                    <a:lnTo>
                      <a:pt x="706" y="328"/>
                    </a:lnTo>
                    <a:lnTo>
                      <a:pt x="670" y="319"/>
                    </a:lnTo>
                    <a:lnTo>
                      <a:pt x="660" y="315"/>
                    </a:lnTo>
                    <a:lnTo>
                      <a:pt x="651" y="306"/>
                    </a:lnTo>
                    <a:lnTo>
                      <a:pt x="645" y="295"/>
                    </a:lnTo>
                    <a:lnTo>
                      <a:pt x="634" y="260"/>
                    </a:lnTo>
                    <a:lnTo>
                      <a:pt x="618" y="226"/>
                    </a:lnTo>
                    <a:lnTo>
                      <a:pt x="613" y="216"/>
                    </a:lnTo>
                    <a:lnTo>
                      <a:pt x="613" y="204"/>
                    </a:lnTo>
                    <a:lnTo>
                      <a:pt x="618" y="192"/>
                    </a:lnTo>
                    <a:lnTo>
                      <a:pt x="636" y="162"/>
                    </a:lnTo>
                    <a:lnTo>
                      <a:pt x="636" y="162"/>
                    </a:lnTo>
                    <a:lnTo>
                      <a:pt x="577" y="103"/>
                    </a:lnTo>
                    <a:lnTo>
                      <a:pt x="546" y="121"/>
                    </a:lnTo>
                    <a:lnTo>
                      <a:pt x="541" y="124"/>
                    </a:lnTo>
                    <a:lnTo>
                      <a:pt x="535" y="125"/>
                    </a:lnTo>
                    <a:lnTo>
                      <a:pt x="529" y="127"/>
                    </a:lnTo>
                    <a:lnTo>
                      <a:pt x="524" y="125"/>
                    </a:lnTo>
                    <a:lnTo>
                      <a:pt x="517" y="124"/>
                    </a:lnTo>
                    <a:lnTo>
                      <a:pt x="512" y="121"/>
                    </a:lnTo>
                    <a:lnTo>
                      <a:pt x="479" y="104"/>
                    </a:lnTo>
                    <a:lnTo>
                      <a:pt x="444" y="93"/>
                    </a:lnTo>
                    <a:lnTo>
                      <a:pt x="432" y="87"/>
                    </a:lnTo>
                    <a:lnTo>
                      <a:pt x="424" y="79"/>
                    </a:lnTo>
                    <a:lnTo>
                      <a:pt x="419" y="69"/>
                    </a:lnTo>
                    <a:lnTo>
                      <a:pt x="411" y="34"/>
                    </a:lnTo>
                    <a:lnTo>
                      <a:pt x="411" y="34"/>
                    </a:lnTo>
                    <a:lnTo>
                      <a:pt x="327" y="34"/>
                    </a:lnTo>
                    <a:close/>
                    <a:moveTo>
                      <a:pt x="319" y="0"/>
                    </a:moveTo>
                    <a:lnTo>
                      <a:pt x="419" y="0"/>
                    </a:lnTo>
                    <a:lnTo>
                      <a:pt x="427" y="2"/>
                    </a:lnTo>
                    <a:lnTo>
                      <a:pt x="435" y="7"/>
                    </a:lnTo>
                    <a:lnTo>
                      <a:pt x="440" y="15"/>
                    </a:lnTo>
                    <a:lnTo>
                      <a:pt x="442" y="24"/>
                    </a:lnTo>
                    <a:lnTo>
                      <a:pt x="452" y="60"/>
                    </a:lnTo>
                    <a:lnTo>
                      <a:pt x="492" y="74"/>
                    </a:lnTo>
                    <a:lnTo>
                      <a:pt x="529" y="93"/>
                    </a:lnTo>
                    <a:lnTo>
                      <a:pt x="560" y="73"/>
                    </a:lnTo>
                    <a:lnTo>
                      <a:pt x="567" y="70"/>
                    </a:lnTo>
                    <a:lnTo>
                      <a:pt x="573" y="68"/>
                    </a:lnTo>
                    <a:lnTo>
                      <a:pt x="580" y="68"/>
                    </a:lnTo>
                    <a:lnTo>
                      <a:pt x="585" y="68"/>
                    </a:lnTo>
                    <a:lnTo>
                      <a:pt x="590" y="70"/>
                    </a:lnTo>
                    <a:lnTo>
                      <a:pt x="596" y="73"/>
                    </a:lnTo>
                    <a:lnTo>
                      <a:pt x="665" y="144"/>
                    </a:lnTo>
                    <a:lnTo>
                      <a:pt x="670" y="151"/>
                    </a:lnTo>
                    <a:lnTo>
                      <a:pt x="672" y="159"/>
                    </a:lnTo>
                    <a:lnTo>
                      <a:pt x="669" y="168"/>
                    </a:lnTo>
                    <a:lnTo>
                      <a:pt x="665" y="178"/>
                    </a:lnTo>
                    <a:lnTo>
                      <a:pt x="647" y="209"/>
                    </a:lnTo>
                    <a:lnTo>
                      <a:pt x="665" y="247"/>
                    </a:lnTo>
                    <a:lnTo>
                      <a:pt x="678" y="286"/>
                    </a:lnTo>
                    <a:lnTo>
                      <a:pt x="713" y="295"/>
                    </a:lnTo>
                    <a:lnTo>
                      <a:pt x="723" y="299"/>
                    </a:lnTo>
                    <a:lnTo>
                      <a:pt x="730" y="305"/>
                    </a:lnTo>
                    <a:lnTo>
                      <a:pt x="737" y="311"/>
                    </a:lnTo>
                    <a:lnTo>
                      <a:pt x="738" y="320"/>
                    </a:lnTo>
                    <a:lnTo>
                      <a:pt x="738" y="418"/>
                    </a:lnTo>
                    <a:lnTo>
                      <a:pt x="737" y="428"/>
                    </a:lnTo>
                    <a:lnTo>
                      <a:pt x="730" y="434"/>
                    </a:lnTo>
                    <a:lnTo>
                      <a:pt x="723" y="439"/>
                    </a:lnTo>
                    <a:lnTo>
                      <a:pt x="713" y="443"/>
                    </a:lnTo>
                    <a:lnTo>
                      <a:pt x="678" y="453"/>
                    </a:lnTo>
                    <a:lnTo>
                      <a:pt x="665" y="492"/>
                    </a:lnTo>
                    <a:lnTo>
                      <a:pt x="647" y="530"/>
                    </a:lnTo>
                    <a:lnTo>
                      <a:pt x="665" y="561"/>
                    </a:lnTo>
                    <a:lnTo>
                      <a:pt x="669" y="570"/>
                    </a:lnTo>
                    <a:lnTo>
                      <a:pt x="672" y="580"/>
                    </a:lnTo>
                    <a:lnTo>
                      <a:pt x="670" y="587"/>
                    </a:lnTo>
                    <a:lnTo>
                      <a:pt x="665" y="597"/>
                    </a:lnTo>
                    <a:lnTo>
                      <a:pt x="596" y="666"/>
                    </a:lnTo>
                    <a:lnTo>
                      <a:pt x="590" y="669"/>
                    </a:lnTo>
                    <a:lnTo>
                      <a:pt x="586" y="671"/>
                    </a:lnTo>
                    <a:lnTo>
                      <a:pt x="581" y="671"/>
                    </a:lnTo>
                    <a:lnTo>
                      <a:pt x="575" y="671"/>
                    </a:lnTo>
                    <a:lnTo>
                      <a:pt x="567" y="669"/>
                    </a:lnTo>
                    <a:lnTo>
                      <a:pt x="560" y="666"/>
                    </a:lnTo>
                    <a:lnTo>
                      <a:pt x="529" y="646"/>
                    </a:lnTo>
                    <a:lnTo>
                      <a:pt x="492" y="665"/>
                    </a:lnTo>
                    <a:lnTo>
                      <a:pt x="452" y="679"/>
                    </a:lnTo>
                    <a:lnTo>
                      <a:pt x="442" y="714"/>
                    </a:lnTo>
                    <a:lnTo>
                      <a:pt x="440" y="724"/>
                    </a:lnTo>
                    <a:lnTo>
                      <a:pt x="435" y="731"/>
                    </a:lnTo>
                    <a:lnTo>
                      <a:pt x="427" y="737"/>
                    </a:lnTo>
                    <a:lnTo>
                      <a:pt x="419" y="739"/>
                    </a:lnTo>
                    <a:lnTo>
                      <a:pt x="319" y="739"/>
                    </a:lnTo>
                    <a:lnTo>
                      <a:pt x="310" y="737"/>
                    </a:lnTo>
                    <a:lnTo>
                      <a:pt x="304" y="731"/>
                    </a:lnTo>
                    <a:lnTo>
                      <a:pt x="298" y="724"/>
                    </a:lnTo>
                    <a:lnTo>
                      <a:pt x="295" y="714"/>
                    </a:lnTo>
                    <a:lnTo>
                      <a:pt x="287" y="679"/>
                    </a:lnTo>
                    <a:lnTo>
                      <a:pt x="246" y="665"/>
                    </a:lnTo>
                    <a:lnTo>
                      <a:pt x="209" y="646"/>
                    </a:lnTo>
                    <a:lnTo>
                      <a:pt x="178" y="666"/>
                    </a:lnTo>
                    <a:lnTo>
                      <a:pt x="171" y="669"/>
                    </a:lnTo>
                    <a:lnTo>
                      <a:pt x="164" y="671"/>
                    </a:lnTo>
                    <a:lnTo>
                      <a:pt x="157" y="671"/>
                    </a:lnTo>
                    <a:lnTo>
                      <a:pt x="152" y="671"/>
                    </a:lnTo>
                    <a:lnTo>
                      <a:pt x="147" y="669"/>
                    </a:lnTo>
                    <a:lnTo>
                      <a:pt x="143" y="666"/>
                    </a:lnTo>
                    <a:lnTo>
                      <a:pt x="73" y="597"/>
                    </a:lnTo>
                    <a:lnTo>
                      <a:pt x="68" y="587"/>
                    </a:lnTo>
                    <a:lnTo>
                      <a:pt x="67" y="580"/>
                    </a:lnTo>
                    <a:lnTo>
                      <a:pt x="69" y="570"/>
                    </a:lnTo>
                    <a:lnTo>
                      <a:pt x="73" y="561"/>
                    </a:lnTo>
                    <a:lnTo>
                      <a:pt x="92" y="530"/>
                    </a:lnTo>
                    <a:lnTo>
                      <a:pt x="73" y="492"/>
                    </a:lnTo>
                    <a:lnTo>
                      <a:pt x="60" y="453"/>
                    </a:lnTo>
                    <a:lnTo>
                      <a:pt x="24" y="443"/>
                    </a:lnTo>
                    <a:lnTo>
                      <a:pt x="16" y="439"/>
                    </a:lnTo>
                    <a:lnTo>
                      <a:pt x="8" y="434"/>
                    </a:lnTo>
                    <a:lnTo>
                      <a:pt x="1" y="428"/>
                    </a:lnTo>
                    <a:lnTo>
                      <a:pt x="0" y="418"/>
                    </a:lnTo>
                    <a:lnTo>
                      <a:pt x="0" y="320"/>
                    </a:lnTo>
                    <a:lnTo>
                      <a:pt x="1" y="311"/>
                    </a:lnTo>
                    <a:lnTo>
                      <a:pt x="8" y="305"/>
                    </a:lnTo>
                    <a:lnTo>
                      <a:pt x="16" y="299"/>
                    </a:lnTo>
                    <a:lnTo>
                      <a:pt x="24" y="295"/>
                    </a:lnTo>
                    <a:lnTo>
                      <a:pt x="60" y="286"/>
                    </a:lnTo>
                    <a:lnTo>
                      <a:pt x="73" y="247"/>
                    </a:lnTo>
                    <a:lnTo>
                      <a:pt x="92" y="209"/>
                    </a:lnTo>
                    <a:lnTo>
                      <a:pt x="73" y="178"/>
                    </a:lnTo>
                    <a:lnTo>
                      <a:pt x="69" y="168"/>
                    </a:lnTo>
                    <a:lnTo>
                      <a:pt x="67" y="159"/>
                    </a:lnTo>
                    <a:lnTo>
                      <a:pt x="68" y="151"/>
                    </a:lnTo>
                    <a:lnTo>
                      <a:pt x="73" y="144"/>
                    </a:lnTo>
                    <a:lnTo>
                      <a:pt x="143" y="73"/>
                    </a:lnTo>
                    <a:lnTo>
                      <a:pt x="147" y="70"/>
                    </a:lnTo>
                    <a:lnTo>
                      <a:pt x="152" y="68"/>
                    </a:lnTo>
                    <a:lnTo>
                      <a:pt x="157" y="68"/>
                    </a:lnTo>
                    <a:lnTo>
                      <a:pt x="165" y="68"/>
                    </a:lnTo>
                    <a:lnTo>
                      <a:pt x="171" y="70"/>
                    </a:lnTo>
                    <a:lnTo>
                      <a:pt x="178" y="73"/>
                    </a:lnTo>
                    <a:lnTo>
                      <a:pt x="209" y="93"/>
                    </a:lnTo>
                    <a:lnTo>
                      <a:pt x="246" y="74"/>
                    </a:lnTo>
                    <a:lnTo>
                      <a:pt x="287" y="60"/>
                    </a:lnTo>
                    <a:lnTo>
                      <a:pt x="295" y="24"/>
                    </a:lnTo>
                    <a:lnTo>
                      <a:pt x="298" y="15"/>
                    </a:lnTo>
                    <a:lnTo>
                      <a:pt x="304" y="7"/>
                    </a:lnTo>
                    <a:lnTo>
                      <a:pt x="310" y="2"/>
                    </a:lnTo>
                    <a:lnTo>
                      <a:pt x="319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5" name="组合 4"/>
          <p:cNvGrpSpPr/>
          <p:nvPr/>
        </p:nvGrpSpPr>
        <p:grpSpPr>
          <a:xfrm>
            <a:off x="592552" y="4845444"/>
            <a:ext cx="5327859" cy="784830"/>
            <a:chOff x="561523" y="4594445"/>
            <a:chExt cx="5051877" cy="744175"/>
          </a:xfrm>
        </p:grpSpPr>
        <p:sp>
          <p:nvSpPr>
            <p:cNvPr id="14" name="文本框 66"/>
            <p:cNvSpPr txBox="1">
              <a:spLocks noChangeArrowheads="1"/>
            </p:cNvSpPr>
            <p:nvPr/>
          </p:nvSpPr>
          <p:spPr bwMode="auto">
            <a:xfrm flipH="1">
              <a:off x="1434532" y="4594445"/>
              <a:ext cx="4178868" cy="74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  <a:endPara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 marL="0" indent="0">
                <a:lnSpc>
                  <a:spcPct val="150000"/>
                </a:lnSpc>
                <a:buNone/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请替换文字内容，点击添加相关标题文字，修改文字内容，也可以直接复制你的内容到此。请替换文字内容，点击添加相关标题文字，修改文字内容，也可以直接复制你的内容到此。</a:t>
              </a:r>
              <a:endPara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561523" y="4635290"/>
              <a:ext cx="672366" cy="672366"/>
              <a:chOff x="561523" y="4555459"/>
              <a:chExt cx="672366" cy="672366"/>
            </a:xfrm>
          </p:grpSpPr>
          <p:sp>
            <p:nvSpPr>
              <p:cNvPr id="22" name="矩形 21"/>
              <p:cNvSpPr/>
              <p:nvPr/>
            </p:nvSpPr>
            <p:spPr>
              <a:xfrm flipH="1">
                <a:off x="561523" y="4555459"/>
                <a:ext cx="672366" cy="67236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Freeform 50"/>
              <p:cNvSpPr>
                <a:spLocks noEditPoints="1"/>
              </p:cNvSpPr>
              <p:nvPr/>
            </p:nvSpPr>
            <p:spPr bwMode="auto">
              <a:xfrm>
                <a:off x="719796" y="4746100"/>
                <a:ext cx="355820" cy="291084"/>
              </a:xfrm>
              <a:custGeom>
                <a:avLst/>
                <a:gdLst>
                  <a:gd name="T0" fmla="*/ 707 w 819"/>
                  <a:gd name="T1" fmla="*/ 107 h 670"/>
                  <a:gd name="T2" fmla="*/ 733 w 819"/>
                  <a:gd name="T3" fmla="*/ 246 h 670"/>
                  <a:gd name="T4" fmla="*/ 721 w 819"/>
                  <a:gd name="T5" fmla="*/ 326 h 670"/>
                  <a:gd name="T6" fmla="*/ 700 w 819"/>
                  <a:gd name="T7" fmla="*/ 420 h 670"/>
                  <a:gd name="T8" fmla="*/ 741 w 819"/>
                  <a:gd name="T9" fmla="*/ 465 h 670"/>
                  <a:gd name="T10" fmla="*/ 817 w 819"/>
                  <a:gd name="T11" fmla="*/ 551 h 670"/>
                  <a:gd name="T12" fmla="*/ 816 w 819"/>
                  <a:gd name="T13" fmla="*/ 589 h 670"/>
                  <a:gd name="T14" fmla="*/ 700 w 819"/>
                  <a:gd name="T15" fmla="*/ 558 h 670"/>
                  <a:gd name="T16" fmla="*/ 717 w 819"/>
                  <a:gd name="T17" fmla="*/ 496 h 670"/>
                  <a:gd name="T18" fmla="*/ 662 w 819"/>
                  <a:gd name="T19" fmla="*/ 376 h 670"/>
                  <a:gd name="T20" fmla="*/ 691 w 819"/>
                  <a:gd name="T21" fmla="*/ 304 h 670"/>
                  <a:gd name="T22" fmla="*/ 698 w 819"/>
                  <a:gd name="T23" fmla="*/ 233 h 670"/>
                  <a:gd name="T24" fmla="*/ 685 w 819"/>
                  <a:gd name="T25" fmla="*/ 137 h 670"/>
                  <a:gd name="T26" fmla="*/ 630 w 819"/>
                  <a:gd name="T27" fmla="*/ 113 h 670"/>
                  <a:gd name="T28" fmla="*/ 615 w 819"/>
                  <a:gd name="T29" fmla="*/ 75 h 670"/>
                  <a:gd name="T30" fmla="*/ 228 w 819"/>
                  <a:gd name="T31" fmla="*/ 116 h 670"/>
                  <a:gd name="T32" fmla="*/ 157 w 819"/>
                  <a:gd name="T33" fmla="*/ 124 h 670"/>
                  <a:gd name="T34" fmla="*/ 113 w 819"/>
                  <a:gd name="T35" fmla="*/ 190 h 670"/>
                  <a:gd name="T36" fmla="*/ 127 w 819"/>
                  <a:gd name="T37" fmla="*/ 284 h 670"/>
                  <a:gd name="T38" fmla="*/ 142 w 819"/>
                  <a:gd name="T39" fmla="*/ 323 h 670"/>
                  <a:gd name="T40" fmla="*/ 139 w 819"/>
                  <a:gd name="T41" fmla="*/ 466 h 670"/>
                  <a:gd name="T42" fmla="*/ 53 w 819"/>
                  <a:gd name="T43" fmla="*/ 525 h 670"/>
                  <a:gd name="T44" fmla="*/ 13 w 819"/>
                  <a:gd name="T45" fmla="*/ 594 h 670"/>
                  <a:gd name="T46" fmla="*/ 0 w 819"/>
                  <a:gd name="T47" fmla="*/ 579 h 670"/>
                  <a:gd name="T48" fmla="*/ 40 w 819"/>
                  <a:gd name="T49" fmla="*/ 486 h 670"/>
                  <a:gd name="T50" fmla="*/ 100 w 819"/>
                  <a:gd name="T51" fmla="*/ 454 h 670"/>
                  <a:gd name="T52" fmla="*/ 113 w 819"/>
                  <a:gd name="T53" fmla="*/ 349 h 670"/>
                  <a:gd name="T54" fmla="*/ 89 w 819"/>
                  <a:gd name="T55" fmla="*/ 300 h 670"/>
                  <a:gd name="T56" fmla="*/ 81 w 819"/>
                  <a:gd name="T57" fmla="*/ 161 h 670"/>
                  <a:gd name="T58" fmla="*/ 168 w 819"/>
                  <a:gd name="T59" fmla="*/ 80 h 670"/>
                  <a:gd name="T60" fmla="*/ 375 w 819"/>
                  <a:gd name="T61" fmla="*/ 51 h 670"/>
                  <a:gd name="T62" fmla="*/ 299 w 819"/>
                  <a:gd name="T63" fmla="*/ 145 h 670"/>
                  <a:gd name="T64" fmla="*/ 322 w 819"/>
                  <a:gd name="T65" fmla="*/ 238 h 670"/>
                  <a:gd name="T66" fmla="*/ 320 w 819"/>
                  <a:gd name="T67" fmla="*/ 300 h 670"/>
                  <a:gd name="T68" fmla="*/ 351 w 819"/>
                  <a:gd name="T69" fmla="*/ 346 h 670"/>
                  <a:gd name="T70" fmla="*/ 331 w 819"/>
                  <a:gd name="T71" fmla="*/ 507 h 670"/>
                  <a:gd name="T72" fmla="*/ 232 w 819"/>
                  <a:gd name="T73" fmla="*/ 559 h 670"/>
                  <a:gd name="T74" fmla="*/ 644 w 819"/>
                  <a:gd name="T75" fmla="*/ 613 h 670"/>
                  <a:gd name="T76" fmla="*/ 547 w 819"/>
                  <a:gd name="T77" fmla="*/ 542 h 670"/>
                  <a:gd name="T78" fmla="*/ 457 w 819"/>
                  <a:gd name="T79" fmla="*/ 448 h 670"/>
                  <a:gd name="T80" fmla="*/ 495 w 819"/>
                  <a:gd name="T81" fmla="*/ 306 h 670"/>
                  <a:gd name="T82" fmla="*/ 504 w 819"/>
                  <a:gd name="T83" fmla="*/ 289 h 670"/>
                  <a:gd name="T84" fmla="*/ 516 w 819"/>
                  <a:gd name="T85" fmla="*/ 203 h 670"/>
                  <a:gd name="T86" fmla="*/ 488 w 819"/>
                  <a:gd name="T87" fmla="*/ 67 h 670"/>
                  <a:gd name="T88" fmla="*/ 450 w 819"/>
                  <a:gd name="T89" fmla="*/ 1 h 670"/>
                  <a:gd name="T90" fmla="*/ 551 w 819"/>
                  <a:gd name="T91" fmla="*/ 119 h 670"/>
                  <a:gd name="T92" fmla="*/ 542 w 819"/>
                  <a:gd name="T93" fmla="*/ 285 h 670"/>
                  <a:gd name="T94" fmla="*/ 517 w 819"/>
                  <a:gd name="T95" fmla="*/ 338 h 670"/>
                  <a:gd name="T96" fmla="*/ 500 w 819"/>
                  <a:gd name="T97" fmla="*/ 459 h 670"/>
                  <a:gd name="T98" fmla="*/ 558 w 819"/>
                  <a:gd name="T99" fmla="*/ 507 h 670"/>
                  <a:gd name="T100" fmla="*/ 669 w 819"/>
                  <a:gd name="T101" fmla="*/ 579 h 670"/>
                  <a:gd name="T102" fmla="*/ 687 w 819"/>
                  <a:gd name="T103" fmla="*/ 658 h 670"/>
                  <a:gd name="T104" fmla="*/ 149 w 819"/>
                  <a:gd name="T105" fmla="*/ 670 h 670"/>
                  <a:gd name="T106" fmla="*/ 131 w 819"/>
                  <a:gd name="T107" fmla="*/ 656 h 670"/>
                  <a:gd name="T108" fmla="*/ 164 w 819"/>
                  <a:gd name="T109" fmla="*/ 562 h 670"/>
                  <a:gd name="T110" fmla="*/ 263 w 819"/>
                  <a:gd name="T111" fmla="*/ 505 h 670"/>
                  <a:gd name="T112" fmla="*/ 326 w 819"/>
                  <a:gd name="T113" fmla="*/ 442 h 670"/>
                  <a:gd name="T114" fmla="*/ 296 w 819"/>
                  <a:gd name="T115" fmla="*/ 330 h 670"/>
                  <a:gd name="T116" fmla="*/ 280 w 819"/>
                  <a:gd name="T117" fmla="*/ 264 h 670"/>
                  <a:gd name="T118" fmla="*/ 269 w 819"/>
                  <a:gd name="T119" fmla="*/ 110 h 670"/>
                  <a:gd name="T120" fmla="*/ 367 w 819"/>
                  <a:gd name="T121" fmla="*/ 13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19" h="670">
                    <a:moveTo>
                      <a:pt x="615" y="75"/>
                    </a:moveTo>
                    <a:lnTo>
                      <a:pt x="635" y="76"/>
                    </a:lnTo>
                    <a:lnTo>
                      <a:pt x="652" y="80"/>
                    </a:lnTo>
                    <a:lnTo>
                      <a:pt x="668" y="85"/>
                    </a:lnTo>
                    <a:lnTo>
                      <a:pt x="678" y="90"/>
                    </a:lnTo>
                    <a:lnTo>
                      <a:pt x="694" y="98"/>
                    </a:lnTo>
                    <a:lnTo>
                      <a:pt x="707" y="107"/>
                    </a:lnTo>
                    <a:lnTo>
                      <a:pt x="717" y="119"/>
                    </a:lnTo>
                    <a:lnTo>
                      <a:pt x="728" y="137"/>
                    </a:lnTo>
                    <a:lnTo>
                      <a:pt x="738" y="161"/>
                    </a:lnTo>
                    <a:lnTo>
                      <a:pt x="745" y="183"/>
                    </a:lnTo>
                    <a:lnTo>
                      <a:pt x="744" y="207"/>
                    </a:lnTo>
                    <a:lnTo>
                      <a:pt x="740" y="228"/>
                    </a:lnTo>
                    <a:lnTo>
                      <a:pt x="733" y="246"/>
                    </a:lnTo>
                    <a:lnTo>
                      <a:pt x="727" y="262"/>
                    </a:lnTo>
                    <a:lnTo>
                      <a:pt x="729" y="283"/>
                    </a:lnTo>
                    <a:lnTo>
                      <a:pt x="730" y="300"/>
                    </a:lnTo>
                    <a:lnTo>
                      <a:pt x="728" y="311"/>
                    </a:lnTo>
                    <a:lnTo>
                      <a:pt x="725" y="319"/>
                    </a:lnTo>
                    <a:lnTo>
                      <a:pt x="723" y="325"/>
                    </a:lnTo>
                    <a:lnTo>
                      <a:pt x="721" y="326"/>
                    </a:lnTo>
                    <a:lnTo>
                      <a:pt x="717" y="332"/>
                    </a:lnTo>
                    <a:lnTo>
                      <a:pt x="712" y="340"/>
                    </a:lnTo>
                    <a:lnTo>
                      <a:pt x="707" y="349"/>
                    </a:lnTo>
                    <a:lnTo>
                      <a:pt x="703" y="364"/>
                    </a:lnTo>
                    <a:lnTo>
                      <a:pt x="700" y="380"/>
                    </a:lnTo>
                    <a:lnTo>
                      <a:pt x="699" y="402"/>
                    </a:lnTo>
                    <a:lnTo>
                      <a:pt x="700" y="420"/>
                    </a:lnTo>
                    <a:lnTo>
                      <a:pt x="706" y="435"/>
                    </a:lnTo>
                    <a:lnTo>
                      <a:pt x="712" y="445"/>
                    </a:lnTo>
                    <a:lnTo>
                      <a:pt x="720" y="454"/>
                    </a:lnTo>
                    <a:lnTo>
                      <a:pt x="727" y="459"/>
                    </a:lnTo>
                    <a:lnTo>
                      <a:pt x="734" y="463"/>
                    </a:lnTo>
                    <a:lnTo>
                      <a:pt x="738" y="465"/>
                    </a:lnTo>
                    <a:lnTo>
                      <a:pt x="741" y="465"/>
                    </a:lnTo>
                    <a:lnTo>
                      <a:pt x="754" y="470"/>
                    </a:lnTo>
                    <a:lnTo>
                      <a:pt x="767" y="478"/>
                    </a:lnTo>
                    <a:lnTo>
                      <a:pt x="780" y="486"/>
                    </a:lnTo>
                    <a:lnTo>
                      <a:pt x="792" y="497"/>
                    </a:lnTo>
                    <a:lnTo>
                      <a:pt x="804" y="512"/>
                    </a:lnTo>
                    <a:lnTo>
                      <a:pt x="812" y="530"/>
                    </a:lnTo>
                    <a:lnTo>
                      <a:pt x="817" y="551"/>
                    </a:lnTo>
                    <a:lnTo>
                      <a:pt x="819" y="577"/>
                    </a:lnTo>
                    <a:lnTo>
                      <a:pt x="819" y="577"/>
                    </a:lnTo>
                    <a:lnTo>
                      <a:pt x="819" y="579"/>
                    </a:lnTo>
                    <a:lnTo>
                      <a:pt x="819" y="581"/>
                    </a:lnTo>
                    <a:lnTo>
                      <a:pt x="818" y="584"/>
                    </a:lnTo>
                    <a:lnTo>
                      <a:pt x="817" y="586"/>
                    </a:lnTo>
                    <a:lnTo>
                      <a:pt x="816" y="589"/>
                    </a:lnTo>
                    <a:lnTo>
                      <a:pt x="813" y="592"/>
                    </a:lnTo>
                    <a:lnTo>
                      <a:pt x="810" y="593"/>
                    </a:lnTo>
                    <a:lnTo>
                      <a:pt x="806" y="594"/>
                    </a:lnTo>
                    <a:lnTo>
                      <a:pt x="801" y="596"/>
                    </a:lnTo>
                    <a:lnTo>
                      <a:pt x="717" y="596"/>
                    </a:lnTo>
                    <a:lnTo>
                      <a:pt x="710" y="576"/>
                    </a:lnTo>
                    <a:lnTo>
                      <a:pt x="700" y="558"/>
                    </a:lnTo>
                    <a:lnTo>
                      <a:pt x="780" y="558"/>
                    </a:lnTo>
                    <a:lnTo>
                      <a:pt x="776" y="539"/>
                    </a:lnTo>
                    <a:lnTo>
                      <a:pt x="767" y="525"/>
                    </a:lnTo>
                    <a:lnTo>
                      <a:pt x="757" y="514"/>
                    </a:lnTo>
                    <a:lnTo>
                      <a:pt x="744" y="507"/>
                    </a:lnTo>
                    <a:lnTo>
                      <a:pt x="729" y="501"/>
                    </a:lnTo>
                    <a:lnTo>
                      <a:pt x="717" y="496"/>
                    </a:lnTo>
                    <a:lnTo>
                      <a:pt x="706" y="490"/>
                    </a:lnTo>
                    <a:lnTo>
                      <a:pt x="693" y="479"/>
                    </a:lnTo>
                    <a:lnTo>
                      <a:pt x="681" y="466"/>
                    </a:lnTo>
                    <a:lnTo>
                      <a:pt x="670" y="448"/>
                    </a:lnTo>
                    <a:lnTo>
                      <a:pt x="664" y="427"/>
                    </a:lnTo>
                    <a:lnTo>
                      <a:pt x="661" y="402"/>
                    </a:lnTo>
                    <a:lnTo>
                      <a:pt x="662" y="376"/>
                    </a:lnTo>
                    <a:lnTo>
                      <a:pt x="666" y="355"/>
                    </a:lnTo>
                    <a:lnTo>
                      <a:pt x="672" y="336"/>
                    </a:lnTo>
                    <a:lnTo>
                      <a:pt x="678" y="323"/>
                    </a:lnTo>
                    <a:lnTo>
                      <a:pt x="685" y="313"/>
                    </a:lnTo>
                    <a:lnTo>
                      <a:pt x="690" y="305"/>
                    </a:lnTo>
                    <a:lnTo>
                      <a:pt x="691" y="304"/>
                    </a:lnTo>
                    <a:lnTo>
                      <a:pt x="691" y="304"/>
                    </a:lnTo>
                    <a:lnTo>
                      <a:pt x="693" y="300"/>
                    </a:lnTo>
                    <a:lnTo>
                      <a:pt x="693" y="293"/>
                    </a:lnTo>
                    <a:lnTo>
                      <a:pt x="693" y="284"/>
                    </a:lnTo>
                    <a:lnTo>
                      <a:pt x="690" y="270"/>
                    </a:lnTo>
                    <a:lnTo>
                      <a:pt x="689" y="258"/>
                    </a:lnTo>
                    <a:lnTo>
                      <a:pt x="693" y="245"/>
                    </a:lnTo>
                    <a:lnTo>
                      <a:pt x="698" y="233"/>
                    </a:lnTo>
                    <a:lnTo>
                      <a:pt x="703" y="220"/>
                    </a:lnTo>
                    <a:lnTo>
                      <a:pt x="707" y="204"/>
                    </a:lnTo>
                    <a:lnTo>
                      <a:pt x="707" y="190"/>
                    </a:lnTo>
                    <a:lnTo>
                      <a:pt x="704" y="174"/>
                    </a:lnTo>
                    <a:lnTo>
                      <a:pt x="696" y="157"/>
                    </a:lnTo>
                    <a:lnTo>
                      <a:pt x="690" y="145"/>
                    </a:lnTo>
                    <a:lnTo>
                      <a:pt x="685" y="137"/>
                    </a:lnTo>
                    <a:lnTo>
                      <a:pt x="678" y="132"/>
                    </a:lnTo>
                    <a:lnTo>
                      <a:pt x="672" y="128"/>
                    </a:lnTo>
                    <a:lnTo>
                      <a:pt x="662" y="124"/>
                    </a:lnTo>
                    <a:lnTo>
                      <a:pt x="657" y="122"/>
                    </a:lnTo>
                    <a:lnTo>
                      <a:pt x="652" y="118"/>
                    </a:lnTo>
                    <a:lnTo>
                      <a:pt x="641" y="115"/>
                    </a:lnTo>
                    <a:lnTo>
                      <a:pt x="630" y="113"/>
                    </a:lnTo>
                    <a:lnTo>
                      <a:pt x="615" y="111"/>
                    </a:lnTo>
                    <a:lnTo>
                      <a:pt x="601" y="113"/>
                    </a:lnTo>
                    <a:lnTo>
                      <a:pt x="590" y="116"/>
                    </a:lnTo>
                    <a:lnTo>
                      <a:pt x="589" y="118"/>
                    </a:lnTo>
                    <a:lnTo>
                      <a:pt x="577" y="81"/>
                    </a:lnTo>
                    <a:lnTo>
                      <a:pt x="596" y="76"/>
                    </a:lnTo>
                    <a:lnTo>
                      <a:pt x="615" y="75"/>
                    </a:lnTo>
                    <a:close/>
                    <a:moveTo>
                      <a:pt x="204" y="75"/>
                    </a:moveTo>
                    <a:lnTo>
                      <a:pt x="223" y="76"/>
                    </a:lnTo>
                    <a:lnTo>
                      <a:pt x="241" y="81"/>
                    </a:lnTo>
                    <a:lnTo>
                      <a:pt x="237" y="89"/>
                    </a:lnTo>
                    <a:lnTo>
                      <a:pt x="235" y="97"/>
                    </a:lnTo>
                    <a:lnTo>
                      <a:pt x="231" y="106"/>
                    </a:lnTo>
                    <a:lnTo>
                      <a:pt x="228" y="116"/>
                    </a:lnTo>
                    <a:lnTo>
                      <a:pt x="218" y="113"/>
                    </a:lnTo>
                    <a:lnTo>
                      <a:pt x="204" y="111"/>
                    </a:lnTo>
                    <a:lnTo>
                      <a:pt x="190" y="113"/>
                    </a:lnTo>
                    <a:lnTo>
                      <a:pt x="178" y="115"/>
                    </a:lnTo>
                    <a:lnTo>
                      <a:pt x="168" y="118"/>
                    </a:lnTo>
                    <a:lnTo>
                      <a:pt x="163" y="122"/>
                    </a:lnTo>
                    <a:lnTo>
                      <a:pt x="157" y="124"/>
                    </a:lnTo>
                    <a:lnTo>
                      <a:pt x="148" y="128"/>
                    </a:lnTo>
                    <a:lnTo>
                      <a:pt x="142" y="132"/>
                    </a:lnTo>
                    <a:lnTo>
                      <a:pt x="135" y="137"/>
                    </a:lnTo>
                    <a:lnTo>
                      <a:pt x="130" y="145"/>
                    </a:lnTo>
                    <a:lnTo>
                      <a:pt x="123" y="157"/>
                    </a:lnTo>
                    <a:lnTo>
                      <a:pt x="115" y="174"/>
                    </a:lnTo>
                    <a:lnTo>
                      <a:pt x="113" y="190"/>
                    </a:lnTo>
                    <a:lnTo>
                      <a:pt x="113" y="204"/>
                    </a:lnTo>
                    <a:lnTo>
                      <a:pt x="117" y="220"/>
                    </a:lnTo>
                    <a:lnTo>
                      <a:pt x="122" y="233"/>
                    </a:lnTo>
                    <a:lnTo>
                      <a:pt x="127" y="245"/>
                    </a:lnTo>
                    <a:lnTo>
                      <a:pt x="131" y="258"/>
                    </a:lnTo>
                    <a:lnTo>
                      <a:pt x="130" y="270"/>
                    </a:lnTo>
                    <a:lnTo>
                      <a:pt x="127" y="284"/>
                    </a:lnTo>
                    <a:lnTo>
                      <a:pt x="127" y="293"/>
                    </a:lnTo>
                    <a:lnTo>
                      <a:pt x="127" y="300"/>
                    </a:lnTo>
                    <a:lnTo>
                      <a:pt x="129" y="304"/>
                    </a:lnTo>
                    <a:lnTo>
                      <a:pt x="129" y="304"/>
                    </a:lnTo>
                    <a:lnTo>
                      <a:pt x="130" y="305"/>
                    </a:lnTo>
                    <a:lnTo>
                      <a:pt x="135" y="313"/>
                    </a:lnTo>
                    <a:lnTo>
                      <a:pt x="142" y="323"/>
                    </a:lnTo>
                    <a:lnTo>
                      <a:pt x="148" y="336"/>
                    </a:lnTo>
                    <a:lnTo>
                      <a:pt x="153" y="355"/>
                    </a:lnTo>
                    <a:lnTo>
                      <a:pt x="157" y="376"/>
                    </a:lnTo>
                    <a:lnTo>
                      <a:pt x="159" y="402"/>
                    </a:lnTo>
                    <a:lnTo>
                      <a:pt x="156" y="427"/>
                    </a:lnTo>
                    <a:lnTo>
                      <a:pt x="149" y="448"/>
                    </a:lnTo>
                    <a:lnTo>
                      <a:pt x="139" y="466"/>
                    </a:lnTo>
                    <a:lnTo>
                      <a:pt x="127" y="479"/>
                    </a:lnTo>
                    <a:lnTo>
                      <a:pt x="114" y="490"/>
                    </a:lnTo>
                    <a:lnTo>
                      <a:pt x="102" y="496"/>
                    </a:lnTo>
                    <a:lnTo>
                      <a:pt x="91" y="501"/>
                    </a:lnTo>
                    <a:lnTo>
                      <a:pt x="76" y="507"/>
                    </a:lnTo>
                    <a:lnTo>
                      <a:pt x="63" y="514"/>
                    </a:lnTo>
                    <a:lnTo>
                      <a:pt x="53" y="525"/>
                    </a:lnTo>
                    <a:lnTo>
                      <a:pt x="43" y="539"/>
                    </a:lnTo>
                    <a:lnTo>
                      <a:pt x="40" y="558"/>
                    </a:lnTo>
                    <a:lnTo>
                      <a:pt x="119" y="558"/>
                    </a:lnTo>
                    <a:lnTo>
                      <a:pt x="110" y="576"/>
                    </a:lnTo>
                    <a:lnTo>
                      <a:pt x="102" y="596"/>
                    </a:lnTo>
                    <a:lnTo>
                      <a:pt x="19" y="596"/>
                    </a:lnTo>
                    <a:lnTo>
                      <a:pt x="13" y="594"/>
                    </a:lnTo>
                    <a:lnTo>
                      <a:pt x="9" y="593"/>
                    </a:lnTo>
                    <a:lnTo>
                      <a:pt x="7" y="592"/>
                    </a:lnTo>
                    <a:lnTo>
                      <a:pt x="4" y="589"/>
                    </a:lnTo>
                    <a:lnTo>
                      <a:pt x="3" y="586"/>
                    </a:lnTo>
                    <a:lnTo>
                      <a:pt x="2" y="584"/>
                    </a:lnTo>
                    <a:lnTo>
                      <a:pt x="0" y="581"/>
                    </a:lnTo>
                    <a:lnTo>
                      <a:pt x="0" y="579"/>
                    </a:lnTo>
                    <a:lnTo>
                      <a:pt x="0" y="577"/>
                    </a:lnTo>
                    <a:lnTo>
                      <a:pt x="0" y="577"/>
                    </a:lnTo>
                    <a:lnTo>
                      <a:pt x="3" y="551"/>
                    </a:lnTo>
                    <a:lnTo>
                      <a:pt x="8" y="530"/>
                    </a:lnTo>
                    <a:lnTo>
                      <a:pt x="16" y="512"/>
                    </a:lnTo>
                    <a:lnTo>
                      <a:pt x="28" y="497"/>
                    </a:lnTo>
                    <a:lnTo>
                      <a:pt x="40" y="486"/>
                    </a:lnTo>
                    <a:lnTo>
                      <a:pt x="53" y="478"/>
                    </a:lnTo>
                    <a:lnTo>
                      <a:pt x="66" y="470"/>
                    </a:lnTo>
                    <a:lnTo>
                      <a:pt x="79" y="465"/>
                    </a:lnTo>
                    <a:lnTo>
                      <a:pt x="81" y="465"/>
                    </a:lnTo>
                    <a:lnTo>
                      <a:pt x="85" y="463"/>
                    </a:lnTo>
                    <a:lnTo>
                      <a:pt x="93" y="459"/>
                    </a:lnTo>
                    <a:lnTo>
                      <a:pt x="100" y="454"/>
                    </a:lnTo>
                    <a:lnTo>
                      <a:pt x="108" y="445"/>
                    </a:lnTo>
                    <a:lnTo>
                      <a:pt x="114" y="435"/>
                    </a:lnTo>
                    <a:lnTo>
                      <a:pt x="119" y="420"/>
                    </a:lnTo>
                    <a:lnTo>
                      <a:pt x="121" y="402"/>
                    </a:lnTo>
                    <a:lnTo>
                      <a:pt x="119" y="380"/>
                    </a:lnTo>
                    <a:lnTo>
                      <a:pt x="117" y="364"/>
                    </a:lnTo>
                    <a:lnTo>
                      <a:pt x="113" y="349"/>
                    </a:lnTo>
                    <a:lnTo>
                      <a:pt x="108" y="340"/>
                    </a:lnTo>
                    <a:lnTo>
                      <a:pt x="102" y="332"/>
                    </a:lnTo>
                    <a:lnTo>
                      <a:pt x="98" y="326"/>
                    </a:lnTo>
                    <a:lnTo>
                      <a:pt x="97" y="325"/>
                    </a:lnTo>
                    <a:lnTo>
                      <a:pt x="95" y="319"/>
                    </a:lnTo>
                    <a:lnTo>
                      <a:pt x="92" y="311"/>
                    </a:lnTo>
                    <a:lnTo>
                      <a:pt x="89" y="300"/>
                    </a:lnTo>
                    <a:lnTo>
                      <a:pt x="91" y="283"/>
                    </a:lnTo>
                    <a:lnTo>
                      <a:pt x="93" y="262"/>
                    </a:lnTo>
                    <a:lnTo>
                      <a:pt x="87" y="246"/>
                    </a:lnTo>
                    <a:lnTo>
                      <a:pt x="80" y="228"/>
                    </a:lnTo>
                    <a:lnTo>
                      <a:pt x="76" y="207"/>
                    </a:lnTo>
                    <a:lnTo>
                      <a:pt x="75" y="183"/>
                    </a:lnTo>
                    <a:lnTo>
                      <a:pt x="81" y="161"/>
                    </a:lnTo>
                    <a:lnTo>
                      <a:pt x="92" y="137"/>
                    </a:lnTo>
                    <a:lnTo>
                      <a:pt x="102" y="119"/>
                    </a:lnTo>
                    <a:lnTo>
                      <a:pt x="113" y="107"/>
                    </a:lnTo>
                    <a:lnTo>
                      <a:pt x="126" y="98"/>
                    </a:lnTo>
                    <a:lnTo>
                      <a:pt x="142" y="90"/>
                    </a:lnTo>
                    <a:lnTo>
                      <a:pt x="152" y="85"/>
                    </a:lnTo>
                    <a:lnTo>
                      <a:pt x="168" y="80"/>
                    </a:lnTo>
                    <a:lnTo>
                      <a:pt x="185" y="76"/>
                    </a:lnTo>
                    <a:lnTo>
                      <a:pt x="204" y="75"/>
                    </a:lnTo>
                    <a:close/>
                    <a:moveTo>
                      <a:pt x="432" y="37"/>
                    </a:moveTo>
                    <a:lnTo>
                      <a:pt x="413" y="38"/>
                    </a:lnTo>
                    <a:lnTo>
                      <a:pt x="395" y="42"/>
                    </a:lnTo>
                    <a:lnTo>
                      <a:pt x="382" y="47"/>
                    </a:lnTo>
                    <a:lnTo>
                      <a:pt x="375" y="51"/>
                    </a:lnTo>
                    <a:lnTo>
                      <a:pt x="369" y="54"/>
                    </a:lnTo>
                    <a:lnTo>
                      <a:pt x="352" y="61"/>
                    </a:lnTo>
                    <a:lnTo>
                      <a:pt x="339" y="71"/>
                    </a:lnTo>
                    <a:lnTo>
                      <a:pt x="326" y="82"/>
                    </a:lnTo>
                    <a:lnTo>
                      <a:pt x="314" y="101"/>
                    </a:lnTo>
                    <a:lnTo>
                      <a:pt x="304" y="124"/>
                    </a:lnTo>
                    <a:lnTo>
                      <a:pt x="299" y="145"/>
                    </a:lnTo>
                    <a:lnTo>
                      <a:pt x="300" y="167"/>
                    </a:lnTo>
                    <a:lnTo>
                      <a:pt x="304" y="190"/>
                    </a:lnTo>
                    <a:lnTo>
                      <a:pt x="312" y="208"/>
                    </a:lnTo>
                    <a:lnTo>
                      <a:pt x="318" y="224"/>
                    </a:lnTo>
                    <a:lnTo>
                      <a:pt x="320" y="226"/>
                    </a:lnTo>
                    <a:lnTo>
                      <a:pt x="321" y="230"/>
                    </a:lnTo>
                    <a:lnTo>
                      <a:pt x="322" y="238"/>
                    </a:lnTo>
                    <a:lnTo>
                      <a:pt x="321" y="249"/>
                    </a:lnTo>
                    <a:lnTo>
                      <a:pt x="317" y="267"/>
                    </a:lnTo>
                    <a:lnTo>
                      <a:pt x="317" y="281"/>
                    </a:lnTo>
                    <a:lnTo>
                      <a:pt x="317" y="291"/>
                    </a:lnTo>
                    <a:lnTo>
                      <a:pt x="318" y="297"/>
                    </a:lnTo>
                    <a:lnTo>
                      <a:pt x="320" y="300"/>
                    </a:lnTo>
                    <a:lnTo>
                      <a:pt x="320" y="300"/>
                    </a:lnTo>
                    <a:lnTo>
                      <a:pt x="320" y="301"/>
                    </a:lnTo>
                    <a:lnTo>
                      <a:pt x="321" y="302"/>
                    </a:lnTo>
                    <a:lnTo>
                      <a:pt x="324" y="305"/>
                    </a:lnTo>
                    <a:lnTo>
                      <a:pt x="325" y="306"/>
                    </a:lnTo>
                    <a:lnTo>
                      <a:pt x="333" y="317"/>
                    </a:lnTo>
                    <a:lnTo>
                      <a:pt x="342" y="330"/>
                    </a:lnTo>
                    <a:lnTo>
                      <a:pt x="351" y="346"/>
                    </a:lnTo>
                    <a:lnTo>
                      <a:pt x="358" y="366"/>
                    </a:lnTo>
                    <a:lnTo>
                      <a:pt x="363" y="391"/>
                    </a:lnTo>
                    <a:lnTo>
                      <a:pt x="365" y="420"/>
                    </a:lnTo>
                    <a:lnTo>
                      <a:pt x="363" y="448"/>
                    </a:lnTo>
                    <a:lnTo>
                      <a:pt x="355" y="471"/>
                    </a:lnTo>
                    <a:lnTo>
                      <a:pt x="344" y="491"/>
                    </a:lnTo>
                    <a:lnTo>
                      <a:pt x="331" y="507"/>
                    </a:lnTo>
                    <a:lnTo>
                      <a:pt x="317" y="520"/>
                    </a:lnTo>
                    <a:lnTo>
                      <a:pt x="301" y="530"/>
                    </a:lnTo>
                    <a:lnTo>
                      <a:pt x="286" y="538"/>
                    </a:lnTo>
                    <a:lnTo>
                      <a:pt x="272" y="542"/>
                    </a:lnTo>
                    <a:lnTo>
                      <a:pt x="271" y="542"/>
                    </a:lnTo>
                    <a:lnTo>
                      <a:pt x="252" y="550"/>
                    </a:lnTo>
                    <a:lnTo>
                      <a:pt x="232" y="559"/>
                    </a:lnTo>
                    <a:lnTo>
                      <a:pt x="214" y="568"/>
                    </a:lnTo>
                    <a:lnTo>
                      <a:pt x="198" y="580"/>
                    </a:lnTo>
                    <a:lnTo>
                      <a:pt x="185" y="594"/>
                    </a:lnTo>
                    <a:lnTo>
                      <a:pt x="176" y="613"/>
                    </a:lnTo>
                    <a:lnTo>
                      <a:pt x="169" y="632"/>
                    </a:lnTo>
                    <a:lnTo>
                      <a:pt x="651" y="632"/>
                    </a:lnTo>
                    <a:lnTo>
                      <a:pt x="644" y="613"/>
                    </a:lnTo>
                    <a:lnTo>
                      <a:pt x="635" y="594"/>
                    </a:lnTo>
                    <a:lnTo>
                      <a:pt x="622" y="580"/>
                    </a:lnTo>
                    <a:lnTo>
                      <a:pt x="606" y="568"/>
                    </a:lnTo>
                    <a:lnTo>
                      <a:pt x="588" y="559"/>
                    </a:lnTo>
                    <a:lnTo>
                      <a:pt x="568" y="550"/>
                    </a:lnTo>
                    <a:lnTo>
                      <a:pt x="549" y="542"/>
                    </a:lnTo>
                    <a:lnTo>
                      <a:pt x="547" y="542"/>
                    </a:lnTo>
                    <a:lnTo>
                      <a:pt x="534" y="538"/>
                    </a:lnTo>
                    <a:lnTo>
                      <a:pt x="518" y="530"/>
                    </a:lnTo>
                    <a:lnTo>
                      <a:pt x="503" y="520"/>
                    </a:lnTo>
                    <a:lnTo>
                      <a:pt x="488" y="507"/>
                    </a:lnTo>
                    <a:lnTo>
                      <a:pt x="475" y="491"/>
                    </a:lnTo>
                    <a:lnTo>
                      <a:pt x="465" y="471"/>
                    </a:lnTo>
                    <a:lnTo>
                      <a:pt x="457" y="448"/>
                    </a:lnTo>
                    <a:lnTo>
                      <a:pt x="454" y="420"/>
                    </a:lnTo>
                    <a:lnTo>
                      <a:pt x="457" y="391"/>
                    </a:lnTo>
                    <a:lnTo>
                      <a:pt x="462" y="366"/>
                    </a:lnTo>
                    <a:lnTo>
                      <a:pt x="469" y="346"/>
                    </a:lnTo>
                    <a:lnTo>
                      <a:pt x="478" y="330"/>
                    </a:lnTo>
                    <a:lnTo>
                      <a:pt x="487" y="317"/>
                    </a:lnTo>
                    <a:lnTo>
                      <a:pt x="495" y="306"/>
                    </a:lnTo>
                    <a:lnTo>
                      <a:pt x="496" y="305"/>
                    </a:lnTo>
                    <a:lnTo>
                      <a:pt x="499" y="302"/>
                    </a:lnTo>
                    <a:lnTo>
                      <a:pt x="500" y="301"/>
                    </a:lnTo>
                    <a:lnTo>
                      <a:pt x="501" y="298"/>
                    </a:lnTo>
                    <a:lnTo>
                      <a:pt x="501" y="298"/>
                    </a:lnTo>
                    <a:lnTo>
                      <a:pt x="503" y="294"/>
                    </a:lnTo>
                    <a:lnTo>
                      <a:pt x="504" y="289"/>
                    </a:lnTo>
                    <a:lnTo>
                      <a:pt x="504" y="280"/>
                    </a:lnTo>
                    <a:lnTo>
                      <a:pt x="504" y="267"/>
                    </a:lnTo>
                    <a:lnTo>
                      <a:pt x="500" y="251"/>
                    </a:lnTo>
                    <a:lnTo>
                      <a:pt x="500" y="236"/>
                    </a:lnTo>
                    <a:lnTo>
                      <a:pt x="507" y="221"/>
                    </a:lnTo>
                    <a:lnTo>
                      <a:pt x="511" y="213"/>
                    </a:lnTo>
                    <a:lnTo>
                      <a:pt x="516" y="203"/>
                    </a:lnTo>
                    <a:lnTo>
                      <a:pt x="520" y="190"/>
                    </a:lnTo>
                    <a:lnTo>
                      <a:pt x="521" y="173"/>
                    </a:lnTo>
                    <a:lnTo>
                      <a:pt x="520" y="152"/>
                    </a:lnTo>
                    <a:lnTo>
                      <a:pt x="515" y="128"/>
                    </a:lnTo>
                    <a:lnTo>
                      <a:pt x="505" y="101"/>
                    </a:lnTo>
                    <a:lnTo>
                      <a:pt x="496" y="81"/>
                    </a:lnTo>
                    <a:lnTo>
                      <a:pt x="488" y="67"/>
                    </a:lnTo>
                    <a:lnTo>
                      <a:pt x="481" y="56"/>
                    </a:lnTo>
                    <a:lnTo>
                      <a:pt x="474" y="50"/>
                    </a:lnTo>
                    <a:lnTo>
                      <a:pt x="467" y="44"/>
                    </a:lnTo>
                    <a:lnTo>
                      <a:pt x="452" y="39"/>
                    </a:lnTo>
                    <a:lnTo>
                      <a:pt x="432" y="37"/>
                    </a:lnTo>
                    <a:close/>
                    <a:moveTo>
                      <a:pt x="432" y="0"/>
                    </a:moveTo>
                    <a:lnTo>
                      <a:pt x="450" y="1"/>
                    </a:lnTo>
                    <a:lnTo>
                      <a:pt x="469" y="5"/>
                    </a:lnTo>
                    <a:lnTo>
                      <a:pt x="486" y="12"/>
                    </a:lnTo>
                    <a:lnTo>
                      <a:pt x="501" y="23"/>
                    </a:lnTo>
                    <a:lnTo>
                      <a:pt x="515" y="39"/>
                    </a:lnTo>
                    <a:lnTo>
                      <a:pt x="528" y="60"/>
                    </a:lnTo>
                    <a:lnTo>
                      <a:pt x="539" y="86"/>
                    </a:lnTo>
                    <a:lnTo>
                      <a:pt x="551" y="119"/>
                    </a:lnTo>
                    <a:lnTo>
                      <a:pt x="558" y="149"/>
                    </a:lnTo>
                    <a:lnTo>
                      <a:pt x="558" y="177"/>
                    </a:lnTo>
                    <a:lnTo>
                      <a:pt x="555" y="202"/>
                    </a:lnTo>
                    <a:lnTo>
                      <a:pt x="547" y="224"/>
                    </a:lnTo>
                    <a:lnTo>
                      <a:pt x="537" y="242"/>
                    </a:lnTo>
                    <a:lnTo>
                      <a:pt x="541" y="266"/>
                    </a:lnTo>
                    <a:lnTo>
                      <a:pt x="542" y="285"/>
                    </a:lnTo>
                    <a:lnTo>
                      <a:pt x="539" y="300"/>
                    </a:lnTo>
                    <a:lnTo>
                      <a:pt x="537" y="310"/>
                    </a:lnTo>
                    <a:lnTo>
                      <a:pt x="534" y="318"/>
                    </a:lnTo>
                    <a:lnTo>
                      <a:pt x="530" y="322"/>
                    </a:lnTo>
                    <a:lnTo>
                      <a:pt x="529" y="323"/>
                    </a:lnTo>
                    <a:lnTo>
                      <a:pt x="524" y="330"/>
                    </a:lnTo>
                    <a:lnTo>
                      <a:pt x="517" y="338"/>
                    </a:lnTo>
                    <a:lnTo>
                      <a:pt x="511" y="348"/>
                    </a:lnTo>
                    <a:lnTo>
                      <a:pt x="503" y="361"/>
                    </a:lnTo>
                    <a:lnTo>
                      <a:pt x="498" y="377"/>
                    </a:lnTo>
                    <a:lnTo>
                      <a:pt x="494" y="397"/>
                    </a:lnTo>
                    <a:lnTo>
                      <a:pt x="491" y="420"/>
                    </a:lnTo>
                    <a:lnTo>
                      <a:pt x="494" y="442"/>
                    </a:lnTo>
                    <a:lnTo>
                      <a:pt x="500" y="459"/>
                    </a:lnTo>
                    <a:lnTo>
                      <a:pt x="509" y="474"/>
                    </a:lnTo>
                    <a:lnTo>
                      <a:pt x="520" y="486"/>
                    </a:lnTo>
                    <a:lnTo>
                      <a:pt x="530" y="493"/>
                    </a:lnTo>
                    <a:lnTo>
                      <a:pt x="541" y="500"/>
                    </a:lnTo>
                    <a:lnTo>
                      <a:pt x="550" y="504"/>
                    </a:lnTo>
                    <a:lnTo>
                      <a:pt x="556" y="505"/>
                    </a:lnTo>
                    <a:lnTo>
                      <a:pt x="558" y="507"/>
                    </a:lnTo>
                    <a:lnTo>
                      <a:pt x="572" y="512"/>
                    </a:lnTo>
                    <a:lnTo>
                      <a:pt x="588" y="517"/>
                    </a:lnTo>
                    <a:lnTo>
                      <a:pt x="605" y="525"/>
                    </a:lnTo>
                    <a:lnTo>
                      <a:pt x="623" y="535"/>
                    </a:lnTo>
                    <a:lnTo>
                      <a:pt x="640" y="547"/>
                    </a:lnTo>
                    <a:lnTo>
                      <a:pt x="656" y="562"/>
                    </a:lnTo>
                    <a:lnTo>
                      <a:pt x="669" y="579"/>
                    </a:lnTo>
                    <a:lnTo>
                      <a:pt x="679" y="599"/>
                    </a:lnTo>
                    <a:lnTo>
                      <a:pt x="686" y="623"/>
                    </a:lnTo>
                    <a:lnTo>
                      <a:pt x="689" y="652"/>
                    </a:lnTo>
                    <a:lnTo>
                      <a:pt x="689" y="652"/>
                    </a:lnTo>
                    <a:lnTo>
                      <a:pt x="689" y="653"/>
                    </a:lnTo>
                    <a:lnTo>
                      <a:pt x="689" y="656"/>
                    </a:lnTo>
                    <a:lnTo>
                      <a:pt x="687" y="658"/>
                    </a:lnTo>
                    <a:lnTo>
                      <a:pt x="687" y="661"/>
                    </a:lnTo>
                    <a:lnTo>
                      <a:pt x="685" y="664"/>
                    </a:lnTo>
                    <a:lnTo>
                      <a:pt x="683" y="666"/>
                    </a:lnTo>
                    <a:lnTo>
                      <a:pt x="679" y="668"/>
                    </a:lnTo>
                    <a:lnTo>
                      <a:pt x="676" y="669"/>
                    </a:lnTo>
                    <a:lnTo>
                      <a:pt x="670" y="670"/>
                    </a:lnTo>
                    <a:lnTo>
                      <a:pt x="149" y="670"/>
                    </a:lnTo>
                    <a:lnTo>
                      <a:pt x="144" y="669"/>
                    </a:lnTo>
                    <a:lnTo>
                      <a:pt x="140" y="668"/>
                    </a:lnTo>
                    <a:lnTo>
                      <a:pt x="136" y="666"/>
                    </a:lnTo>
                    <a:lnTo>
                      <a:pt x="135" y="664"/>
                    </a:lnTo>
                    <a:lnTo>
                      <a:pt x="132" y="661"/>
                    </a:lnTo>
                    <a:lnTo>
                      <a:pt x="132" y="658"/>
                    </a:lnTo>
                    <a:lnTo>
                      <a:pt x="131" y="656"/>
                    </a:lnTo>
                    <a:lnTo>
                      <a:pt x="131" y="653"/>
                    </a:lnTo>
                    <a:lnTo>
                      <a:pt x="131" y="652"/>
                    </a:lnTo>
                    <a:lnTo>
                      <a:pt x="131" y="652"/>
                    </a:lnTo>
                    <a:lnTo>
                      <a:pt x="134" y="623"/>
                    </a:lnTo>
                    <a:lnTo>
                      <a:pt x="140" y="599"/>
                    </a:lnTo>
                    <a:lnTo>
                      <a:pt x="151" y="579"/>
                    </a:lnTo>
                    <a:lnTo>
                      <a:pt x="164" y="562"/>
                    </a:lnTo>
                    <a:lnTo>
                      <a:pt x="180" y="547"/>
                    </a:lnTo>
                    <a:lnTo>
                      <a:pt x="197" y="535"/>
                    </a:lnTo>
                    <a:lnTo>
                      <a:pt x="215" y="525"/>
                    </a:lnTo>
                    <a:lnTo>
                      <a:pt x="232" y="517"/>
                    </a:lnTo>
                    <a:lnTo>
                      <a:pt x="248" y="512"/>
                    </a:lnTo>
                    <a:lnTo>
                      <a:pt x="262" y="507"/>
                    </a:lnTo>
                    <a:lnTo>
                      <a:pt x="263" y="505"/>
                    </a:lnTo>
                    <a:lnTo>
                      <a:pt x="270" y="504"/>
                    </a:lnTo>
                    <a:lnTo>
                      <a:pt x="279" y="500"/>
                    </a:lnTo>
                    <a:lnTo>
                      <a:pt x="289" y="493"/>
                    </a:lnTo>
                    <a:lnTo>
                      <a:pt x="300" y="486"/>
                    </a:lnTo>
                    <a:lnTo>
                      <a:pt x="310" y="474"/>
                    </a:lnTo>
                    <a:lnTo>
                      <a:pt x="320" y="459"/>
                    </a:lnTo>
                    <a:lnTo>
                      <a:pt x="326" y="442"/>
                    </a:lnTo>
                    <a:lnTo>
                      <a:pt x="329" y="420"/>
                    </a:lnTo>
                    <a:lnTo>
                      <a:pt x="326" y="397"/>
                    </a:lnTo>
                    <a:lnTo>
                      <a:pt x="322" y="377"/>
                    </a:lnTo>
                    <a:lnTo>
                      <a:pt x="317" y="361"/>
                    </a:lnTo>
                    <a:lnTo>
                      <a:pt x="309" y="348"/>
                    </a:lnTo>
                    <a:lnTo>
                      <a:pt x="303" y="338"/>
                    </a:lnTo>
                    <a:lnTo>
                      <a:pt x="296" y="330"/>
                    </a:lnTo>
                    <a:lnTo>
                      <a:pt x="291" y="323"/>
                    </a:lnTo>
                    <a:lnTo>
                      <a:pt x="289" y="322"/>
                    </a:lnTo>
                    <a:lnTo>
                      <a:pt x="287" y="317"/>
                    </a:lnTo>
                    <a:lnTo>
                      <a:pt x="283" y="310"/>
                    </a:lnTo>
                    <a:lnTo>
                      <a:pt x="280" y="298"/>
                    </a:lnTo>
                    <a:lnTo>
                      <a:pt x="279" y="284"/>
                    </a:lnTo>
                    <a:lnTo>
                      <a:pt x="280" y="264"/>
                    </a:lnTo>
                    <a:lnTo>
                      <a:pt x="284" y="241"/>
                    </a:lnTo>
                    <a:lnTo>
                      <a:pt x="278" y="225"/>
                    </a:lnTo>
                    <a:lnTo>
                      <a:pt x="271" y="205"/>
                    </a:lnTo>
                    <a:lnTo>
                      <a:pt x="265" y="183"/>
                    </a:lnTo>
                    <a:lnTo>
                      <a:pt x="261" y="160"/>
                    </a:lnTo>
                    <a:lnTo>
                      <a:pt x="262" y="135"/>
                    </a:lnTo>
                    <a:lnTo>
                      <a:pt x="269" y="110"/>
                    </a:lnTo>
                    <a:lnTo>
                      <a:pt x="280" y="85"/>
                    </a:lnTo>
                    <a:lnTo>
                      <a:pt x="293" y="64"/>
                    </a:lnTo>
                    <a:lnTo>
                      <a:pt x="307" y="50"/>
                    </a:lnTo>
                    <a:lnTo>
                      <a:pt x="321" y="38"/>
                    </a:lnTo>
                    <a:lnTo>
                      <a:pt x="337" y="29"/>
                    </a:lnTo>
                    <a:lnTo>
                      <a:pt x="355" y="20"/>
                    </a:lnTo>
                    <a:lnTo>
                      <a:pt x="367" y="13"/>
                    </a:lnTo>
                    <a:lnTo>
                      <a:pt x="386" y="6"/>
                    </a:lnTo>
                    <a:lnTo>
                      <a:pt x="409" y="1"/>
                    </a:lnTo>
                    <a:lnTo>
                      <a:pt x="432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24" name="文本框 12"/>
          <p:cNvSpPr txBox="1">
            <a:spLocks noChangeArrowheads="1"/>
          </p:cNvSpPr>
          <p:nvPr/>
        </p:nvSpPr>
        <p:spPr bwMode="auto">
          <a:xfrm>
            <a:off x="-1" y="520700"/>
            <a:ext cx="25257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4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3457E-7 2.63389E-6 L -0.02469 2.63389E-6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5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4" presetClass="path" presetSubtype="0" accel="50000" decel="50000" autoRev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1.23457E-7 1.52766E-6 L -0.02469 1.52766E-6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5" y="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4" presetClass="path" presetSubtype="0" accel="50000" decel="50000" autoRev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1.23457E-7 -8.77963E-8 L -0.02469 -8.77963E-8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矩形 58"/>
          <p:cNvSpPr/>
          <p:nvPr/>
        </p:nvSpPr>
        <p:spPr>
          <a:xfrm>
            <a:off x="794" y="448"/>
            <a:ext cx="12857163" cy="7231757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9" tIns="45714" rIns="91429" bIns="45714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4341403" y="448"/>
            <a:ext cx="8516555" cy="7231757"/>
          </a:xfrm>
          <a:prstGeom prst="rect">
            <a:avLst/>
          </a:prstGeom>
          <a:solidFill>
            <a:srgbClr val="E7E6E6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9" tIns="45714" rIns="91429" bIns="45714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0" name="组合 19"/>
          <p:cNvGrpSpPr/>
          <p:nvPr>
            <p:custDataLst>
              <p:tags r:id="rId2"/>
            </p:custDataLst>
          </p:nvPr>
        </p:nvGrpSpPr>
        <p:grpSpPr>
          <a:xfrm>
            <a:off x="5593750" y="3716159"/>
            <a:ext cx="3214737" cy="583481"/>
            <a:chOff x="742476" y="2367341"/>
            <a:chExt cx="4352039" cy="789904"/>
          </a:xfrm>
        </p:grpSpPr>
        <p:sp>
          <p:nvSpPr>
            <p:cNvPr id="21" name="MH_Number_1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742476" y="2367341"/>
              <a:ext cx="665858" cy="768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norm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3375">
                  <a:latin typeface="+mn-lt"/>
                  <a:ea typeface="+mn-ea"/>
                </a:rPr>
                <a:t>1</a:t>
              </a:r>
              <a:endParaRPr lang="zh-CN" altLang="en-US" sz="3375">
                <a:latin typeface="+mn-lt"/>
                <a:ea typeface="+mn-ea"/>
              </a:endParaRPr>
            </a:p>
          </p:txBody>
        </p:sp>
        <p:sp>
          <p:nvSpPr>
            <p:cNvPr id="22" name="MH_Entry_1"/>
            <p:cNvSpPr/>
            <p:nvPr>
              <p:custDataLst>
                <p:tags r:id="rId4"/>
              </p:custDataLst>
            </p:nvPr>
          </p:nvSpPr>
          <p:spPr>
            <a:xfrm>
              <a:off x="1435658" y="2389218"/>
              <a:ext cx="3453583" cy="6693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9810" tIns="0" rIns="0" bIns="0" anchor="ctr">
              <a:norm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</a:t>
              </a:r>
              <a:endParaRPr lang="en-GB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cxnSp>
          <p:nvCxnSpPr>
            <p:cNvPr id="23" name="MH_Others_1"/>
            <p:cNvCxnSpPr/>
            <p:nvPr>
              <p:custDataLst>
                <p:tags r:id="rId5"/>
              </p:custDataLst>
            </p:nvPr>
          </p:nvCxnSpPr>
          <p:spPr>
            <a:xfrm>
              <a:off x="890237" y="3157245"/>
              <a:ext cx="4204278" cy="0"/>
            </a:xfrm>
            <a:prstGeom prst="line">
              <a:avLst/>
            </a:prstGeom>
            <a:ln w="31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组合 25"/>
          <p:cNvGrpSpPr/>
          <p:nvPr>
            <p:custDataLst>
              <p:tags r:id="rId6"/>
            </p:custDataLst>
          </p:nvPr>
        </p:nvGrpSpPr>
        <p:grpSpPr>
          <a:xfrm>
            <a:off x="8828671" y="3716159"/>
            <a:ext cx="3214737" cy="583481"/>
            <a:chOff x="742476" y="3594551"/>
            <a:chExt cx="4352039" cy="789904"/>
          </a:xfrm>
        </p:grpSpPr>
        <p:sp>
          <p:nvSpPr>
            <p:cNvPr id="41" name="MH_Number_2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742476" y="3594551"/>
              <a:ext cx="665858" cy="768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norm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3375">
                  <a:latin typeface="+mn-lt"/>
                  <a:ea typeface="+mn-ea"/>
                </a:rPr>
                <a:t>2</a:t>
              </a:r>
              <a:endParaRPr lang="zh-CN" altLang="en-US" sz="3375">
                <a:latin typeface="+mn-lt"/>
                <a:ea typeface="+mn-ea"/>
              </a:endParaRPr>
            </a:p>
          </p:txBody>
        </p:sp>
        <p:sp>
          <p:nvSpPr>
            <p:cNvPr id="42" name="MH_Entry_2"/>
            <p:cNvSpPr/>
            <p:nvPr>
              <p:custDataLst>
                <p:tags r:id="rId8"/>
              </p:custDataLst>
            </p:nvPr>
          </p:nvSpPr>
          <p:spPr>
            <a:xfrm>
              <a:off x="1435658" y="3616428"/>
              <a:ext cx="3453583" cy="6693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9810" tIns="0" rIns="0" bIns="0" anchor="ctr">
              <a:norm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</a:t>
              </a:r>
              <a:endParaRPr lang="en-GB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cxnSp>
          <p:nvCxnSpPr>
            <p:cNvPr id="43" name="MH_Others_2"/>
            <p:cNvCxnSpPr/>
            <p:nvPr>
              <p:custDataLst>
                <p:tags r:id="rId9"/>
              </p:custDataLst>
            </p:nvPr>
          </p:nvCxnSpPr>
          <p:spPr>
            <a:xfrm>
              <a:off x="890237" y="4384455"/>
              <a:ext cx="4204278" cy="0"/>
            </a:xfrm>
            <a:prstGeom prst="line">
              <a:avLst/>
            </a:prstGeom>
            <a:ln w="31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组合 43"/>
          <p:cNvGrpSpPr/>
          <p:nvPr>
            <p:custDataLst>
              <p:tags r:id="rId10"/>
            </p:custDataLst>
          </p:nvPr>
        </p:nvGrpSpPr>
        <p:grpSpPr>
          <a:xfrm>
            <a:off x="5593750" y="6034973"/>
            <a:ext cx="3214737" cy="583481"/>
            <a:chOff x="742476" y="4821761"/>
            <a:chExt cx="4352039" cy="789904"/>
          </a:xfrm>
        </p:grpSpPr>
        <p:sp>
          <p:nvSpPr>
            <p:cNvPr id="47" name="MH_Number_3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742476" y="4821761"/>
              <a:ext cx="665858" cy="768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norm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3375">
                  <a:latin typeface="+mn-lt"/>
                  <a:ea typeface="+mn-ea"/>
                </a:rPr>
                <a:t>3</a:t>
              </a:r>
              <a:endParaRPr lang="zh-CN" altLang="en-US" sz="3375">
                <a:latin typeface="+mn-lt"/>
                <a:ea typeface="+mn-ea"/>
              </a:endParaRPr>
            </a:p>
          </p:txBody>
        </p:sp>
        <p:sp>
          <p:nvSpPr>
            <p:cNvPr id="48" name="MH_Entry_3"/>
            <p:cNvSpPr/>
            <p:nvPr>
              <p:custDataLst>
                <p:tags r:id="rId12"/>
              </p:custDataLst>
            </p:nvPr>
          </p:nvSpPr>
          <p:spPr>
            <a:xfrm>
              <a:off x="1435658" y="4843638"/>
              <a:ext cx="3453583" cy="6693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9810" tIns="0" rIns="0" bIns="0" anchor="ctr">
              <a:norm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</a:t>
              </a:r>
              <a:endParaRPr lang="en-GB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cxnSp>
          <p:nvCxnSpPr>
            <p:cNvPr id="49" name="MH_Others_3"/>
            <p:cNvCxnSpPr/>
            <p:nvPr>
              <p:custDataLst>
                <p:tags r:id="rId13"/>
              </p:custDataLst>
            </p:nvPr>
          </p:nvCxnSpPr>
          <p:spPr>
            <a:xfrm>
              <a:off x="890237" y="5611665"/>
              <a:ext cx="4204278" cy="0"/>
            </a:xfrm>
            <a:prstGeom prst="line">
              <a:avLst/>
            </a:prstGeom>
            <a:ln w="31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组合 49"/>
          <p:cNvGrpSpPr/>
          <p:nvPr>
            <p:custDataLst>
              <p:tags r:id="rId14"/>
            </p:custDataLst>
          </p:nvPr>
        </p:nvGrpSpPr>
        <p:grpSpPr>
          <a:xfrm>
            <a:off x="8828671" y="6034973"/>
            <a:ext cx="3214737" cy="583481"/>
            <a:chOff x="742476" y="6048971"/>
            <a:chExt cx="4352039" cy="789904"/>
          </a:xfrm>
        </p:grpSpPr>
        <p:sp>
          <p:nvSpPr>
            <p:cNvPr id="51" name="MH_Number_4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742476" y="6048971"/>
              <a:ext cx="665858" cy="768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norm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3375">
                  <a:latin typeface="+mn-lt"/>
                  <a:ea typeface="+mn-ea"/>
                </a:rPr>
                <a:t>4</a:t>
              </a:r>
              <a:endParaRPr lang="zh-CN" altLang="en-US" sz="3375">
                <a:latin typeface="+mn-lt"/>
                <a:ea typeface="+mn-ea"/>
              </a:endParaRPr>
            </a:p>
          </p:txBody>
        </p:sp>
        <p:sp>
          <p:nvSpPr>
            <p:cNvPr id="52" name="MH_Entry_4"/>
            <p:cNvSpPr/>
            <p:nvPr>
              <p:custDataLst>
                <p:tags r:id="rId16"/>
              </p:custDataLst>
            </p:nvPr>
          </p:nvSpPr>
          <p:spPr>
            <a:xfrm>
              <a:off x="1435658" y="6070848"/>
              <a:ext cx="3453583" cy="6693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9810" tIns="0" rIns="0" bIns="0" anchor="ctr">
              <a:norm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</a:t>
              </a:r>
              <a:endParaRPr lang="en-GB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cxnSp>
          <p:nvCxnSpPr>
            <p:cNvPr id="53" name="MH_Others_4"/>
            <p:cNvCxnSpPr/>
            <p:nvPr>
              <p:custDataLst>
                <p:tags r:id="rId17"/>
              </p:custDataLst>
            </p:nvPr>
          </p:nvCxnSpPr>
          <p:spPr>
            <a:xfrm>
              <a:off x="890237" y="6838875"/>
              <a:ext cx="4204278" cy="0"/>
            </a:xfrm>
            <a:prstGeom prst="line">
              <a:avLst/>
            </a:prstGeom>
            <a:ln w="31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Text Placeholder 1"/>
          <p:cNvSpPr txBox="1"/>
          <p:nvPr/>
        </p:nvSpPr>
        <p:spPr>
          <a:xfrm>
            <a:off x="2718017" y="2628658"/>
            <a:ext cx="2651645" cy="1265747"/>
          </a:xfrm>
          <a:prstGeom prst="rect">
            <a:avLst/>
          </a:prstGeom>
        </p:spPr>
        <p:txBody>
          <a:bodyPr vert="horz" lIns="91429" tIns="45714" rIns="91429" bIns="45714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en-US" dirty="0"/>
          </a:p>
        </p:txBody>
      </p:sp>
      <p:sp>
        <p:nvSpPr>
          <p:cNvPr id="55" name="Text Placeholder 2"/>
          <p:cNvSpPr txBox="1"/>
          <p:nvPr/>
        </p:nvSpPr>
        <p:spPr>
          <a:xfrm>
            <a:off x="1713033" y="790461"/>
            <a:ext cx="2651645" cy="618170"/>
          </a:xfrm>
          <a:prstGeom prst="rect">
            <a:avLst/>
          </a:prstGeom>
        </p:spPr>
        <p:txBody>
          <a:bodyPr vert="horz" lIns="91429" tIns="45714" rIns="91429" bIns="45714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3795" dirty="0">
                <a:solidFill>
                  <a:schemeClr val="bg1"/>
                </a:solidFill>
              </a:rPr>
              <a:t>CONTENT</a:t>
            </a:r>
            <a:endParaRPr lang="en-US" sz="3795" dirty="0">
              <a:solidFill>
                <a:schemeClr val="bg1"/>
              </a:solidFill>
            </a:endParaRPr>
          </a:p>
        </p:txBody>
      </p:sp>
      <p:sp>
        <p:nvSpPr>
          <p:cNvPr id="56" name="Frame 8"/>
          <p:cNvSpPr/>
          <p:nvPr/>
        </p:nvSpPr>
        <p:spPr>
          <a:xfrm>
            <a:off x="1482495" y="399237"/>
            <a:ext cx="4220402" cy="3900403"/>
          </a:xfrm>
          <a:prstGeom prst="frame">
            <a:avLst>
              <a:gd name="adj1" fmla="val 409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265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Text Placeholder 10"/>
          <p:cNvSpPr txBox="1"/>
          <p:nvPr/>
        </p:nvSpPr>
        <p:spPr>
          <a:xfrm>
            <a:off x="1865320" y="1565981"/>
            <a:ext cx="2651790" cy="126574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435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zh-CN" altLang="en-US" sz="8435" dirty="0">
                <a:solidFill>
                  <a:schemeClr val="bg1"/>
                </a:solidFill>
              </a:rPr>
              <a:t>目录</a:t>
            </a:r>
            <a:endParaRPr lang="en-US" sz="8435" dirty="0">
              <a:solidFill>
                <a:schemeClr val="bg1"/>
              </a:solidFill>
            </a:endParaRPr>
          </a:p>
        </p:txBody>
      </p:sp>
    </p:spTree>
    <p:custDataLst>
      <p:tags r:id="rId18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2" grpId="0" animBg="1"/>
      <p:bldP spid="55" grpId="0"/>
      <p:bldP spid="56" grpId="0" animBg="1"/>
      <p:bldP spid="5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209724" y="2135103"/>
            <a:ext cx="2439306" cy="4405374"/>
            <a:chOff x="4665731" y="1530069"/>
            <a:chExt cx="2860538" cy="5166121"/>
          </a:xfrm>
        </p:grpSpPr>
        <p:sp>
          <p:nvSpPr>
            <p:cNvPr id="6" name="Freeform 5"/>
            <p:cNvSpPr/>
            <p:nvPr/>
          </p:nvSpPr>
          <p:spPr bwMode="auto">
            <a:xfrm>
              <a:off x="4766273" y="3343781"/>
              <a:ext cx="1694440" cy="1760483"/>
            </a:xfrm>
            <a:custGeom>
              <a:avLst/>
              <a:gdLst>
                <a:gd name="T0" fmla="*/ 727 w 727"/>
                <a:gd name="T1" fmla="*/ 559 h 755"/>
                <a:gd name="T2" fmla="*/ 553 w 727"/>
                <a:gd name="T3" fmla="*/ 525 h 755"/>
                <a:gd name="T4" fmla="*/ 326 w 727"/>
                <a:gd name="T5" fmla="*/ 313 h 755"/>
                <a:gd name="T6" fmla="*/ 403 w 727"/>
                <a:gd name="T7" fmla="*/ 310 h 755"/>
                <a:gd name="T8" fmla="*/ 413 w 727"/>
                <a:gd name="T9" fmla="*/ 274 h 755"/>
                <a:gd name="T10" fmla="*/ 245 w 727"/>
                <a:gd name="T11" fmla="*/ 26 h 755"/>
                <a:gd name="T12" fmla="*/ 203 w 727"/>
                <a:gd name="T13" fmla="*/ 26 h 755"/>
                <a:gd name="T14" fmla="*/ 15 w 727"/>
                <a:gd name="T15" fmla="*/ 280 h 755"/>
                <a:gd name="T16" fmla="*/ 24 w 727"/>
                <a:gd name="T17" fmla="*/ 310 h 755"/>
                <a:gd name="T18" fmla="*/ 114 w 727"/>
                <a:gd name="T19" fmla="*/ 315 h 755"/>
                <a:gd name="T20" fmla="*/ 567 w 727"/>
                <a:gd name="T21" fmla="*/ 747 h 755"/>
                <a:gd name="T22" fmla="*/ 727 w 727"/>
                <a:gd name="T23" fmla="*/ 559 h 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27" h="755">
                  <a:moveTo>
                    <a:pt x="727" y="559"/>
                  </a:moveTo>
                  <a:cubicBezTo>
                    <a:pt x="715" y="515"/>
                    <a:pt x="651" y="517"/>
                    <a:pt x="553" y="525"/>
                  </a:cubicBezTo>
                  <a:cubicBezTo>
                    <a:pt x="479" y="533"/>
                    <a:pt x="309" y="547"/>
                    <a:pt x="326" y="313"/>
                  </a:cubicBezTo>
                  <a:cubicBezTo>
                    <a:pt x="403" y="310"/>
                    <a:pt x="403" y="310"/>
                    <a:pt x="403" y="310"/>
                  </a:cubicBezTo>
                  <a:cubicBezTo>
                    <a:pt x="429" y="310"/>
                    <a:pt x="428" y="295"/>
                    <a:pt x="413" y="274"/>
                  </a:cubicBezTo>
                  <a:cubicBezTo>
                    <a:pt x="413" y="274"/>
                    <a:pt x="297" y="101"/>
                    <a:pt x="245" y="26"/>
                  </a:cubicBezTo>
                  <a:cubicBezTo>
                    <a:pt x="231" y="6"/>
                    <a:pt x="220" y="0"/>
                    <a:pt x="203" y="26"/>
                  </a:cubicBezTo>
                  <a:cubicBezTo>
                    <a:pt x="144" y="97"/>
                    <a:pt x="55" y="225"/>
                    <a:pt x="15" y="280"/>
                  </a:cubicBezTo>
                  <a:cubicBezTo>
                    <a:pt x="12" y="284"/>
                    <a:pt x="0" y="307"/>
                    <a:pt x="24" y="310"/>
                  </a:cubicBezTo>
                  <a:cubicBezTo>
                    <a:pt x="52" y="313"/>
                    <a:pt x="114" y="315"/>
                    <a:pt x="114" y="315"/>
                  </a:cubicBezTo>
                  <a:cubicBezTo>
                    <a:pt x="93" y="749"/>
                    <a:pt x="350" y="749"/>
                    <a:pt x="567" y="747"/>
                  </a:cubicBezTo>
                  <a:cubicBezTo>
                    <a:pt x="606" y="755"/>
                    <a:pt x="723" y="704"/>
                    <a:pt x="727" y="5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5831829" y="2495082"/>
              <a:ext cx="1694440" cy="1762454"/>
            </a:xfrm>
            <a:custGeom>
              <a:avLst/>
              <a:gdLst>
                <a:gd name="T0" fmla="*/ 0 w 727"/>
                <a:gd name="T1" fmla="*/ 559 h 756"/>
                <a:gd name="T2" fmla="*/ 173 w 727"/>
                <a:gd name="T3" fmla="*/ 526 h 756"/>
                <a:gd name="T4" fmla="*/ 401 w 727"/>
                <a:gd name="T5" fmla="*/ 314 h 756"/>
                <a:gd name="T6" fmla="*/ 324 w 727"/>
                <a:gd name="T7" fmla="*/ 311 h 756"/>
                <a:gd name="T8" fmla="*/ 314 w 727"/>
                <a:gd name="T9" fmla="*/ 275 h 756"/>
                <a:gd name="T10" fmla="*/ 482 w 727"/>
                <a:gd name="T11" fmla="*/ 27 h 756"/>
                <a:gd name="T12" fmla="*/ 524 w 727"/>
                <a:gd name="T13" fmla="*/ 27 h 756"/>
                <a:gd name="T14" fmla="*/ 712 w 727"/>
                <a:gd name="T15" fmla="*/ 280 h 756"/>
                <a:gd name="T16" fmla="*/ 703 w 727"/>
                <a:gd name="T17" fmla="*/ 311 h 756"/>
                <a:gd name="T18" fmla="*/ 613 w 727"/>
                <a:gd name="T19" fmla="*/ 316 h 756"/>
                <a:gd name="T20" fmla="*/ 160 w 727"/>
                <a:gd name="T21" fmla="*/ 748 h 756"/>
                <a:gd name="T22" fmla="*/ 0 w 727"/>
                <a:gd name="T23" fmla="*/ 559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27" h="756">
                  <a:moveTo>
                    <a:pt x="0" y="559"/>
                  </a:moveTo>
                  <a:cubicBezTo>
                    <a:pt x="11" y="516"/>
                    <a:pt x="76" y="518"/>
                    <a:pt x="173" y="526"/>
                  </a:cubicBezTo>
                  <a:cubicBezTo>
                    <a:pt x="248" y="534"/>
                    <a:pt x="418" y="548"/>
                    <a:pt x="401" y="314"/>
                  </a:cubicBezTo>
                  <a:cubicBezTo>
                    <a:pt x="324" y="311"/>
                    <a:pt x="324" y="311"/>
                    <a:pt x="324" y="311"/>
                  </a:cubicBezTo>
                  <a:cubicBezTo>
                    <a:pt x="297" y="311"/>
                    <a:pt x="298" y="296"/>
                    <a:pt x="314" y="275"/>
                  </a:cubicBezTo>
                  <a:cubicBezTo>
                    <a:pt x="314" y="275"/>
                    <a:pt x="429" y="102"/>
                    <a:pt x="482" y="27"/>
                  </a:cubicBezTo>
                  <a:cubicBezTo>
                    <a:pt x="496" y="7"/>
                    <a:pt x="507" y="0"/>
                    <a:pt x="524" y="27"/>
                  </a:cubicBezTo>
                  <a:cubicBezTo>
                    <a:pt x="583" y="98"/>
                    <a:pt x="672" y="225"/>
                    <a:pt x="712" y="280"/>
                  </a:cubicBezTo>
                  <a:cubicBezTo>
                    <a:pt x="714" y="285"/>
                    <a:pt x="727" y="308"/>
                    <a:pt x="703" y="311"/>
                  </a:cubicBezTo>
                  <a:cubicBezTo>
                    <a:pt x="675" y="314"/>
                    <a:pt x="613" y="316"/>
                    <a:pt x="613" y="316"/>
                  </a:cubicBezTo>
                  <a:cubicBezTo>
                    <a:pt x="634" y="750"/>
                    <a:pt x="376" y="750"/>
                    <a:pt x="160" y="748"/>
                  </a:cubicBezTo>
                  <a:cubicBezTo>
                    <a:pt x="121" y="756"/>
                    <a:pt x="4" y="705"/>
                    <a:pt x="0" y="5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4665731" y="1530069"/>
              <a:ext cx="1695426" cy="1762454"/>
            </a:xfrm>
            <a:custGeom>
              <a:avLst/>
              <a:gdLst>
                <a:gd name="T0" fmla="*/ 727 w 727"/>
                <a:gd name="T1" fmla="*/ 559 h 756"/>
                <a:gd name="T2" fmla="*/ 554 w 727"/>
                <a:gd name="T3" fmla="*/ 526 h 756"/>
                <a:gd name="T4" fmla="*/ 326 w 727"/>
                <a:gd name="T5" fmla="*/ 314 h 756"/>
                <a:gd name="T6" fmla="*/ 403 w 727"/>
                <a:gd name="T7" fmla="*/ 311 h 756"/>
                <a:gd name="T8" fmla="*/ 413 w 727"/>
                <a:gd name="T9" fmla="*/ 275 h 756"/>
                <a:gd name="T10" fmla="*/ 245 w 727"/>
                <a:gd name="T11" fmla="*/ 27 h 756"/>
                <a:gd name="T12" fmla="*/ 203 w 727"/>
                <a:gd name="T13" fmla="*/ 27 h 756"/>
                <a:gd name="T14" fmla="*/ 15 w 727"/>
                <a:gd name="T15" fmla="*/ 280 h 756"/>
                <a:gd name="T16" fmla="*/ 24 w 727"/>
                <a:gd name="T17" fmla="*/ 311 h 756"/>
                <a:gd name="T18" fmla="*/ 114 w 727"/>
                <a:gd name="T19" fmla="*/ 316 h 756"/>
                <a:gd name="T20" fmla="*/ 567 w 727"/>
                <a:gd name="T21" fmla="*/ 748 h 756"/>
                <a:gd name="T22" fmla="*/ 727 w 727"/>
                <a:gd name="T23" fmla="*/ 559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27" h="756">
                  <a:moveTo>
                    <a:pt x="727" y="559"/>
                  </a:moveTo>
                  <a:cubicBezTo>
                    <a:pt x="716" y="516"/>
                    <a:pt x="651" y="518"/>
                    <a:pt x="554" y="526"/>
                  </a:cubicBezTo>
                  <a:cubicBezTo>
                    <a:pt x="479" y="534"/>
                    <a:pt x="309" y="548"/>
                    <a:pt x="326" y="314"/>
                  </a:cubicBezTo>
                  <a:cubicBezTo>
                    <a:pt x="403" y="311"/>
                    <a:pt x="403" y="311"/>
                    <a:pt x="403" y="311"/>
                  </a:cubicBezTo>
                  <a:cubicBezTo>
                    <a:pt x="430" y="311"/>
                    <a:pt x="429" y="296"/>
                    <a:pt x="413" y="275"/>
                  </a:cubicBezTo>
                  <a:cubicBezTo>
                    <a:pt x="413" y="275"/>
                    <a:pt x="298" y="102"/>
                    <a:pt x="245" y="27"/>
                  </a:cubicBezTo>
                  <a:cubicBezTo>
                    <a:pt x="231" y="7"/>
                    <a:pt x="220" y="0"/>
                    <a:pt x="203" y="27"/>
                  </a:cubicBezTo>
                  <a:cubicBezTo>
                    <a:pt x="144" y="98"/>
                    <a:pt x="55" y="226"/>
                    <a:pt x="15" y="280"/>
                  </a:cubicBezTo>
                  <a:cubicBezTo>
                    <a:pt x="13" y="285"/>
                    <a:pt x="0" y="308"/>
                    <a:pt x="24" y="311"/>
                  </a:cubicBezTo>
                  <a:cubicBezTo>
                    <a:pt x="52" y="314"/>
                    <a:pt x="114" y="316"/>
                    <a:pt x="114" y="316"/>
                  </a:cubicBezTo>
                  <a:cubicBezTo>
                    <a:pt x="93" y="750"/>
                    <a:pt x="351" y="750"/>
                    <a:pt x="567" y="748"/>
                  </a:cubicBezTo>
                  <a:cubicBezTo>
                    <a:pt x="606" y="756"/>
                    <a:pt x="723" y="705"/>
                    <a:pt x="727" y="5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Freeform 8"/>
            <p:cNvSpPr/>
            <p:nvPr/>
          </p:nvSpPr>
          <p:spPr bwMode="auto">
            <a:xfrm>
              <a:off x="5927443" y="1632584"/>
              <a:ext cx="104486" cy="4464293"/>
            </a:xfrm>
            <a:custGeom>
              <a:avLst/>
              <a:gdLst>
                <a:gd name="T0" fmla="*/ 94 w 106"/>
                <a:gd name="T1" fmla="*/ 4529 h 4529"/>
                <a:gd name="T2" fmla="*/ 0 w 106"/>
                <a:gd name="T3" fmla="*/ 4484 h 4529"/>
                <a:gd name="T4" fmla="*/ 12 w 106"/>
                <a:gd name="T5" fmla="*/ 0 h 4529"/>
                <a:gd name="T6" fmla="*/ 106 w 106"/>
                <a:gd name="T7" fmla="*/ 0 h 4529"/>
                <a:gd name="T8" fmla="*/ 94 w 106"/>
                <a:gd name="T9" fmla="*/ 4529 h 4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4529">
                  <a:moveTo>
                    <a:pt x="94" y="4529"/>
                  </a:moveTo>
                  <a:lnTo>
                    <a:pt x="0" y="4484"/>
                  </a:lnTo>
                  <a:lnTo>
                    <a:pt x="12" y="0"/>
                  </a:lnTo>
                  <a:lnTo>
                    <a:pt x="106" y="0"/>
                  </a:lnTo>
                  <a:lnTo>
                    <a:pt x="94" y="4529"/>
                  </a:lnTo>
                  <a:close/>
                </a:path>
              </a:pathLst>
            </a:custGeom>
            <a:solidFill>
              <a:srgbClr val="87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6181757" y="1632584"/>
              <a:ext cx="102514" cy="4467250"/>
            </a:xfrm>
            <a:custGeom>
              <a:avLst/>
              <a:gdLst>
                <a:gd name="T0" fmla="*/ 87 w 104"/>
                <a:gd name="T1" fmla="*/ 4498 h 4532"/>
                <a:gd name="T2" fmla="*/ 0 w 104"/>
                <a:gd name="T3" fmla="*/ 4532 h 4532"/>
                <a:gd name="T4" fmla="*/ 11 w 104"/>
                <a:gd name="T5" fmla="*/ 0 h 4532"/>
                <a:gd name="T6" fmla="*/ 104 w 104"/>
                <a:gd name="T7" fmla="*/ 3 h 4532"/>
                <a:gd name="T8" fmla="*/ 87 w 104"/>
                <a:gd name="T9" fmla="*/ 4498 h 4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4532">
                  <a:moveTo>
                    <a:pt x="87" y="4498"/>
                  </a:moveTo>
                  <a:lnTo>
                    <a:pt x="0" y="4532"/>
                  </a:lnTo>
                  <a:lnTo>
                    <a:pt x="11" y="0"/>
                  </a:lnTo>
                  <a:lnTo>
                    <a:pt x="104" y="3"/>
                  </a:lnTo>
                  <a:lnTo>
                    <a:pt x="87" y="4498"/>
                  </a:lnTo>
                  <a:close/>
                </a:path>
              </a:pathLst>
            </a:custGeom>
            <a:solidFill>
              <a:srgbClr val="87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6016157" y="1632584"/>
              <a:ext cx="181371" cy="4467250"/>
            </a:xfrm>
            <a:custGeom>
              <a:avLst/>
              <a:gdLst>
                <a:gd name="T0" fmla="*/ 172 w 184"/>
                <a:gd name="T1" fmla="*/ 4532 h 4532"/>
                <a:gd name="T2" fmla="*/ 0 w 184"/>
                <a:gd name="T3" fmla="*/ 4529 h 4532"/>
                <a:gd name="T4" fmla="*/ 11 w 184"/>
                <a:gd name="T5" fmla="*/ 0 h 4532"/>
                <a:gd name="T6" fmla="*/ 184 w 184"/>
                <a:gd name="T7" fmla="*/ 0 h 4532"/>
                <a:gd name="T8" fmla="*/ 172 w 184"/>
                <a:gd name="T9" fmla="*/ 4532 h 4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4532">
                  <a:moveTo>
                    <a:pt x="172" y="4532"/>
                  </a:moveTo>
                  <a:lnTo>
                    <a:pt x="0" y="4529"/>
                  </a:lnTo>
                  <a:lnTo>
                    <a:pt x="11" y="0"/>
                  </a:lnTo>
                  <a:lnTo>
                    <a:pt x="184" y="0"/>
                  </a:lnTo>
                  <a:lnTo>
                    <a:pt x="172" y="4532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Freeform 11"/>
            <p:cNvSpPr/>
            <p:nvPr/>
          </p:nvSpPr>
          <p:spPr bwMode="auto">
            <a:xfrm>
              <a:off x="5927443" y="5975634"/>
              <a:ext cx="344999" cy="720556"/>
            </a:xfrm>
            <a:custGeom>
              <a:avLst/>
              <a:gdLst>
                <a:gd name="T0" fmla="*/ 38 w 148"/>
                <a:gd name="T1" fmla="*/ 52 h 309"/>
                <a:gd name="T2" fmla="*/ 70 w 148"/>
                <a:gd name="T3" fmla="*/ 17 h 309"/>
                <a:gd name="T4" fmla="*/ 107 w 148"/>
                <a:gd name="T5" fmla="*/ 45 h 309"/>
                <a:gd name="T6" fmla="*/ 134 w 148"/>
                <a:gd name="T7" fmla="*/ 18 h 309"/>
                <a:gd name="T8" fmla="*/ 148 w 148"/>
                <a:gd name="T9" fmla="*/ 34 h 309"/>
                <a:gd name="T10" fmla="*/ 78 w 148"/>
                <a:gd name="T11" fmla="*/ 309 h 309"/>
                <a:gd name="T12" fmla="*/ 0 w 148"/>
                <a:gd name="T13" fmla="*/ 33 h 309"/>
                <a:gd name="T14" fmla="*/ 38 w 148"/>
                <a:gd name="T15" fmla="*/ 52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8" h="309">
                  <a:moveTo>
                    <a:pt x="38" y="52"/>
                  </a:moveTo>
                  <a:cubicBezTo>
                    <a:pt x="38" y="52"/>
                    <a:pt x="57" y="13"/>
                    <a:pt x="70" y="17"/>
                  </a:cubicBezTo>
                  <a:cubicBezTo>
                    <a:pt x="84" y="21"/>
                    <a:pt x="103" y="15"/>
                    <a:pt x="107" y="45"/>
                  </a:cubicBezTo>
                  <a:cubicBezTo>
                    <a:pt x="111" y="42"/>
                    <a:pt x="122" y="19"/>
                    <a:pt x="134" y="18"/>
                  </a:cubicBezTo>
                  <a:cubicBezTo>
                    <a:pt x="145" y="18"/>
                    <a:pt x="148" y="34"/>
                    <a:pt x="148" y="34"/>
                  </a:cubicBezTo>
                  <a:cubicBezTo>
                    <a:pt x="78" y="309"/>
                    <a:pt x="78" y="309"/>
                    <a:pt x="78" y="309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24" y="0"/>
                    <a:pt x="38" y="52"/>
                  </a:cubicBezTo>
                  <a:close/>
                </a:path>
              </a:pathLst>
            </a:custGeom>
            <a:solidFill>
              <a:srgbClr val="F3E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Freeform 12"/>
            <p:cNvSpPr/>
            <p:nvPr/>
          </p:nvSpPr>
          <p:spPr bwMode="auto">
            <a:xfrm>
              <a:off x="6043757" y="6409348"/>
              <a:ext cx="126171" cy="286842"/>
            </a:xfrm>
            <a:custGeom>
              <a:avLst/>
              <a:gdLst>
                <a:gd name="T0" fmla="*/ 0 w 54"/>
                <a:gd name="T1" fmla="*/ 23 h 123"/>
                <a:gd name="T2" fmla="*/ 28 w 54"/>
                <a:gd name="T3" fmla="*/ 123 h 123"/>
                <a:gd name="T4" fmla="*/ 54 w 54"/>
                <a:gd name="T5" fmla="*/ 23 h 123"/>
                <a:gd name="T6" fmla="*/ 0 w 54"/>
                <a:gd name="T7" fmla="*/ 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23">
                  <a:moveTo>
                    <a:pt x="0" y="23"/>
                  </a:moveTo>
                  <a:cubicBezTo>
                    <a:pt x="28" y="123"/>
                    <a:pt x="28" y="123"/>
                    <a:pt x="28" y="123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4" y="23"/>
                    <a:pt x="27" y="0"/>
                    <a:pt x="0" y="2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5939271" y="1632584"/>
              <a:ext cx="348942" cy="31444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5927443" y="2833182"/>
              <a:ext cx="437656" cy="3266652"/>
            </a:xfrm>
            <a:custGeom>
              <a:avLst/>
              <a:gdLst>
                <a:gd name="T0" fmla="*/ 38 w 188"/>
                <a:gd name="T1" fmla="*/ 1401 h 1401"/>
                <a:gd name="T2" fmla="*/ 40 w 188"/>
                <a:gd name="T3" fmla="*/ 246 h 1401"/>
                <a:gd name="T4" fmla="*/ 188 w 188"/>
                <a:gd name="T5" fmla="*/ 187 h 1401"/>
                <a:gd name="T6" fmla="*/ 186 w 188"/>
                <a:gd name="T7" fmla="*/ 0 h 1401"/>
                <a:gd name="T8" fmla="*/ 3 w 188"/>
                <a:gd name="T9" fmla="*/ 226 h 1401"/>
                <a:gd name="T10" fmla="*/ 0 w 188"/>
                <a:gd name="T11" fmla="*/ 1381 h 1401"/>
                <a:gd name="T12" fmla="*/ 38 w 188"/>
                <a:gd name="T13" fmla="*/ 1401 h 1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8" h="1401">
                  <a:moveTo>
                    <a:pt x="38" y="1401"/>
                  </a:moveTo>
                  <a:cubicBezTo>
                    <a:pt x="40" y="246"/>
                    <a:pt x="40" y="246"/>
                    <a:pt x="40" y="246"/>
                  </a:cubicBezTo>
                  <a:cubicBezTo>
                    <a:pt x="131" y="218"/>
                    <a:pt x="182" y="213"/>
                    <a:pt x="188" y="187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71" y="93"/>
                    <a:pt x="3" y="184"/>
                    <a:pt x="3" y="226"/>
                  </a:cubicBezTo>
                  <a:cubicBezTo>
                    <a:pt x="0" y="1381"/>
                    <a:pt x="0" y="1381"/>
                    <a:pt x="0" y="1381"/>
                  </a:cubicBezTo>
                  <a:cubicBezTo>
                    <a:pt x="14" y="1364"/>
                    <a:pt x="30" y="1368"/>
                    <a:pt x="38" y="14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5826900" y="3798195"/>
              <a:ext cx="447513" cy="2294739"/>
            </a:xfrm>
            <a:custGeom>
              <a:avLst/>
              <a:gdLst>
                <a:gd name="T0" fmla="*/ 151 w 192"/>
                <a:gd name="T1" fmla="*/ 984 h 984"/>
                <a:gd name="T2" fmla="*/ 154 w 192"/>
                <a:gd name="T3" fmla="*/ 256 h 984"/>
                <a:gd name="T4" fmla="*/ 0 w 192"/>
                <a:gd name="T5" fmla="*/ 195 h 984"/>
                <a:gd name="T6" fmla="*/ 2 w 192"/>
                <a:gd name="T7" fmla="*/ 0 h 984"/>
                <a:gd name="T8" fmla="*/ 192 w 192"/>
                <a:gd name="T9" fmla="*/ 235 h 984"/>
                <a:gd name="T10" fmla="*/ 191 w 192"/>
                <a:gd name="T11" fmla="*/ 968 h 984"/>
                <a:gd name="T12" fmla="*/ 151 w 192"/>
                <a:gd name="T13" fmla="*/ 984 h 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984">
                  <a:moveTo>
                    <a:pt x="151" y="984"/>
                  </a:moveTo>
                  <a:cubicBezTo>
                    <a:pt x="154" y="256"/>
                    <a:pt x="154" y="256"/>
                    <a:pt x="154" y="256"/>
                  </a:cubicBezTo>
                  <a:cubicBezTo>
                    <a:pt x="59" y="227"/>
                    <a:pt x="6" y="221"/>
                    <a:pt x="0" y="195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8" y="97"/>
                    <a:pt x="192" y="192"/>
                    <a:pt x="192" y="235"/>
                  </a:cubicBezTo>
                  <a:cubicBezTo>
                    <a:pt x="191" y="968"/>
                    <a:pt x="191" y="968"/>
                    <a:pt x="191" y="968"/>
                  </a:cubicBezTo>
                  <a:cubicBezTo>
                    <a:pt x="186" y="945"/>
                    <a:pt x="164" y="947"/>
                    <a:pt x="151" y="9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6013200" y="4646893"/>
              <a:ext cx="452442" cy="1449983"/>
            </a:xfrm>
            <a:custGeom>
              <a:avLst/>
              <a:gdLst>
                <a:gd name="T0" fmla="*/ 71 w 194"/>
                <a:gd name="T1" fmla="*/ 620 h 622"/>
                <a:gd name="T2" fmla="*/ 74 w 194"/>
                <a:gd name="T3" fmla="*/ 246 h 622"/>
                <a:gd name="T4" fmla="*/ 194 w 194"/>
                <a:gd name="T5" fmla="*/ 194 h 622"/>
                <a:gd name="T6" fmla="*/ 192 w 194"/>
                <a:gd name="T7" fmla="*/ 0 h 622"/>
                <a:gd name="T8" fmla="*/ 0 w 194"/>
                <a:gd name="T9" fmla="*/ 234 h 622"/>
                <a:gd name="T10" fmla="*/ 1 w 194"/>
                <a:gd name="T11" fmla="*/ 622 h 622"/>
                <a:gd name="T12" fmla="*/ 71 w 194"/>
                <a:gd name="T13" fmla="*/ 620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4" h="622">
                  <a:moveTo>
                    <a:pt x="71" y="620"/>
                  </a:moveTo>
                  <a:cubicBezTo>
                    <a:pt x="74" y="246"/>
                    <a:pt x="74" y="246"/>
                    <a:pt x="74" y="246"/>
                  </a:cubicBezTo>
                  <a:cubicBezTo>
                    <a:pt x="169" y="217"/>
                    <a:pt x="188" y="221"/>
                    <a:pt x="194" y="194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176" y="96"/>
                    <a:pt x="0" y="191"/>
                    <a:pt x="0" y="234"/>
                  </a:cubicBezTo>
                  <a:cubicBezTo>
                    <a:pt x="1" y="622"/>
                    <a:pt x="1" y="622"/>
                    <a:pt x="1" y="622"/>
                  </a:cubicBezTo>
                  <a:cubicBezTo>
                    <a:pt x="21" y="582"/>
                    <a:pt x="59" y="583"/>
                    <a:pt x="71" y="6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7" name="Freeform 56"/>
            <p:cNvSpPr/>
            <p:nvPr/>
          </p:nvSpPr>
          <p:spPr bwMode="auto">
            <a:xfrm>
              <a:off x="6071357" y="2754325"/>
              <a:ext cx="91671" cy="60128"/>
            </a:xfrm>
            <a:custGeom>
              <a:avLst/>
              <a:gdLst>
                <a:gd name="T0" fmla="*/ 10 w 39"/>
                <a:gd name="T1" fmla="*/ 6 h 26"/>
                <a:gd name="T2" fmla="*/ 3 w 39"/>
                <a:gd name="T3" fmla="*/ 14 h 26"/>
                <a:gd name="T4" fmla="*/ 9 w 39"/>
                <a:gd name="T5" fmla="*/ 21 h 26"/>
                <a:gd name="T6" fmla="*/ 27 w 39"/>
                <a:gd name="T7" fmla="*/ 0 h 26"/>
                <a:gd name="T8" fmla="*/ 39 w 39"/>
                <a:gd name="T9" fmla="*/ 13 h 26"/>
                <a:gd name="T10" fmla="*/ 29 w 39"/>
                <a:gd name="T11" fmla="*/ 26 h 26"/>
                <a:gd name="T12" fmla="*/ 27 w 39"/>
                <a:gd name="T13" fmla="*/ 23 h 26"/>
                <a:gd name="T14" fmla="*/ 35 w 39"/>
                <a:gd name="T15" fmla="*/ 13 h 26"/>
                <a:gd name="T16" fmla="*/ 28 w 39"/>
                <a:gd name="T17" fmla="*/ 4 h 26"/>
                <a:gd name="T18" fmla="*/ 10 w 39"/>
                <a:gd name="T19" fmla="*/ 26 h 26"/>
                <a:gd name="T20" fmla="*/ 0 w 39"/>
                <a:gd name="T21" fmla="*/ 14 h 26"/>
                <a:gd name="T22" fmla="*/ 9 w 39"/>
                <a:gd name="T23" fmla="*/ 2 h 26"/>
                <a:gd name="T24" fmla="*/ 10 w 39"/>
                <a:gd name="T2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" h="26">
                  <a:moveTo>
                    <a:pt x="10" y="6"/>
                  </a:moveTo>
                  <a:cubicBezTo>
                    <a:pt x="6" y="7"/>
                    <a:pt x="3" y="10"/>
                    <a:pt x="3" y="14"/>
                  </a:cubicBezTo>
                  <a:cubicBezTo>
                    <a:pt x="3" y="19"/>
                    <a:pt x="5" y="21"/>
                    <a:pt x="9" y="21"/>
                  </a:cubicBezTo>
                  <a:cubicBezTo>
                    <a:pt x="17" y="22"/>
                    <a:pt x="15" y="0"/>
                    <a:pt x="27" y="0"/>
                  </a:cubicBezTo>
                  <a:cubicBezTo>
                    <a:pt x="33" y="0"/>
                    <a:pt x="39" y="3"/>
                    <a:pt x="39" y="13"/>
                  </a:cubicBezTo>
                  <a:cubicBezTo>
                    <a:pt x="39" y="21"/>
                    <a:pt x="33" y="24"/>
                    <a:pt x="29" y="26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31" y="21"/>
                    <a:pt x="35" y="18"/>
                    <a:pt x="35" y="13"/>
                  </a:cubicBezTo>
                  <a:cubicBezTo>
                    <a:pt x="35" y="7"/>
                    <a:pt x="32" y="4"/>
                    <a:pt x="28" y="4"/>
                  </a:cubicBezTo>
                  <a:cubicBezTo>
                    <a:pt x="19" y="4"/>
                    <a:pt x="21" y="26"/>
                    <a:pt x="10" y="26"/>
                  </a:cubicBezTo>
                  <a:cubicBezTo>
                    <a:pt x="4" y="26"/>
                    <a:pt x="0" y="21"/>
                    <a:pt x="0" y="14"/>
                  </a:cubicBezTo>
                  <a:cubicBezTo>
                    <a:pt x="0" y="8"/>
                    <a:pt x="3" y="4"/>
                    <a:pt x="9" y="2"/>
                  </a:cubicBezTo>
                  <a:lnTo>
                    <a:pt x="10" y="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8" name="Freeform 57"/>
            <p:cNvSpPr>
              <a:spLocks noEditPoints="1"/>
            </p:cNvSpPr>
            <p:nvPr/>
          </p:nvSpPr>
          <p:spPr bwMode="auto">
            <a:xfrm>
              <a:off x="6071357" y="2674482"/>
              <a:ext cx="88714" cy="69986"/>
            </a:xfrm>
            <a:custGeom>
              <a:avLst/>
              <a:gdLst>
                <a:gd name="T0" fmla="*/ 90 w 90"/>
                <a:gd name="T1" fmla="*/ 71 h 71"/>
                <a:gd name="T2" fmla="*/ 0 w 90"/>
                <a:gd name="T3" fmla="*/ 43 h 71"/>
                <a:gd name="T4" fmla="*/ 0 w 90"/>
                <a:gd name="T5" fmla="*/ 29 h 71"/>
                <a:gd name="T6" fmla="*/ 90 w 90"/>
                <a:gd name="T7" fmla="*/ 0 h 71"/>
                <a:gd name="T8" fmla="*/ 90 w 90"/>
                <a:gd name="T9" fmla="*/ 12 h 71"/>
                <a:gd name="T10" fmla="*/ 62 w 90"/>
                <a:gd name="T11" fmla="*/ 19 h 71"/>
                <a:gd name="T12" fmla="*/ 62 w 90"/>
                <a:gd name="T13" fmla="*/ 52 h 71"/>
                <a:gd name="T14" fmla="*/ 90 w 90"/>
                <a:gd name="T15" fmla="*/ 59 h 71"/>
                <a:gd name="T16" fmla="*/ 90 w 90"/>
                <a:gd name="T17" fmla="*/ 71 h 71"/>
                <a:gd name="T18" fmla="*/ 55 w 90"/>
                <a:gd name="T19" fmla="*/ 50 h 71"/>
                <a:gd name="T20" fmla="*/ 55 w 90"/>
                <a:gd name="T21" fmla="*/ 22 h 71"/>
                <a:gd name="T22" fmla="*/ 7 w 90"/>
                <a:gd name="T23" fmla="*/ 36 h 71"/>
                <a:gd name="T24" fmla="*/ 7 w 90"/>
                <a:gd name="T25" fmla="*/ 36 h 71"/>
                <a:gd name="T26" fmla="*/ 55 w 90"/>
                <a:gd name="T27" fmla="*/ 5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71">
                  <a:moveTo>
                    <a:pt x="90" y="71"/>
                  </a:moveTo>
                  <a:lnTo>
                    <a:pt x="0" y="43"/>
                  </a:lnTo>
                  <a:lnTo>
                    <a:pt x="0" y="29"/>
                  </a:lnTo>
                  <a:lnTo>
                    <a:pt x="90" y="0"/>
                  </a:lnTo>
                  <a:lnTo>
                    <a:pt x="90" y="12"/>
                  </a:lnTo>
                  <a:lnTo>
                    <a:pt x="62" y="19"/>
                  </a:lnTo>
                  <a:lnTo>
                    <a:pt x="62" y="52"/>
                  </a:lnTo>
                  <a:lnTo>
                    <a:pt x="90" y="59"/>
                  </a:lnTo>
                  <a:lnTo>
                    <a:pt x="90" y="71"/>
                  </a:lnTo>
                  <a:close/>
                  <a:moveTo>
                    <a:pt x="55" y="50"/>
                  </a:moveTo>
                  <a:lnTo>
                    <a:pt x="55" y="22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55" y="5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9" name="Freeform 58"/>
            <p:cNvSpPr/>
            <p:nvPr/>
          </p:nvSpPr>
          <p:spPr bwMode="auto">
            <a:xfrm>
              <a:off x="6071357" y="2583796"/>
              <a:ext cx="88714" cy="74914"/>
            </a:xfrm>
            <a:custGeom>
              <a:avLst/>
              <a:gdLst>
                <a:gd name="T0" fmla="*/ 90 w 90"/>
                <a:gd name="T1" fmla="*/ 10 h 76"/>
                <a:gd name="T2" fmla="*/ 10 w 90"/>
                <a:gd name="T3" fmla="*/ 10 h 76"/>
                <a:gd name="T4" fmla="*/ 10 w 90"/>
                <a:gd name="T5" fmla="*/ 10 h 76"/>
                <a:gd name="T6" fmla="*/ 90 w 90"/>
                <a:gd name="T7" fmla="*/ 36 h 76"/>
                <a:gd name="T8" fmla="*/ 90 w 90"/>
                <a:gd name="T9" fmla="*/ 43 h 76"/>
                <a:gd name="T10" fmla="*/ 10 w 90"/>
                <a:gd name="T11" fmla="*/ 69 h 76"/>
                <a:gd name="T12" fmla="*/ 10 w 90"/>
                <a:gd name="T13" fmla="*/ 69 h 76"/>
                <a:gd name="T14" fmla="*/ 90 w 90"/>
                <a:gd name="T15" fmla="*/ 69 h 76"/>
                <a:gd name="T16" fmla="*/ 90 w 90"/>
                <a:gd name="T17" fmla="*/ 76 h 76"/>
                <a:gd name="T18" fmla="*/ 0 w 90"/>
                <a:gd name="T19" fmla="*/ 76 h 76"/>
                <a:gd name="T20" fmla="*/ 0 w 90"/>
                <a:gd name="T21" fmla="*/ 62 h 76"/>
                <a:gd name="T22" fmla="*/ 74 w 90"/>
                <a:gd name="T23" fmla="*/ 38 h 76"/>
                <a:gd name="T24" fmla="*/ 74 w 90"/>
                <a:gd name="T25" fmla="*/ 38 h 76"/>
                <a:gd name="T26" fmla="*/ 0 w 90"/>
                <a:gd name="T27" fmla="*/ 17 h 76"/>
                <a:gd name="T28" fmla="*/ 0 w 90"/>
                <a:gd name="T29" fmla="*/ 0 h 76"/>
                <a:gd name="T30" fmla="*/ 90 w 90"/>
                <a:gd name="T31" fmla="*/ 0 h 76"/>
                <a:gd name="T32" fmla="*/ 90 w 90"/>
                <a:gd name="T33" fmla="*/ 1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76">
                  <a:moveTo>
                    <a:pt x="90" y="10"/>
                  </a:moveTo>
                  <a:lnTo>
                    <a:pt x="10" y="10"/>
                  </a:lnTo>
                  <a:lnTo>
                    <a:pt x="10" y="10"/>
                  </a:lnTo>
                  <a:lnTo>
                    <a:pt x="90" y="36"/>
                  </a:lnTo>
                  <a:lnTo>
                    <a:pt x="90" y="43"/>
                  </a:lnTo>
                  <a:lnTo>
                    <a:pt x="10" y="69"/>
                  </a:lnTo>
                  <a:lnTo>
                    <a:pt x="10" y="69"/>
                  </a:lnTo>
                  <a:lnTo>
                    <a:pt x="90" y="69"/>
                  </a:lnTo>
                  <a:lnTo>
                    <a:pt x="90" y="76"/>
                  </a:lnTo>
                  <a:lnTo>
                    <a:pt x="0" y="76"/>
                  </a:lnTo>
                  <a:lnTo>
                    <a:pt x="0" y="62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0" y="17"/>
                  </a:lnTo>
                  <a:lnTo>
                    <a:pt x="0" y="0"/>
                  </a:lnTo>
                  <a:lnTo>
                    <a:pt x="90" y="0"/>
                  </a:lnTo>
                  <a:lnTo>
                    <a:pt x="90" y="1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0" name="Freeform 59"/>
            <p:cNvSpPr>
              <a:spLocks noEditPoints="1"/>
            </p:cNvSpPr>
            <p:nvPr/>
          </p:nvSpPr>
          <p:spPr bwMode="auto">
            <a:xfrm>
              <a:off x="6071357" y="2501982"/>
              <a:ext cx="88714" cy="56186"/>
            </a:xfrm>
            <a:custGeom>
              <a:avLst/>
              <a:gdLst>
                <a:gd name="T0" fmla="*/ 38 w 38"/>
                <a:gd name="T1" fmla="*/ 24 h 24"/>
                <a:gd name="T2" fmla="*/ 0 w 38"/>
                <a:gd name="T3" fmla="*/ 24 h 24"/>
                <a:gd name="T4" fmla="*/ 0 w 38"/>
                <a:gd name="T5" fmla="*/ 11 h 24"/>
                <a:gd name="T6" fmla="*/ 11 w 38"/>
                <a:gd name="T7" fmla="*/ 0 h 24"/>
                <a:gd name="T8" fmla="*/ 21 w 38"/>
                <a:gd name="T9" fmla="*/ 13 h 24"/>
                <a:gd name="T10" fmla="*/ 21 w 38"/>
                <a:gd name="T11" fmla="*/ 20 h 24"/>
                <a:gd name="T12" fmla="*/ 38 w 38"/>
                <a:gd name="T13" fmla="*/ 20 h 24"/>
                <a:gd name="T14" fmla="*/ 38 w 38"/>
                <a:gd name="T15" fmla="*/ 24 h 24"/>
                <a:gd name="T16" fmla="*/ 18 w 38"/>
                <a:gd name="T17" fmla="*/ 20 h 24"/>
                <a:gd name="T18" fmla="*/ 18 w 38"/>
                <a:gd name="T19" fmla="*/ 13 h 24"/>
                <a:gd name="T20" fmla="*/ 11 w 38"/>
                <a:gd name="T21" fmla="*/ 4 h 24"/>
                <a:gd name="T22" fmla="*/ 4 w 38"/>
                <a:gd name="T23" fmla="*/ 12 h 24"/>
                <a:gd name="T24" fmla="*/ 4 w 38"/>
                <a:gd name="T25" fmla="*/ 20 h 24"/>
                <a:gd name="T26" fmla="*/ 18 w 38"/>
                <a:gd name="T27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24">
                  <a:moveTo>
                    <a:pt x="38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3"/>
                    <a:pt x="5" y="0"/>
                    <a:pt x="11" y="0"/>
                  </a:cubicBezTo>
                  <a:cubicBezTo>
                    <a:pt x="17" y="0"/>
                    <a:pt x="21" y="4"/>
                    <a:pt x="21" y="13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38" y="20"/>
                    <a:pt x="38" y="20"/>
                    <a:pt x="38" y="20"/>
                  </a:cubicBezTo>
                  <a:lnTo>
                    <a:pt x="38" y="24"/>
                  </a:lnTo>
                  <a:close/>
                  <a:moveTo>
                    <a:pt x="18" y="20"/>
                  </a:moveTo>
                  <a:cubicBezTo>
                    <a:pt x="18" y="13"/>
                    <a:pt x="18" y="13"/>
                    <a:pt x="18" y="13"/>
                  </a:cubicBezTo>
                  <a:cubicBezTo>
                    <a:pt x="18" y="6"/>
                    <a:pt x="15" y="4"/>
                    <a:pt x="11" y="4"/>
                  </a:cubicBezTo>
                  <a:cubicBezTo>
                    <a:pt x="6" y="4"/>
                    <a:pt x="4" y="6"/>
                    <a:pt x="4" y="12"/>
                  </a:cubicBezTo>
                  <a:cubicBezTo>
                    <a:pt x="4" y="20"/>
                    <a:pt x="4" y="20"/>
                    <a:pt x="4" y="20"/>
                  </a:cubicBezTo>
                  <a:lnTo>
                    <a:pt x="18" y="2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1" name="Freeform 60"/>
            <p:cNvSpPr/>
            <p:nvPr/>
          </p:nvSpPr>
          <p:spPr bwMode="auto">
            <a:xfrm>
              <a:off x="6071357" y="2431997"/>
              <a:ext cx="88714" cy="51257"/>
            </a:xfrm>
            <a:custGeom>
              <a:avLst/>
              <a:gdLst>
                <a:gd name="T0" fmla="*/ 90 w 90"/>
                <a:gd name="T1" fmla="*/ 52 h 52"/>
                <a:gd name="T2" fmla="*/ 0 w 90"/>
                <a:gd name="T3" fmla="*/ 52 h 52"/>
                <a:gd name="T4" fmla="*/ 0 w 90"/>
                <a:gd name="T5" fmla="*/ 43 h 52"/>
                <a:gd name="T6" fmla="*/ 81 w 90"/>
                <a:gd name="T7" fmla="*/ 43 h 52"/>
                <a:gd name="T8" fmla="*/ 81 w 90"/>
                <a:gd name="T9" fmla="*/ 0 h 52"/>
                <a:gd name="T10" fmla="*/ 90 w 90"/>
                <a:gd name="T11" fmla="*/ 0 h 52"/>
                <a:gd name="T12" fmla="*/ 90 w 90"/>
                <a:gd name="T1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52">
                  <a:moveTo>
                    <a:pt x="90" y="52"/>
                  </a:moveTo>
                  <a:lnTo>
                    <a:pt x="0" y="52"/>
                  </a:lnTo>
                  <a:lnTo>
                    <a:pt x="0" y="43"/>
                  </a:lnTo>
                  <a:lnTo>
                    <a:pt x="81" y="43"/>
                  </a:lnTo>
                  <a:lnTo>
                    <a:pt x="81" y="0"/>
                  </a:lnTo>
                  <a:lnTo>
                    <a:pt x="90" y="0"/>
                  </a:lnTo>
                  <a:lnTo>
                    <a:pt x="90" y="5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2" name="Freeform 61"/>
            <p:cNvSpPr/>
            <p:nvPr/>
          </p:nvSpPr>
          <p:spPr bwMode="auto">
            <a:xfrm>
              <a:off x="6071357" y="2360040"/>
              <a:ext cx="88714" cy="56186"/>
            </a:xfrm>
            <a:custGeom>
              <a:avLst/>
              <a:gdLst>
                <a:gd name="T0" fmla="*/ 0 w 90"/>
                <a:gd name="T1" fmla="*/ 2 h 57"/>
                <a:gd name="T2" fmla="*/ 10 w 90"/>
                <a:gd name="T3" fmla="*/ 2 h 57"/>
                <a:gd name="T4" fmla="*/ 10 w 90"/>
                <a:gd name="T5" fmla="*/ 47 h 57"/>
                <a:gd name="T6" fmla="*/ 41 w 90"/>
                <a:gd name="T7" fmla="*/ 47 h 57"/>
                <a:gd name="T8" fmla="*/ 41 w 90"/>
                <a:gd name="T9" fmla="*/ 17 h 57"/>
                <a:gd name="T10" fmla="*/ 48 w 90"/>
                <a:gd name="T11" fmla="*/ 17 h 57"/>
                <a:gd name="T12" fmla="*/ 48 w 90"/>
                <a:gd name="T13" fmla="*/ 47 h 57"/>
                <a:gd name="T14" fmla="*/ 81 w 90"/>
                <a:gd name="T15" fmla="*/ 47 h 57"/>
                <a:gd name="T16" fmla="*/ 81 w 90"/>
                <a:gd name="T17" fmla="*/ 0 h 57"/>
                <a:gd name="T18" fmla="*/ 90 w 90"/>
                <a:gd name="T19" fmla="*/ 0 h 57"/>
                <a:gd name="T20" fmla="*/ 90 w 90"/>
                <a:gd name="T21" fmla="*/ 57 h 57"/>
                <a:gd name="T22" fmla="*/ 0 w 90"/>
                <a:gd name="T23" fmla="*/ 57 h 57"/>
                <a:gd name="T24" fmla="*/ 0 w 90"/>
                <a:gd name="T25" fmla="*/ 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0" h="57">
                  <a:moveTo>
                    <a:pt x="0" y="2"/>
                  </a:moveTo>
                  <a:lnTo>
                    <a:pt x="10" y="2"/>
                  </a:lnTo>
                  <a:lnTo>
                    <a:pt x="10" y="47"/>
                  </a:lnTo>
                  <a:lnTo>
                    <a:pt x="41" y="47"/>
                  </a:lnTo>
                  <a:lnTo>
                    <a:pt x="41" y="17"/>
                  </a:lnTo>
                  <a:lnTo>
                    <a:pt x="48" y="17"/>
                  </a:lnTo>
                  <a:lnTo>
                    <a:pt x="48" y="47"/>
                  </a:lnTo>
                  <a:lnTo>
                    <a:pt x="81" y="47"/>
                  </a:lnTo>
                  <a:lnTo>
                    <a:pt x="81" y="0"/>
                  </a:lnTo>
                  <a:lnTo>
                    <a:pt x="90" y="0"/>
                  </a:lnTo>
                  <a:lnTo>
                    <a:pt x="90" y="57"/>
                  </a:lnTo>
                  <a:lnTo>
                    <a:pt x="0" y="57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3" name="Freeform 62"/>
            <p:cNvSpPr/>
            <p:nvPr/>
          </p:nvSpPr>
          <p:spPr bwMode="auto">
            <a:xfrm>
              <a:off x="6071357" y="2252597"/>
              <a:ext cx="88714" cy="61114"/>
            </a:xfrm>
            <a:custGeom>
              <a:avLst/>
              <a:gdLst>
                <a:gd name="T0" fmla="*/ 10 w 90"/>
                <a:gd name="T1" fmla="*/ 26 h 62"/>
                <a:gd name="T2" fmla="*/ 90 w 90"/>
                <a:gd name="T3" fmla="*/ 26 h 62"/>
                <a:gd name="T4" fmla="*/ 90 w 90"/>
                <a:gd name="T5" fmla="*/ 36 h 62"/>
                <a:gd name="T6" fmla="*/ 10 w 90"/>
                <a:gd name="T7" fmla="*/ 36 h 62"/>
                <a:gd name="T8" fmla="*/ 10 w 90"/>
                <a:gd name="T9" fmla="*/ 62 h 62"/>
                <a:gd name="T10" fmla="*/ 0 w 90"/>
                <a:gd name="T11" fmla="*/ 62 h 62"/>
                <a:gd name="T12" fmla="*/ 0 w 90"/>
                <a:gd name="T13" fmla="*/ 0 h 62"/>
                <a:gd name="T14" fmla="*/ 10 w 90"/>
                <a:gd name="T15" fmla="*/ 0 h 62"/>
                <a:gd name="T16" fmla="*/ 10 w 90"/>
                <a:gd name="T17" fmla="*/ 26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62">
                  <a:moveTo>
                    <a:pt x="10" y="26"/>
                  </a:moveTo>
                  <a:lnTo>
                    <a:pt x="90" y="26"/>
                  </a:lnTo>
                  <a:lnTo>
                    <a:pt x="90" y="36"/>
                  </a:lnTo>
                  <a:lnTo>
                    <a:pt x="10" y="36"/>
                  </a:lnTo>
                  <a:lnTo>
                    <a:pt x="10" y="62"/>
                  </a:lnTo>
                  <a:lnTo>
                    <a:pt x="0" y="62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2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4" name="Freeform 63"/>
            <p:cNvSpPr/>
            <p:nvPr/>
          </p:nvSpPr>
          <p:spPr bwMode="auto">
            <a:xfrm>
              <a:off x="6071357" y="2180640"/>
              <a:ext cx="88714" cy="56186"/>
            </a:xfrm>
            <a:custGeom>
              <a:avLst/>
              <a:gdLst>
                <a:gd name="T0" fmla="*/ 0 w 90"/>
                <a:gd name="T1" fmla="*/ 2 h 57"/>
                <a:gd name="T2" fmla="*/ 10 w 90"/>
                <a:gd name="T3" fmla="*/ 2 h 57"/>
                <a:gd name="T4" fmla="*/ 10 w 90"/>
                <a:gd name="T5" fmla="*/ 47 h 57"/>
                <a:gd name="T6" fmla="*/ 41 w 90"/>
                <a:gd name="T7" fmla="*/ 47 h 57"/>
                <a:gd name="T8" fmla="*/ 41 w 90"/>
                <a:gd name="T9" fmla="*/ 17 h 57"/>
                <a:gd name="T10" fmla="*/ 48 w 90"/>
                <a:gd name="T11" fmla="*/ 17 h 57"/>
                <a:gd name="T12" fmla="*/ 48 w 90"/>
                <a:gd name="T13" fmla="*/ 47 h 57"/>
                <a:gd name="T14" fmla="*/ 81 w 90"/>
                <a:gd name="T15" fmla="*/ 47 h 57"/>
                <a:gd name="T16" fmla="*/ 81 w 90"/>
                <a:gd name="T17" fmla="*/ 0 h 57"/>
                <a:gd name="T18" fmla="*/ 90 w 90"/>
                <a:gd name="T19" fmla="*/ 0 h 57"/>
                <a:gd name="T20" fmla="*/ 90 w 90"/>
                <a:gd name="T21" fmla="*/ 57 h 57"/>
                <a:gd name="T22" fmla="*/ 0 w 90"/>
                <a:gd name="T23" fmla="*/ 57 h 57"/>
                <a:gd name="T24" fmla="*/ 0 w 90"/>
                <a:gd name="T25" fmla="*/ 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0" h="57">
                  <a:moveTo>
                    <a:pt x="0" y="2"/>
                  </a:moveTo>
                  <a:lnTo>
                    <a:pt x="10" y="2"/>
                  </a:lnTo>
                  <a:lnTo>
                    <a:pt x="10" y="47"/>
                  </a:lnTo>
                  <a:lnTo>
                    <a:pt x="41" y="47"/>
                  </a:lnTo>
                  <a:lnTo>
                    <a:pt x="41" y="17"/>
                  </a:lnTo>
                  <a:lnTo>
                    <a:pt x="48" y="17"/>
                  </a:lnTo>
                  <a:lnTo>
                    <a:pt x="48" y="47"/>
                  </a:lnTo>
                  <a:lnTo>
                    <a:pt x="81" y="47"/>
                  </a:lnTo>
                  <a:lnTo>
                    <a:pt x="81" y="0"/>
                  </a:lnTo>
                  <a:lnTo>
                    <a:pt x="90" y="0"/>
                  </a:lnTo>
                  <a:lnTo>
                    <a:pt x="90" y="57"/>
                  </a:lnTo>
                  <a:lnTo>
                    <a:pt x="0" y="57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5" name="Freeform 64"/>
            <p:cNvSpPr/>
            <p:nvPr/>
          </p:nvSpPr>
          <p:spPr bwMode="auto">
            <a:xfrm>
              <a:off x="6071357" y="2108683"/>
              <a:ext cx="88714" cy="65057"/>
            </a:xfrm>
            <a:custGeom>
              <a:avLst/>
              <a:gdLst>
                <a:gd name="T0" fmla="*/ 90 w 90"/>
                <a:gd name="T1" fmla="*/ 54 h 66"/>
                <a:gd name="T2" fmla="*/ 90 w 90"/>
                <a:gd name="T3" fmla="*/ 66 h 66"/>
                <a:gd name="T4" fmla="*/ 43 w 90"/>
                <a:gd name="T5" fmla="*/ 40 h 66"/>
                <a:gd name="T6" fmla="*/ 0 w 90"/>
                <a:gd name="T7" fmla="*/ 64 h 66"/>
                <a:gd name="T8" fmla="*/ 0 w 90"/>
                <a:gd name="T9" fmla="*/ 52 h 66"/>
                <a:gd name="T10" fmla="*/ 33 w 90"/>
                <a:gd name="T11" fmla="*/ 33 h 66"/>
                <a:gd name="T12" fmla="*/ 0 w 90"/>
                <a:gd name="T13" fmla="*/ 14 h 66"/>
                <a:gd name="T14" fmla="*/ 0 w 90"/>
                <a:gd name="T15" fmla="*/ 4 h 66"/>
                <a:gd name="T16" fmla="*/ 43 w 90"/>
                <a:gd name="T17" fmla="*/ 28 h 66"/>
                <a:gd name="T18" fmla="*/ 90 w 90"/>
                <a:gd name="T19" fmla="*/ 0 h 66"/>
                <a:gd name="T20" fmla="*/ 90 w 90"/>
                <a:gd name="T21" fmla="*/ 11 h 66"/>
                <a:gd name="T22" fmla="*/ 52 w 90"/>
                <a:gd name="T23" fmla="*/ 33 h 66"/>
                <a:gd name="T24" fmla="*/ 90 w 90"/>
                <a:gd name="T25" fmla="*/ 5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0" h="66">
                  <a:moveTo>
                    <a:pt x="90" y="54"/>
                  </a:moveTo>
                  <a:lnTo>
                    <a:pt x="90" y="66"/>
                  </a:lnTo>
                  <a:lnTo>
                    <a:pt x="43" y="40"/>
                  </a:lnTo>
                  <a:lnTo>
                    <a:pt x="0" y="64"/>
                  </a:lnTo>
                  <a:lnTo>
                    <a:pt x="0" y="52"/>
                  </a:lnTo>
                  <a:lnTo>
                    <a:pt x="33" y="33"/>
                  </a:lnTo>
                  <a:lnTo>
                    <a:pt x="0" y="14"/>
                  </a:lnTo>
                  <a:lnTo>
                    <a:pt x="0" y="4"/>
                  </a:lnTo>
                  <a:lnTo>
                    <a:pt x="43" y="28"/>
                  </a:lnTo>
                  <a:lnTo>
                    <a:pt x="90" y="0"/>
                  </a:lnTo>
                  <a:lnTo>
                    <a:pt x="90" y="11"/>
                  </a:lnTo>
                  <a:lnTo>
                    <a:pt x="52" y="33"/>
                  </a:lnTo>
                  <a:lnTo>
                    <a:pt x="90" y="5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6" name="Freeform 65"/>
            <p:cNvSpPr/>
            <p:nvPr/>
          </p:nvSpPr>
          <p:spPr bwMode="auto">
            <a:xfrm>
              <a:off x="6071357" y="2042640"/>
              <a:ext cx="88714" cy="61114"/>
            </a:xfrm>
            <a:custGeom>
              <a:avLst/>
              <a:gdLst>
                <a:gd name="T0" fmla="*/ 10 w 90"/>
                <a:gd name="T1" fmla="*/ 26 h 62"/>
                <a:gd name="T2" fmla="*/ 90 w 90"/>
                <a:gd name="T3" fmla="*/ 26 h 62"/>
                <a:gd name="T4" fmla="*/ 90 w 90"/>
                <a:gd name="T5" fmla="*/ 36 h 62"/>
                <a:gd name="T6" fmla="*/ 10 w 90"/>
                <a:gd name="T7" fmla="*/ 36 h 62"/>
                <a:gd name="T8" fmla="*/ 10 w 90"/>
                <a:gd name="T9" fmla="*/ 62 h 62"/>
                <a:gd name="T10" fmla="*/ 0 w 90"/>
                <a:gd name="T11" fmla="*/ 62 h 62"/>
                <a:gd name="T12" fmla="*/ 0 w 90"/>
                <a:gd name="T13" fmla="*/ 0 h 62"/>
                <a:gd name="T14" fmla="*/ 10 w 90"/>
                <a:gd name="T15" fmla="*/ 0 h 62"/>
                <a:gd name="T16" fmla="*/ 10 w 90"/>
                <a:gd name="T17" fmla="*/ 26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62">
                  <a:moveTo>
                    <a:pt x="10" y="26"/>
                  </a:moveTo>
                  <a:lnTo>
                    <a:pt x="90" y="26"/>
                  </a:lnTo>
                  <a:lnTo>
                    <a:pt x="90" y="36"/>
                  </a:lnTo>
                  <a:lnTo>
                    <a:pt x="10" y="36"/>
                  </a:lnTo>
                  <a:lnTo>
                    <a:pt x="10" y="62"/>
                  </a:lnTo>
                  <a:lnTo>
                    <a:pt x="0" y="62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2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9" name="Freeform 78"/>
            <p:cNvSpPr/>
            <p:nvPr/>
          </p:nvSpPr>
          <p:spPr bwMode="auto">
            <a:xfrm>
              <a:off x="5188158" y="3751866"/>
              <a:ext cx="196157" cy="428785"/>
            </a:xfrm>
            <a:custGeom>
              <a:avLst/>
              <a:gdLst>
                <a:gd name="T0" fmla="*/ 4 w 84"/>
                <a:gd name="T1" fmla="*/ 184 h 184"/>
                <a:gd name="T2" fmla="*/ 4 w 84"/>
                <a:gd name="T3" fmla="*/ 168 h 184"/>
                <a:gd name="T4" fmla="*/ 35 w 84"/>
                <a:gd name="T5" fmla="*/ 168 h 184"/>
                <a:gd name="T6" fmla="*/ 35 w 84"/>
                <a:gd name="T7" fmla="*/ 21 h 184"/>
                <a:gd name="T8" fmla="*/ 0 w 84"/>
                <a:gd name="T9" fmla="*/ 25 h 184"/>
                <a:gd name="T10" fmla="*/ 0 w 84"/>
                <a:gd name="T11" fmla="*/ 13 h 184"/>
                <a:gd name="T12" fmla="*/ 35 w 84"/>
                <a:gd name="T13" fmla="*/ 0 h 184"/>
                <a:gd name="T14" fmla="*/ 53 w 84"/>
                <a:gd name="T15" fmla="*/ 0 h 184"/>
                <a:gd name="T16" fmla="*/ 53 w 84"/>
                <a:gd name="T17" fmla="*/ 168 h 184"/>
                <a:gd name="T18" fmla="*/ 84 w 84"/>
                <a:gd name="T19" fmla="*/ 168 h 184"/>
                <a:gd name="T20" fmla="*/ 84 w 84"/>
                <a:gd name="T21" fmla="*/ 184 h 184"/>
                <a:gd name="T22" fmla="*/ 4 w 84"/>
                <a:gd name="T23" fmla="*/ 18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4" h="184">
                  <a:moveTo>
                    <a:pt x="4" y="184"/>
                  </a:moveTo>
                  <a:cubicBezTo>
                    <a:pt x="4" y="168"/>
                    <a:pt x="4" y="168"/>
                    <a:pt x="4" y="168"/>
                  </a:cubicBezTo>
                  <a:cubicBezTo>
                    <a:pt x="35" y="168"/>
                    <a:pt x="35" y="168"/>
                    <a:pt x="35" y="168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3" y="9"/>
                    <a:pt x="27" y="5"/>
                    <a:pt x="35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168"/>
                    <a:pt x="53" y="168"/>
                    <a:pt x="53" y="168"/>
                  </a:cubicBezTo>
                  <a:cubicBezTo>
                    <a:pt x="84" y="168"/>
                    <a:pt x="84" y="168"/>
                    <a:pt x="84" y="168"/>
                  </a:cubicBezTo>
                  <a:cubicBezTo>
                    <a:pt x="84" y="184"/>
                    <a:pt x="84" y="184"/>
                    <a:pt x="84" y="184"/>
                  </a:cubicBezTo>
                  <a:lnTo>
                    <a:pt x="4" y="1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0" name="Freeform 79"/>
            <p:cNvSpPr/>
            <p:nvPr/>
          </p:nvSpPr>
          <p:spPr bwMode="auto">
            <a:xfrm>
              <a:off x="6878655" y="2903167"/>
              <a:ext cx="273042" cy="426814"/>
            </a:xfrm>
            <a:custGeom>
              <a:avLst/>
              <a:gdLst>
                <a:gd name="T0" fmla="*/ 117 w 117"/>
                <a:gd name="T1" fmla="*/ 183 h 183"/>
                <a:gd name="T2" fmla="*/ 0 w 117"/>
                <a:gd name="T3" fmla="*/ 183 h 183"/>
                <a:gd name="T4" fmla="*/ 0 w 117"/>
                <a:gd name="T5" fmla="*/ 164 h 183"/>
                <a:gd name="T6" fmla="*/ 98 w 117"/>
                <a:gd name="T7" fmla="*/ 48 h 183"/>
                <a:gd name="T8" fmla="*/ 62 w 117"/>
                <a:gd name="T9" fmla="*/ 15 h 183"/>
                <a:gd name="T10" fmla="*/ 19 w 117"/>
                <a:gd name="T11" fmla="*/ 54 h 183"/>
                <a:gd name="T12" fmla="*/ 1 w 117"/>
                <a:gd name="T13" fmla="*/ 50 h 183"/>
                <a:gd name="T14" fmla="*/ 62 w 117"/>
                <a:gd name="T15" fmla="*/ 0 h 183"/>
                <a:gd name="T16" fmla="*/ 117 w 117"/>
                <a:gd name="T17" fmla="*/ 48 h 183"/>
                <a:gd name="T18" fmla="*/ 19 w 117"/>
                <a:gd name="T19" fmla="*/ 167 h 183"/>
                <a:gd name="T20" fmla="*/ 117 w 117"/>
                <a:gd name="T21" fmla="*/ 167 h 183"/>
                <a:gd name="T22" fmla="*/ 117 w 117"/>
                <a:gd name="T23" fmla="*/ 18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7" h="183">
                  <a:moveTo>
                    <a:pt x="117" y="183"/>
                  </a:moveTo>
                  <a:cubicBezTo>
                    <a:pt x="0" y="183"/>
                    <a:pt x="0" y="183"/>
                    <a:pt x="0" y="183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31" y="100"/>
                    <a:pt x="98" y="97"/>
                    <a:pt x="98" y="48"/>
                  </a:cubicBezTo>
                  <a:cubicBezTo>
                    <a:pt x="98" y="27"/>
                    <a:pt x="85" y="15"/>
                    <a:pt x="62" y="15"/>
                  </a:cubicBezTo>
                  <a:cubicBezTo>
                    <a:pt x="36" y="15"/>
                    <a:pt x="22" y="36"/>
                    <a:pt x="19" y="54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7" y="25"/>
                    <a:pt x="22" y="0"/>
                    <a:pt x="62" y="0"/>
                  </a:cubicBezTo>
                  <a:cubicBezTo>
                    <a:pt x="92" y="0"/>
                    <a:pt x="117" y="17"/>
                    <a:pt x="117" y="48"/>
                  </a:cubicBezTo>
                  <a:cubicBezTo>
                    <a:pt x="117" y="103"/>
                    <a:pt x="38" y="118"/>
                    <a:pt x="19" y="167"/>
                  </a:cubicBezTo>
                  <a:cubicBezTo>
                    <a:pt x="117" y="167"/>
                    <a:pt x="117" y="167"/>
                    <a:pt x="117" y="167"/>
                  </a:cubicBezTo>
                  <a:lnTo>
                    <a:pt x="117" y="18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1" name="Freeform 80"/>
            <p:cNvSpPr/>
            <p:nvPr/>
          </p:nvSpPr>
          <p:spPr bwMode="auto">
            <a:xfrm>
              <a:off x="5029459" y="1938155"/>
              <a:ext cx="291771" cy="433714"/>
            </a:xfrm>
            <a:custGeom>
              <a:avLst/>
              <a:gdLst>
                <a:gd name="T0" fmla="*/ 14 w 125"/>
                <a:gd name="T1" fmla="*/ 140 h 186"/>
                <a:gd name="T2" fmla="*/ 64 w 125"/>
                <a:gd name="T3" fmla="*/ 170 h 186"/>
                <a:gd name="T4" fmla="*/ 106 w 125"/>
                <a:gd name="T5" fmla="*/ 135 h 186"/>
                <a:gd name="T6" fmla="*/ 55 w 125"/>
                <a:gd name="T7" fmla="*/ 94 h 186"/>
                <a:gd name="T8" fmla="*/ 38 w 125"/>
                <a:gd name="T9" fmla="*/ 94 h 186"/>
                <a:gd name="T10" fmla="*/ 38 w 125"/>
                <a:gd name="T11" fmla="*/ 79 h 186"/>
                <a:gd name="T12" fmla="*/ 48 w 125"/>
                <a:gd name="T13" fmla="*/ 79 h 186"/>
                <a:gd name="T14" fmla="*/ 100 w 125"/>
                <a:gd name="T15" fmla="*/ 45 h 186"/>
                <a:gd name="T16" fmla="*/ 67 w 125"/>
                <a:gd name="T17" fmla="*/ 15 h 186"/>
                <a:gd name="T18" fmla="*/ 23 w 125"/>
                <a:gd name="T19" fmla="*/ 40 h 186"/>
                <a:gd name="T20" fmla="*/ 9 w 125"/>
                <a:gd name="T21" fmla="*/ 30 h 186"/>
                <a:gd name="T22" fmla="*/ 67 w 125"/>
                <a:gd name="T23" fmla="*/ 0 h 186"/>
                <a:gd name="T24" fmla="*/ 119 w 125"/>
                <a:gd name="T25" fmla="*/ 45 h 186"/>
                <a:gd name="T26" fmla="*/ 91 w 125"/>
                <a:gd name="T27" fmla="*/ 85 h 186"/>
                <a:gd name="T28" fmla="*/ 125 w 125"/>
                <a:gd name="T29" fmla="*/ 133 h 186"/>
                <a:gd name="T30" fmla="*/ 64 w 125"/>
                <a:gd name="T31" fmla="*/ 186 h 186"/>
                <a:gd name="T32" fmla="*/ 0 w 125"/>
                <a:gd name="T33" fmla="*/ 150 h 186"/>
                <a:gd name="T34" fmla="*/ 14 w 125"/>
                <a:gd name="T35" fmla="*/ 14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5" h="186">
                  <a:moveTo>
                    <a:pt x="14" y="140"/>
                  </a:moveTo>
                  <a:cubicBezTo>
                    <a:pt x="28" y="159"/>
                    <a:pt x="45" y="170"/>
                    <a:pt x="64" y="170"/>
                  </a:cubicBezTo>
                  <a:cubicBezTo>
                    <a:pt x="90" y="170"/>
                    <a:pt x="106" y="157"/>
                    <a:pt x="106" y="135"/>
                  </a:cubicBezTo>
                  <a:cubicBezTo>
                    <a:pt x="106" y="110"/>
                    <a:pt x="91" y="94"/>
                    <a:pt x="55" y="94"/>
                  </a:cubicBezTo>
                  <a:cubicBezTo>
                    <a:pt x="38" y="94"/>
                    <a:pt x="38" y="94"/>
                    <a:pt x="38" y="94"/>
                  </a:cubicBezTo>
                  <a:cubicBezTo>
                    <a:pt x="38" y="79"/>
                    <a:pt x="38" y="79"/>
                    <a:pt x="38" y="79"/>
                  </a:cubicBezTo>
                  <a:cubicBezTo>
                    <a:pt x="48" y="79"/>
                    <a:pt x="48" y="79"/>
                    <a:pt x="48" y="79"/>
                  </a:cubicBezTo>
                  <a:cubicBezTo>
                    <a:pt x="84" y="79"/>
                    <a:pt x="100" y="67"/>
                    <a:pt x="100" y="45"/>
                  </a:cubicBezTo>
                  <a:cubicBezTo>
                    <a:pt x="100" y="27"/>
                    <a:pt x="84" y="15"/>
                    <a:pt x="67" y="15"/>
                  </a:cubicBezTo>
                  <a:cubicBezTo>
                    <a:pt x="45" y="15"/>
                    <a:pt x="35" y="25"/>
                    <a:pt x="23" y="4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21" y="13"/>
                    <a:pt x="38" y="0"/>
                    <a:pt x="67" y="0"/>
                  </a:cubicBezTo>
                  <a:cubicBezTo>
                    <a:pt x="99" y="0"/>
                    <a:pt x="119" y="16"/>
                    <a:pt x="119" y="45"/>
                  </a:cubicBezTo>
                  <a:cubicBezTo>
                    <a:pt x="119" y="67"/>
                    <a:pt x="105" y="79"/>
                    <a:pt x="91" y="85"/>
                  </a:cubicBezTo>
                  <a:cubicBezTo>
                    <a:pt x="119" y="96"/>
                    <a:pt x="125" y="116"/>
                    <a:pt x="125" y="133"/>
                  </a:cubicBezTo>
                  <a:cubicBezTo>
                    <a:pt x="125" y="164"/>
                    <a:pt x="102" y="186"/>
                    <a:pt x="64" y="186"/>
                  </a:cubicBezTo>
                  <a:cubicBezTo>
                    <a:pt x="29" y="186"/>
                    <a:pt x="8" y="164"/>
                    <a:pt x="0" y="150"/>
                  </a:cubicBezTo>
                  <a:lnTo>
                    <a:pt x="14" y="1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866730" y="3139444"/>
            <a:ext cx="3198741" cy="617492"/>
            <a:chOff x="7665253" y="2591639"/>
            <a:chExt cx="3033214" cy="585537"/>
          </a:xfrm>
        </p:grpSpPr>
        <p:sp>
          <p:nvSpPr>
            <p:cNvPr id="83" name="TextBox 82"/>
            <p:cNvSpPr txBox="1"/>
            <p:nvPr/>
          </p:nvSpPr>
          <p:spPr>
            <a:xfrm>
              <a:off x="7665253" y="2591639"/>
              <a:ext cx="1366830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7665253" y="2821484"/>
              <a:ext cx="3033214" cy="3556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970757" y="2273123"/>
            <a:ext cx="3198741" cy="623441"/>
            <a:chOff x="1358936" y="1745737"/>
            <a:chExt cx="3033214" cy="591177"/>
          </a:xfrm>
        </p:grpSpPr>
        <p:sp>
          <p:nvSpPr>
            <p:cNvPr id="85" name="TextBox 84"/>
            <p:cNvSpPr txBox="1"/>
            <p:nvPr/>
          </p:nvSpPr>
          <p:spPr>
            <a:xfrm>
              <a:off x="2995793" y="1745737"/>
              <a:ext cx="1366830" cy="311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1358936" y="1970814"/>
              <a:ext cx="3033214" cy="3661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970757" y="3649034"/>
            <a:ext cx="3198741" cy="620197"/>
            <a:chOff x="1358936" y="3460009"/>
            <a:chExt cx="3033214" cy="588102"/>
          </a:xfrm>
        </p:grpSpPr>
        <p:sp>
          <p:nvSpPr>
            <p:cNvPr id="87" name="TextBox 86"/>
            <p:cNvSpPr txBox="1"/>
            <p:nvPr/>
          </p:nvSpPr>
          <p:spPr>
            <a:xfrm>
              <a:off x="2995793" y="3460009"/>
              <a:ext cx="1366830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1358936" y="3682011"/>
              <a:ext cx="3033214" cy="3661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387723" y="5021699"/>
            <a:ext cx="4105471" cy="1297103"/>
            <a:chOff x="873251" y="5128108"/>
            <a:chExt cx="3893022" cy="1229981"/>
          </a:xfrm>
        </p:grpSpPr>
        <p:sp>
          <p:nvSpPr>
            <p:cNvPr id="89" name="Rectangle 88"/>
            <p:cNvSpPr/>
            <p:nvPr/>
          </p:nvSpPr>
          <p:spPr>
            <a:xfrm>
              <a:off x="873251" y="5128108"/>
              <a:ext cx="3893022" cy="122998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20000"/>
                </a:lnSpc>
              </a:pPr>
              <a:endParaRPr lang="en-GB" sz="95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1083372" y="5440700"/>
              <a:ext cx="3478696" cy="4365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0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</a:t>
              </a:r>
              <a:r>
                <a:rPr lang="en-US" altLang="zh-CN" sz="10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copy your content to this directly.</a:t>
              </a:r>
              <a:endParaRPr lang="en-GB" altLang="zh-CN" sz="1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93" name="Freeform 92"/>
          <p:cNvSpPr>
            <a:spLocks noEditPoints="1"/>
          </p:cNvSpPr>
          <p:nvPr/>
        </p:nvSpPr>
        <p:spPr bwMode="auto">
          <a:xfrm>
            <a:off x="10386639" y="4601197"/>
            <a:ext cx="416574" cy="438711"/>
          </a:xfrm>
          <a:custGeom>
            <a:avLst/>
            <a:gdLst>
              <a:gd name="T0" fmla="*/ 20 w 96"/>
              <a:gd name="T1" fmla="*/ 86 h 101"/>
              <a:gd name="T2" fmla="*/ 7 w 96"/>
              <a:gd name="T3" fmla="*/ 58 h 101"/>
              <a:gd name="T4" fmla="*/ 18 w 96"/>
              <a:gd name="T5" fmla="*/ 29 h 101"/>
              <a:gd name="T6" fmla="*/ 42 w 96"/>
              <a:gd name="T7" fmla="*/ 17 h 101"/>
              <a:gd name="T8" fmla="*/ 41 w 96"/>
              <a:gd name="T9" fmla="*/ 9 h 101"/>
              <a:gd name="T10" fmla="*/ 36 w 96"/>
              <a:gd name="T11" fmla="*/ 10 h 101"/>
              <a:gd name="T12" fmla="*/ 35 w 96"/>
              <a:gd name="T13" fmla="*/ 5 h 101"/>
              <a:gd name="T14" fmla="*/ 48 w 96"/>
              <a:gd name="T15" fmla="*/ 3 h 101"/>
              <a:gd name="T16" fmla="*/ 49 w 96"/>
              <a:gd name="T17" fmla="*/ 8 h 101"/>
              <a:gd name="T18" fmla="*/ 44 w 96"/>
              <a:gd name="T19" fmla="*/ 9 h 101"/>
              <a:gd name="T20" fmla="*/ 46 w 96"/>
              <a:gd name="T21" fmla="*/ 16 h 101"/>
              <a:gd name="T22" fmla="*/ 74 w 96"/>
              <a:gd name="T23" fmla="*/ 27 h 101"/>
              <a:gd name="T24" fmla="*/ 87 w 96"/>
              <a:gd name="T25" fmla="*/ 54 h 101"/>
              <a:gd name="T26" fmla="*/ 77 w 96"/>
              <a:gd name="T27" fmla="*/ 83 h 101"/>
              <a:gd name="T28" fmla="*/ 75 w 96"/>
              <a:gd name="T29" fmla="*/ 85 h 101"/>
              <a:gd name="T30" fmla="*/ 79 w 96"/>
              <a:gd name="T31" fmla="*/ 101 h 101"/>
              <a:gd name="T32" fmla="*/ 74 w 96"/>
              <a:gd name="T33" fmla="*/ 101 h 101"/>
              <a:gd name="T34" fmla="*/ 63 w 96"/>
              <a:gd name="T35" fmla="*/ 93 h 101"/>
              <a:gd name="T36" fmla="*/ 49 w 96"/>
              <a:gd name="T37" fmla="*/ 96 h 101"/>
              <a:gd name="T38" fmla="*/ 32 w 96"/>
              <a:gd name="T39" fmla="*/ 93 h 101"/>
              <a:gd name="T40" fmla="*/ 22 w 96"/>
              <a:gd name="T41" fmla="*/ 101 h 101"/>
              <a:gd name="T42" fmla="*/ 17 w 96"/>
              <a:gd name="T43" fmla="*/ 101 h 101"/>
              <a:gd name="T44" fmla="*/ 21 w 96"/>
              <a:gd name="T45" fmla="*/ 86 h 101"/>
              <a:gd name="T46" fmla="*/ 20 w 96"/>
              <a:gd name="T47" fmla="*/ 86 h 101"/>
              <a:gd name="T48" fmla="*/ 82 w 96"/>
              <a:gd name="T49" fmla="*/ 6 h 101"/>
              <a:gd name="T50" fmla="*/ 60 w 96"/>
              <a:gd name="T51" fmla="*/ 11 h 101"/>
              <a:gd name="T52" fmla="*/ 92 w 96"/>
              <a:gd name="T53" fmla="*/ 31 h 101"/>
              <a:gd name="T54" fmla="*/ 88 w 96"/>
              <a:gd name="T55" fmla="*/ 9 h 101"/>
              <a:gd name="T56" fmla="*/ 92 w 96"/>
              <a:gd name="T57" fmla="*/ 3 h 101"/>
              <a:gd name="T58" fmla="*/ 86 w 96"/>
              <a:gd name="T59" fmla="*/ 0 h 101"/>
              <a:gd name="T60" fmla="*/ 82 w 96"/>
              <a:gd name="T61" fmla="*/ 6 h 101"/>
              <a:gd name="T62" fmla="*/ 14 w 96"/>
              <a:gd name="T63" fmla="*/ 6 h 101"/>
              <a:gd name="T64" fmla="*/ 10 w 96"/>
              <a:gd name="T65" fmla="*/ 0 h 101"/>
              <a:gd name="T66" fmla="*/ 4 w 96"/>
              <a:gd name="T67" fmla="*/ 3 h 101"/>
              <a:gd name="T68" fmla="*/ 8 w 96"/>
              <a:gd name="T69" fmla="*/ 9 h 101"/>
              <a:gd name="T70" fmla="*/ 4 w 96"/>
              <a:gd name="T71" fmla="*/ 31 h 101"/>
              <a:gd name="T72" fmla="*/ 36 w 96"/>
              <a:gd name="T73" fmla="*/ 11 h 101"/>
              <a:gd name="T74" fmla="*/ 14 w 96"/>
              <a:gd name="T75" fmla="*/ 6 h 101"/>
              <a:gd name="T76" fmla="*/ 43 w 96"/>
              <a:gd name="T77" fmla="*/ 54 h 101"/>
              <a:gd name="T78" fmla="*/ 42 w 96"/>
              <a:gd name="T79" fmla="*/ 56 h 101"/>
              <a:gd name="T80" fmla="*/ 22 w 96"/>
              <a:gd name="T81" fmla="*/ 61 h 101"/>
              <a:gd name="T82" fmla="*/ 22 w 96"/>
              <a:gd name="T83" fmla="*/ 64 h 101"/>
              <a:gd name="T84" fmla="*/ 43 w 96"/>
              <a:gd name="T85" fmla="*/ 59 h 101"/>
              <a:gd name="T86" fmla="*/ 46 w 96"/>
              <a:gd name="T87" fmla="*/ 61 h 101"/>
              <a:gd name="T88" fmla="*/ 54 w 96"/>
              <a:gd name="T89" fmla="*/ 58 h 101"/>
              <a:gd name="T90" fmla="*/ 50 w 96"/>
              <a:gd name="T91" fmla="*/ 50 h 101"/>
              <a:gd name="T92" fmla="*/ 49 w 96"/>
              <a:gd name="T93" fmla="*/ 50 h 101"/>
              <a:gd name="T94" fmla="*/ 41 w 96"/>
              <a:gd name="T95" fmla="*/ 37 h 101"/>
              <a:gd name="T96" fmla="*/ 38 w 96"/>
              <a:gd name="T97" fmla="*/ 39 h 101"/>
              <a:gd name="T98" fmla="*/ 44 w 96"/>
              <a:gd name="T99" fmla="*/ 52 h 101"/>
              <a:gd name="T100" fmla="*/ 43 w 96"/>
              <a:gd name="T101" fmla="*/ 54 h 101"/>
              <a:gd name="T102" fmla="*/ 18 w 96"/>
              <a:gd name="T103" fmla="*/ 58 h 101"/>
              <a:gd name="T104" fmla="*/ 28 w 96"/>
              <a:gd name="T105" fmla="*/ 78 h 101"/>
              <a:gd name="T106" fmla="*/ 49 w 96"/>
              <a:gd name="T107" fmla="*/ 85 h 101"/>
              <a:gd name="T108" fmla="*/ 69 w 96"/>
              <a:gd name="T109" fmla="*/ 76 h 101"/>
              <a:gd name="T110" fmla="*/ 76 w 96"/>
              <a:gd name="T111" fmla="*/ 55 h 101"/>
              <a:gd name="T112" fmla="*/ 67 w 96"/>
              <a:gd name="T113" fmla="*/ 35 h 101"/>
              <a:gd name="T114" fmla="*/ 46 w 96"/>
              <a:gd name="T115" fmla="*/ 27 h 101"/>
              <a:gd name="T116" fmla="*/ 26 w 96"/>
              <a:gd name="T117" fmla="*/ 37 h 101"/>
              <a:gd name="T118" fmla="*/ 18 w 96"/>
              <a:gd name="T119" fmla="*/ 58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6" h="101">
                <a:moveTo>
                  <a:pt x="20" y="86"/>
                </a:moveTo>
                <a:cubicBezTo>
                  <a:pt x="12" y="78"/>
                  <a:pt x="8" y="68"/>
                  <a:pt x="7" y="58"/>
                </a:cubicBezTo>
                <a:cubicBezTo>
                  <a:pt x="7" y="48"/>
                  <a:pt x="10" y="38"/>
                  <a:pt x="18" y="29"/>
                </a:cubicBezTo>
                <a:cubicBezTo>
                  <a:pt x="24" y="22"/>
                  <a:pt x="33" y="18"/>
                  <a:pt x="42" y="17"/>
                </a:cubicBezTo>
                <a:cubicBezTo>
                  <a:pt x="41" y="9"/>
                  <a:pt x="41" y="9"/>
                  <a:pt x="41" y="9"/>
                </a:cubicBezTo>
                <a:cubicBezTo>
                  <a:pt x="36" y="10"/>
                  <a:pt x="36" y="10"/>
                  <a:pt x="36" y="10"/>
                </a:cubicBezTo>
                <a:cubicBezTo>
                  <a:pt x="35" y="5"/>
                  <a:pt x="35" y="5"/>
                  <a:pt x="35" y="5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8"/>
                  <a:pt x="49" y="8"/>
                  <a:pt x="49" y="8"/>
                </a:cubicBezTo>
                <a:cubicBezTo>
                  <a:pt x="44" y="9"/>
                  <a:pt x="44" y="9"/>
                  <a:pt x="44" y="9"/>
                </a:cubicBezTo>
                <a:cubicBezTo>
                  <a:pt x="46" y="16"/>
                  <a:pt x="46" y="16"/>
                  <a:pt x="46" y="16"/>
                </a:cubicBezTo>
                <a:cubicBezTo>
                  <a:pt x="56" y="16"/>
                  <a:pt x="66" y="19"/>
                  <a:pt x="74" y="27"/>
                </a:cubicBezTo>
                <a:cubicBezTo>
                  <a:pt x="82" y="34"/>
                  <a:pt x="87" y="44"/>
                  <a:pt x="87" y="54"/>
                </a:cubicBezTo>
                <a:cubicBezTo>
                  <a:pt x="88" y="65"/>
                  <a:pt x="84" y="75"/>
                  <a:pt x="77" y="83"/>
                </a:cubicBezTo>
                <a:cubicBezTo>
                  <a:pt x="76" y="84"/>
                  <a:pt x="76" y="84"/>
                  <a:pt x="75" y="85"/>
                </a:cubicBezTo>
                <a:cubicBezTo>
                  <a:pt x="79" y="101"/>
                  <a:pt x="79" y="101"/>
                  <a:pt x="79" y="101"/>
                </a:cubicBezTo>
                <a:cubicBezTo>
                  <a:pt x="74" y="101"/>
                  <a:pt x="74" y="101"/>
                  <a:pt x="74" y="101"/>
                </a:cubicBezTo>
                <a:cubicBezTo>
                  <a:pt x="63" y="93"/>
                  <a:pt x="63" y="93"/>
                  <a:pt x="63" y="93"/>
                </a:cubicBezTo>
                <a:cubicBezTo>
                  <a:pt x="59" y="95"/>
                  <a:pt x="54" y="96"/>
                  <a:pt x="49" y="96"/>
                </a:cubicBezTo>
                <a:cubicBezTo>
                  <a:pt x="44" y="96"/>
                  <a:pt x="38" y="95"/>
                  <a:pt x="32" y="93"/>
                </a:cubicBezTo>
                <a:cubicBezTo>
                  <a:pt x="22" y="101"/>
                  <a:pt x="22" y="101"/>
                  <a:pt x="22" y="101"/>
                </a:cubicBezTo>
                <a:cubicBezTo>
                  <a:pt x="17" y="101"/>
                  <a:pt x="17" y="101"/>
                  <a:pt x="17" y="101"/>
                </a:cubicBezTo>
                <a:cubicBezTo>
                  <a:pt x="21" y="86"/>
                  <a:pt x="21" y="86"/>
                  <a:pt x="21" y="86"/>
                </a:cubicBezTo>
                <a:cubicBezTo>
                  <a:pt x="20" y="86"/>
                  <a:pt x="20" y="86"/>
                  <a:pt x="20" y="86"/>
                </a:cubicBezTo>
                <a:close/>
                <a:moveTo>
                  <a:pt x="82" y="6"/>
                </a:moveTo>
                <a:cubicBezTo>
                  <a:pt x="74" y="3"/>
                  <a:pt x="66" y="5"/>
                  <a:pt x="60" y="11"/>
                </a:cubicBezTo>
                <a:cubicBezTo>
                  <a:pt x="92" y="31"/>
                  <a:pt x="92" y="31"/>
                  <a:pt x="92" y="31"/>
                </a:cubicBezTo>
                <a:cubicBezTo>
                  <a:pt x="96" y="24"/>
                  <a:pt x="94" y="15"/>
                  <a:pt x="88" y="9"/>
                </a:cubicBezTo>
                <a:cubicBezTo>
                  <a:pt x="92" y="3"/>
                  <a:pt x="92" y="3"/>
                  <a:pt x="92" y="3"/>
                </a:cubicBezTo>
                <a:cubicBezTo>
                  <a:pt x="86" y="0"/>
                  <a:pt x="86" y="0"/>
                  <a:pt x="86" y="0"/>
                </a:cubicBezTo>
                <a:cubicBezTo>
                  <a:pt x="82" y="6"/>
                  <a:pt x="82" y="6"/>
                  <a:pt x="82" y="6"/>
                </a:cubicBezTo>
                <a:close/>
                <a:moveTo>
                  <a:pt x="14" y="6"/>
                </a:moveTo>
                <a:cubicBezTo>
                  <a:pt x="10" y="0"/>
                  <a:pt x="10" y="0"/>
                  <a:pt x="10" y="0"/>
                </a:cubicBezTo>
                <a:cubicBezTo>
                  <a:pt x="4" y="3"/>
                  <a:pt x="4" y="3"/>
                  <a:pt x="4" y="3"/>
                </a:cubicBezTo>
                <a:cubicBezTo>
                  <a:pt x="8" y="9"/>
                  <a:pt x="8" y="9"/>
                  <a:pt x="8" y="9"/>
                </a:cubicBezTo>
                <a:cubicBezTo>
                  <a:pt x="2" y="15"/>
                  <a:pt x="0" y="24"/>
                  <a:pt x="4" y="31"/>
                </a:cubicBezTo>
                <a:cubicBezTo>
                  <a:pt x="36" y="11"/>
                  <a:pt x="36" y="11"/>
                  <a:pt x="36" y="11"/>
                </a:cubicBezTo>
                <a:cubicBezTo>
                  <a:pt x="30" y="5"/>
                  <a:pt x="21" y="3"/>
                  <a:pt x="14" y="6"/>
                </a:cubicBezTo>
                <a:close/>
                <a:moveTo>
                  <a:pt x="43" y="54"/>
                </a:moveTo>
                <a:cubicBezTo>
                  <a:pt x="42" y="55"/>
                  <a:pt x="42" y="55"/>
                  <a:pt x="42" y="56"/>
                </a:cubicBezTo>
                <a:cubicBezTo>
                  <a:pt x="35" y="57"/>
                  <a:pt x="28" y="58"/>
                  <a:pt x="22" y="61"/>
                </a:cubicBezTo>
                <a:cubicBezTo>
                  <a:pt x="22" y="62"/>
                  <a:pt x="22" y="63"/>
                  <a:pt x="22" y="64"/>
                </a:cubicBezTo>
                <a:cubicBezTo>
                  <a:pt x="29" y="63"/>
                  <a:pt x="37" y="62"/>
                  <a:pt x="43" y="59"/>
                </a:cubicBezTo>
                <a:cubicBezTo>
                  <a:pt x="44" y="60"/>
                  <a:pt x="45" y="61"/>
                  <a:pt x="46" y="61"/>
                </a:cubicBezTo>
                <a:cubicBezTo>
                  <a:pt x="49" y="62"/>
                  <a:pt x="53" y="61"/>
                  <a:pt x="54" y="58"/>
                </a:cubicBezTo>
                <a:cubicBezTo>
                  <a:pt x="55" y="55"/>
                  <a:pt x="53" y="51"/>
                  <a:pt x="50" y="50"/>
                </a:cubicBezTo>
                <a:cubicBezTo>
                  <a:pt x="50" y="50"/>
                  <a:pt x="49" y="50"/>
                  <a:pt x="49" y="50"/>
                </a:cubicBezTo>
                <a:cubicBezTo>
                  <a:pt x="47" y="46"/>
                  <a:pt x="44" y="41"/>
                  <a:pt x="41" y="37"/>
                </a:cubicBezTo>
                <a:cubicBezTo>
                  <a:pt x="40" y="38"/>
                  <a:pt x="39" y="39"/>
                  <a:pt x="38" y="39"/>
                </a:cubicBezTo>
                <a:cubicBezTo>
                  <a:pt x="39" y="44"/>
                  <a:pt x="41" y="48"/>
                  <a:pt x="44" y="52"/>
                </a:cubicBezTo>
                <a:cubicBezTo>
                  <a:pt x="43" y="52"/>
                  <a:pt x="43" y="53"/>
                  <a:pt x="43" y="54"/>
                </a:cubicBezTo>
                <a:close/>
                <a:moveTo>
                  <a:pt x="18" y="58"/>
                </a:moveTo>
                <a:cubicBezTo>
                  <a:pt x="19" y="65"/>
                  <a:pt x="22" y="72"/>
                  <a:pt x="28" y="78"/>
                </a:cubicBezTo>
                <a:cubicBezTo>
                  <a:pt x="34" y="83"/>
                  <a:pt x="41" y="86"/>
                  <a:pt x="49" y="85"/>
                </a:cubicBezTo>
                <a:cubicBezTo>
                  <a:pt x="56" y="85"/>
                  <a:pt x="63" y="82"/>
                  <a:pt x="69" y="76"/>
                </a:cubicBezTo>
                <a:cubicBezTo>
                  <a:pt x="74" y="70"/>
                  <a:pt x="77" y="62"/>
                  <a:pt x="76" y="55"/>
                </a:cubicBezTo>
                <a:cubicBezTo>
                  <a:pt x="76" y="47"/>
                  <a:pt x="73" y="40"/>
                  <a:pt x="67" y="35"/>
                </a:cubicBezTo>
                <a:cubicBezTo>
                  <a:pt x="61" y="29"/>
                  <a:pt x="53" y="27"/>
                  <a:pt x="46" y="27"/>
                </a:cubicBezTo>
                <a:cubicBezTo>
                  <a:pt x="38" y="28"/>
                  <a:pt x="31" y="31"/>
                  <a:pt x="26" y="37"/>
                </a:cubicBezTo>
                <a:cubicBezTo>
                  <a:pt x="20" y="43"/>
                  <a:pt x="18" y="50"/>
                  <a:pt x="18" y="5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4" name="Freeform 93"/>
          <p:cNvSpPr>
            <a:spLocks noEditPoints="1"/>
          </p:cNvSpPr>
          <p:nvPr/>
        </p:nvSpPr>
        <p:spPr bwMode="auto">
          <a:xfrm>
            <a:off x="8188864" y="4601196"/>
            <a:ext cx="396449" cy="404500"/>
          </a:xfrm>
          <a:custGeom>
            <a:avLst/>
            <a:gdLst>
              <a:gd name="T0" fmla="*/ 87 w 91"/>
              <a:gd name="T1" fmla="*/ 39 h 93"/>
              <a:gd name="T2" fmla="*/ 91 w 91"/>
              <a:gd name="T3" fmla="*/ 46 h 93"/>
              <a:gd name="T4" fmla="*/ 91 w 91"/>
              <a:gd name="T5" fmla="*/ 83 h 93"/>
              <a:gd name="T6" fmla="*/ 81 w 91"/>
              <a:gd name="T7" fmla="*/ 93 h 93"/>
              <a:gd name="T8" fmla="*/ 10 w 91"/>
              <a:gd name="T9" fmla="*/ 93 h 93"/>
              <a:gd name="T10" fmla="*/ 0 w 91"/>
              <a:gd name="T11" fmla="*/ 83 h 93"/>
              <a:gd name="T12" fmla="*/ 0 w 91"/>
              <a:gd name="T13" fmla="*/ 46 h 93"/>
              <a:gd name="T14" fmla="*/ 3 w 91"/>
              <a:gd name="T15" fmla="*/ 40 h 93"/>
              <a:gd name="T16" fmla="*/ 3 w 91"/>
              <a:gd name="T17" fmla="*/ 40 h 93"/>
              <a:gd name="T18" fmla="*/ 3 w 91"/>
              <a:gd name="T19" fmla="*/ 40 h 93"/>
              <a:gd name="T20" fmla="*/ 3 w 91"/>
              <a:gd name="T21" fmla="*/ 39 h 93"/>
              <a:gd name="T22" fmla="*/ 40 w 91"/>
              <a:gd name="T23" fmla="*/ 3 h 93"/>
              <a:gd name="T24" fmla="*/ 51 w 91"/>
              <a:gd name="T25" fmla="*/ 3 h 93"/>
              <a:gd name="T26" fmla="*/ 87 w 91"/>
              <a:gd name="T27" fmla="*/ 39 h 93"/>
              <a:gd name="T28" fmla="*/ 16 w 91"/>
              <a:gd name="T29" fmla="*/ 30 h 93"/>
              <a:gd name="T30" fmla="*/ 16 w 91"/>
              <a:gd name="T31" fmla="*/ 52 h 93"/>
              <a:gd name="T32" fmla="*/ 46 w 91"/>
              <a:gd name="T33" fmla="*/ 75 h 93"/>
              <a:gd name="T34" fmla="*/ 73 w 91"/>
              <a:gd name="T35" fmla="*/ 54 h 93"/>
              <a:gd name="T36" fmla="*/ 73 w 91"/>
              <a:gd name="T37" fmla="*/ 30 h 93"/>
              <a:gd name="T38" fmla="*/ 16 w 91"/>
              <a:gd name="T39" fmla="*/ 30 h 93"/>
              <a:gd name="T40" fmla="*/ 26 w 91"/>
              <a:gd name="T41" fmla="*/ 35 h 93"/>
              <a:gd name="T42" fmla="*/ 26 w 91"/>
              <a:gd name="T43" fmla="*/ 39 h 93"/>
              <a:gd name="T44" fmla="*/ 64 w 91"/>
              <a:gd name="T45" fmla="*/ 39 h 93"/>
              <a:gd name="T46" fmla="*/ 64 w 91"/>
              <a:gd name="T47" fmla="*/ 35 h 93"/>
              <a:gd name="T48" fmla="*/ 26 w 91"/>
              <a:gd name="T49" fmla="*/ 35 h 93"/>
              <a:gd name="T50" fmla="*/ 26 w 91"/>
              <a:gd name="T51" fmla="*/ 51 h 93"/>
              <a:gd name="T52" fmla="*/ 26 w 91"/>
              <a:gd name="T53" fmla="*/ 55 h 93"/>
              <a:gd name="T54" fmla="*/ 64 w 91"/>
              <a:gd name="T55" fmla="*/ 55 h 93"/>
              <a:gd name="T56" fmla="*/ 64 w 91"/>
              <a:gd name="T57" fmla="*/ 51 h 93"/>
              <a:gd name="T58" fmla="*/ 26 w 91"/>
              <a:gd name="T59" fmla="*/ 51 h 93"/>
              <a:gd name="T60" fmla="*/ 26 w 91"/>
              <a:gd name="T61" fmla="*/ 43 h 93"/>
              <a:gd name="T62" fmla="*/ 26 w 91"/>
              <a:gd name="T63" fmla="*/ 47 h 93"/>
              <a:gd name="T64" fmla="*/ 64 w 91"/>
              <a:gd name="T65" fmla="*/ 47 h 93"/>
              <a:gd name="T66" fmla="*/ 64 w 91"/>
              <a:gd name="T67" fmla="*/ 43 h 93"/>
              <a:gd name="T68" fmla="*/ 26 w 91"/>
              <a:gd name="T69" fmla="*/ 43 h 93"/>
              <a:gd name="T70" fmla="*/ 10 w 91"/>
              <a:gd name="T71" fmla="*/ 87 h 93"/>
              <a:gd name="T72" fmla="*/ 28 w 91"/>
              <a:gd name="T73" fmla="*/ 70 h 93"/>
              <a:gd name="T74" fmla="*/ 28 w 91"/>
              <a:gd name="T75" fmla="*/ 67 h 93"/>
              <a:gd name="T76" fmla="*/ 26 w 91"/>
              <a:gd name="T77" fmla="*/ 67 h 93"/>
              <a:gd name="T78" fmla="*/ 8 w 91"/>
              <a:gd name="T79" fmla="*/ 84 h 93"/>
              <a:gd name="T80" fmla="*/ 8 w 91"/>
              <a:gd name="T81" fmla="*/ 87 h 93"/>
              <a:gd name="T82" fmla="*/ 10 w 91"/>
              <a:gd name="T83" fmla="*/ 87 h 93"/>
              <a:gd name="T84" fmla="*/ 85 w 91"/>
              <a:gd name="T85" fmla="*/ 84 h 93"/>
              <a:gd name="T86" fmla="*/ 67 w 91"/>
              <a:gd name="T87" fmla="*/ 67 h 93"/>
              <a:gd name="T88" fmla="*/ 64 w 91"/>
              <a:gd name="T89" fmla="*/ 67 h 93"/>
              <a:gd name="T90" fmla="*/ 64 w 91"/>
              <a:gd name="T91" fmla="*/ 70 h 93"/>
              <a:gd name="T92" fmla="*/ 82 w 91"/>
              <a:gd name="T93" fmla="*/ 87 h 93"/>
              <a:gd name="T94" fmla="*/ 85 w 91"/>
              <a:gd name="T95" fmla="*/ 87 h 93"/>
              <a:gd name="T96" fmla="*/ 85 w 91"/>
              <a:gd name="T97" fmla="*/ 84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91" h="93">
                <a:moveTo>
                  <a:pt x="87" y="39"/>
                </a:moveTo>
                <a:cubicBezTo>
                  <a:pt x="89" y="40"/>
                  <a:pt x="91" y="43"/>
                  <a:pt x="91" y="46"/>
                </a:cubicBezTo>
                <a:cubicBezTo>
                  <a:pt x="91" y="83"/>
                  <a:pt x="91" y="83"/>
                  <a:pt x="91" y="83"/>
                </a:cubicBezTo>
                <a:cubicBezTo>
                  <a:pt x="91" y="89"/>
                  <a:pt x="86" y="93"/>
                  <a:pt x="81" y="93"/>
                </a:cubicBezTo>
                <a:cubicBezTo>
                  <a:pt x="10" y="93"/>
                  <a:pt x="10" y="93"/>
                  <a:pt x="10" y="93"/>
                </a:cubicBezTo>
                <a:cubicBezTo>
                  <a:pt x="5" y="93"/>
                  <a:pt x="0" y="89"/>
                  <a:pt x="0" y="83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4"/>
                  <a:pt x="1" y="41"/>
                  <a:pt x="3" y="40"/>
                </a:cubicBezTo>
                <a:cubicBezTo>
                  <a:pt x="3" y="40"/>
                  <a:pt x="3" y="40"/>
                  <a:pt x="3" y="40"/>
                </a:cubicBezTo>
                <a:cubicBezTo>
                  <a:pt x="3" y="40"/>
                  <a:pt x="3" y="40"/>
                  <a:pt x="3" y="40"/>
                </a:cubicBezTo>
                <a:cubicBezTo>
                  <a:pt x="3" y="40"/>
                  <a:pt x="3" y="40"/>
                  <a:pt x="3" y="39"/>
                </a:cubicBezTo>
                <a:cubicBezTo>
                  <a:pt x="40" y="3"/>
                  <a:pt x="40" y="3"/>
                  <a:pt x="40" y="3"/>
                </a:cubicBezTo>
                <a:cubicBezTo>
                  <a:pt x="43" y="0"/>
                  <a:pt x="47" y="0"/>
                  <a:pt x="51" y="3"/>
                </a:cubicBezTo>
                <a:cubicBezTo>
                  <a:pt x="87" y="39"/>
                  <a:pt x="87" y="39"/>
                  <a:pt x="87" y="39"/>
                </a:cubicBezTo>
                <a:close/>
                <a:moveTo>
                  <a:pt x="16" y="30"/>
                </a:moveTo>
                <a:cubicBezTo>
                  <a:pt x="16" y="52"/>
                  <a:pt x="16" y="52"/>
                  <a:pt x="16" y="52"/>
                </a:cubicBezTo>
                <a:cubicBezTo>
                  <a:pt x="46" y="75"/>
                  <a:pt x="46" y="75"/>
                  <a:pt x="46" y="75"/>
                </a:cubicBezTo>
                <a:cubicBezTo>
                  <a:pt x="73" y="54"/>
                  <a:pt x="73" y="54"/>
                  <a:pt x="73" y="54"/>
                </a:cubicBezTo>
                <a:cubicBezTo>
                  <a:pt x="73" y="30"/>
                  <a:pt x="73" y="30"/>
                  <a:pt x="73" y="30"/>
                </a:cubicBezTo>
                <a:cubicBezTo>
                  <a:pt x="16" y="30"/>
                  <a:pt x="16" y="30"/>
                  <a:pt x="16" y="30"/>
                </a:cubicBezTo>
                <a:close/>
                <a:moveTo>
                  <a:pt x="26" y="35"/>
                </a:moveTo>
                <a:cubicBezTo>
                  <a:pt x="26" y="39"/>
                  <a:pt x="26" y="39"/>
                  <a:pt x="26" y="39"/>
                </a:cubicBezTo>
                <a:cubicBezTo>
                  <a:pt x="64" y="39"/>
                  <a:pt x="64" y="39"/>
                  <a:pt x="64" y="39"/>
                </a:cubicBezTo>
                <a:cubicBezTo>
                  <a:pt x="64" y="35"/>
                  <a:pt x="64" y="35"/>
                  <a:pt x="64" y="35"/>
                </a:cubicBezTo>
                <a:cubicBezTo>
                  <a:pt x="26" y="35"/>
                  <a:pt x="26" y="35"/>
                  <a:pt x="26" y="35"/>
                </a:cubicBezTo>
                <a:close/>
                <a:moveTo>
                  <a:pt x="26" y="51"/>
                </a:moveTo>
                <a:cubicBezTo>
                  <a:pt x="26" y="55"/>
                  <a:pt x="26" y="55"/>
                  <a:pt x="26" y="55"/>
                </a:cubicBezTo>
                <a:cubicBezTo>
                  <a:pt x="64" y="55"/>
                  <a:pt x="64" y="55"/>
                  <a:pt x="64" y="55"/>
                </a:cubicBezTo>
                <a:cubicBezTo>
                  <a:pt x="64" y="51"/>
                  <a:pt x="64" y="51"/>
                  <a:pt x="64" y="51"/>
                </a:cubicBezTo>
                <a:cubicBezTo>
                  <a:pt x="26" y="51"/>
                  <a:pt x="26" y="51"/>
                  <a:pt x="26" y="51"/>
                </a:cubicBezTo>
                <a:close/>
                <a:moveTo>
                  <a:pt x="26" y="43"/>
                </a:moveTo>
                <a:cubicBezTo>
                  <a:pt x="26" y="47"/>
                  <a:pt x="26" y="47"/>
                  <a:pt x="26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3"/>
                  <a:pt x="64" y="43"/>
                  <a:pt x="64" y="43"/>
                </a:cubicBezTo>
                <a:cubicBezTo>
                  <a:pt x="26" y="43"/>
                  <a:pt x="26" y="43"/>
                  <a:pt x="26" y="43"/>
                </a:cubicBezTo>
                <a:close/>
                <a:moveTo>
                  <a:pt x="10" y="87"/>
                </a:moveTo>
                <a:cubicBezTo>
                  <a:pt x="28" y="70"/>
                  <a:pt x="28" y="70"/>
                  <a:pt x="28" y="70"/>
                </a:cubicBezTo>
                <a:cubicBezTo>
                  <a:pt x="29" y="69"/>
                  <a:pt x="29" y="68"/>
                  <a:pt x="28" y="67"/>
                </a:cubicBezTo>
                <a:cubicBezTo>
                  <a:pt x="28" y="66"/>
                  <a:pt x="27" y="66"/>
                  <a:pt x="26" y="67"/>
                </a:cubicBezTo>
                <a:cubicBezTo>
                  <a:pt x="8" y="84"/>
                  <a:pt x="8" y="84"/>
                  <a:pt x="8" y="84"/>
                </a:cubicBezTo>
                <a:cubicBezTo>
                  <a:pt x="7" y="85"/>
                  <a:pt x="7" y="86"/>
                  <a:pt x="8" y="87"/>
                </a:cubicBezTo>
                <a:cubicBezTo>
                  <a:pt x="8" y="88"/>
                  <a:pt x="10" y="88"/>
                  <a:pt x="10" y="87"/>
                </a:cubicBezTo>
                <a:close/>
                <a:moveTo>
                  <a:pt x="85" y="84"/>
                </a:moveTo>
                <a:cubicBezTo>
                  <a:pt x="67" y="67"/>
                  <a:pt x="67" y="67"/>
                  <a:pt x="67" y="67"/>
                </a:cubicBezTo>
                <a:cubicBezTo>
                  <a:pt x="66" y="66"/>
                  <a:pt x="65" y="66"/>
                  <a:pt x="64" y="67"/>
                </a:cubicBezTo>
                <a:cubicBezTo>
                  <a:pt x="63" y="68"/>
                  <a:pt x="63" y="69"/>
                  <a:pt x="64" y="70"/>
                </a:cubicBezTo>
                <a:cubicBezTo>
                  <a:pt x="82" y="87"/>
                  <a:pt x="82" y="87"/>
                  <a:pt x="82" y="87"/>
                </a:cubicBezTo>
                <a:cubicBezTo>
                  <a:pt x="83" y="88"/>
                  <a:pt x="84" y="88"/>
                  <a:pt x="85" y="87"/>
                </a:cubicBezTo>
                <a:cubicBezTo>
                  <a:pt x="85" y="86"/>
                  <a:pt x="85" y="85"/>
                  <a:pt x="85" y="8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5" name="Freeform 94"/>
          <p:cNvSpPr>
            <a:spLocks noEditPoints="1"/>
          </p:cNvSpPr>
          <p:nvPr/>
        </p:nvSpPr>
        <p:spPr bwMode="auto">
          <a:xfrm>
            <a:off x="9330158" y="4538414"/>
            <a:ext cx="401292" cy="467282"/>
          </a:xfrm>
          <a:custGeom>
            <a:avLst/>
            <a:gdLst>
              <a:gd name="T0" fmla="*/ 233 w 233"/>
              <a:gd name="T1" fmla="*/ 118 h 271"/>
              <a:gd name="T2" fmla="*/ 205 w 233"/>
              <a:gd name="T3" fmla="*/ 262 h 271"/>
              <a:gd name="T4" fmla="*/ 200 w 233"/>
              <a:gd name="T5" fmla="*/ 271 h 271"/>
              <a:gd name="T6" fmla="*/ 175 w 233"/>
              <a:gd name="T7" fmla="*/ 262 h 271"/>
              <a:gd name="T8" fmla="*/ 57 w 233"/>
              <a:gd name="T9" fmla="*/ 271 h 271"/>
              <a:gd name="T10" fmla="*/ 32 w 233"/>
              <a:gd name="T11" fmla="*/ 262 h 271"/>
              <a:gd name="T12" fmla="*/ 0 w 233"/>
              <a:gd name="T13" fmla="*/ 234 h 271"/>
              <a:gd name="T14" fmla="*/ 28 w 233"/>
              <a:gd name="T15" fmla="*/ 90 h 271"/>
              <a:gd name="T16" fmla="*/ 56 w 233"/>
              <a:gd name="T17" fmla="*/ 20 h 271"/>
              <a:gd name="T18" fmla="*/ 122 w 233"/>
              <a:gd name="T19" fmla="*/ 0 h 271"/>
              <a:gd name="T20" fmla="*/ 103 w 233"/>
              <a:gd name="T21" fmla="*/ 65 h 271"/>
              <a:gd name="T22" fmla="*/ 61 w 233"/>
              <a:gd name="T23" fmla="*/ 84 h 271"/>
              <a:gd name="T24" fmla="*/ 43 w 233"/>
              <a:gd name="T25" fmla="*/ 31 h 271"/>
              <a:gd name="T26" fmla="*/ 80 w 233"/>
              <a:gd name="T27" fmla="*/ 137 h 271"/>
              <a:gd name="T28" fmla="*/ 55 w 233"/>
              <a:gd name="T29" fmla="*/ 181 h 271"/>
              <a:gd name="T30" fmla="*/ 80 w 233"/>
              <a:gd name="T31" fmla="*/ 137 h 271"/>
              <a:gd name="T32" fmla="*/ 180 w 233"/>
              <a:gd name="T33" fmla="*/ 126 h 271"/>
              <a:gd name="T34" fmla="*/ 214 w 233"/>
              <a:gd name="T35" fmla="*/ 119 h 271"/>
              <a:gd name="T36" fmla="*/ 196 w 233"/>
              <a:gd name="T37" fmla="*/ 205 h 271"/>
              <a:gd name="T38" fmla="*/ 196 w 233"/>
              <a:gd name="T39" fmla="*/ 225 h 271"/>
              <a:gd name="T40" fmla="*/ 196 w 233"/>
              <a:gd name="T41" fmla="*/ 205 h 271"/>
              <a:gd name="T42" fmla="*/ 187 w 233"/>
              <a:gd name="T43" fmla="*/ 185 h 271"/>
              <a:gd name="T44" fmla="*/ 206 w 233"/>
              <a:gd name="T45" fmla="*/ 185 h 271"/>
              <a:gd name="T46" fmla="*/ 180 w 233"/>
              <a:gd name="T47" fmla="*/ 151 h 271"/>
              <a:gd name="T48" fmla="*/ 214 w 233"/>
              <a:gd name="T49" fmla="*/ 158 h 271"/>
              <a:gd name="T50" fmla="*/ 180 w 233"/>
              <a:gd name="T51" fmla="*/ 151 h 271"/>
              <a:gd name="T52" fmla="*/ 180 w 233"/>
              <a:gd name="T53" fmla="*/ 147 h 271"/>
              <a:gd name="T54" fmla="*/ 214 w 233"/>
              <a:gd name="T55" fmla="*/ 141 h 271"/>
              <a:gd name="T56" fmla="*/ 180 w 233"/>
              <a:gd name="T57" fmla="*/ 130 h 271"/>
              <a:gd name="T58" fmla="*/ 214 w 233"/>
              <a:gd name="T59" fmla="*/ 136 h 271"/>
              <a:gd name="T60" fmla="*/ 180 w 233"/>
              <a:gd name="T61" fmla="*/ 130 h 271"/>
              <a:gd name="T62" fmla="*/ 34 w 233"/>
              <a:gd name="T63" fmla="*/ 159 h 271"/>
              <a:gd name="T64" fmla="*/ 71 w 233"/>
              <a:gd name="T65" fmla="*/ 226 h 271"/>
              <a:gd name="T66" fmla="*/ 170 w 233"/>
              <a:gd name="T67" fmla="*/ 189 h 271"/>
              <a:gd name="T68" fmla="*/ 133 w 233"/>
              <a:gd name="T69" fmla="*/ 122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33" h="271">
                <a:moveTo>
                  <a:pt x="205" y="90"/>
                </a:moveTo>
                <a:cubicBezTo>
                  <a:pt x="221" y="90"/>
                  <a:pt x="233" y="103"/>
                  <a:pt x="233" y="118"/>
                </a:cubicBezTo>
                <a:cubicBezTo>
                  <a:pt x="233" y="234"/>
                  <a:pt x="233" y="234"/>
                  <a:pt x="233" y="234"/>
                </a:cubicBezTo>
                <a:cubicBezTo>
                  <a:pt x="233" y="250"/>
                  <a:pt x="221" y="262"/>
                  <a:pt x="205" y="262"/>
                </a:cubicBezTo>
                <a:cubicBezTo>
                  <a:pt x="200" y="262"/>
                  <a:pt x="200" y="262"/>
                  <a:pt x="200" y="262"/>
                </a:cubicBezTo>
                <a:cubicBezTo>
                  <a:pt x="200" y="271"/>
                  <a:pt x="200" y="271"/>
                  <a:pt x="200" y="271"/>
                </a:cubicBezTo>
                <a:cubicBezTo>
                  <a:pt x="175" y="271"/>
                  <a:pt x="175" y="271"/>
                  <a:pt x="175" y="271"/>
                </a:cubicBezTo>
                <a:cubicBezTo>
                  <a:pt x="175" y="262"/>
                  <a:pt x="175" y="262"/>
                  <a:pt x="175" y="262"/>
                </a:cubicBezTo>
                <a:cubicBezTo>
                  <a:pt x="57" y="262"/>
                  <a:pt x="57" y="262"/>
                  <a:pt x="57" y="262"/>
                </a:cubicBezTo>
                <a:cubicBezTo>
                  <a:pt x="57" y="271"/>
                  <a:pt x="57" y="271"/>
                  <a:pt x="57" y="271"/>
                </a:cubicBezTo>
                <a:cubicBezTo>
                  <a:pt x="32" y="271"/>
                  <a:pt x="32" y="271"/>
                  <a:pt x="32" y="271"/>
                </a:cubicBezTo>
                <a:cubicBezTo>
                  <a:pt x="32" y="262"/>
                  <a:pt x="32" y="262"/>
                  <a:pt x="32" y="262"/>
                </a:cubicBezTo>
                <a:cubicBezTo>
                  <a:pt x="28" y="262"/>
                  <a:pt x="28" y="262"/>
                  <a:pt x="28" y="262"/>
                </a:cubicBezTo>
                <a:cubicBezTo>
                  <a:pt x="13" y="262"/>
                  <a:pt x="0" y="250"/>
                  <a:pt x="0" y="234"/>
                </a:cubicBezTo>
                <a:cubicBezTo>
                  <a:pt x="0" y="118"/>
                  <a:pt x="0" y="118"/>
                  <a:pt x="0" y="118"/>
                </a:cubicBezTo>
                <a:cubicBezTo>
                  <a:pt x="0" y="103"/>
                  <a:pt x="13" y="90"/>
                  <a:pt x="28" y="90"/>
                </a:cubicBezTo>
                <a:cubicBezTo>
                  <a:pt x="91" y="90"/>
                  <a:pt x="155" y="90"/>
                  <a:pt x="205" y="90"/>
                </a:cubicBezTo>
                <a:close/>
                <a:moveTo>
                  <a:pt x="56" y="20"/>
                </a:moveTo>
                <a:cubicBezTo>
                  <a:pt x="87" y="57"/>
                  <a:pt x="87" y="57"/>
                  <a:pt x="87" y="57"/>
                </a:cubicBezTo>
                <a:cubicBezTo>
                  <a:pt x="122" y="0"/>
                  <a:pt x="122" y="0"/>
                  <a:pt x="122" y="0"/>
                </a:cubicBezTo>
                <a:cubicBezTo>
                  <a:pt x="137" y="9"/>
                  <a:pt x="137" y="9"/>
                  <a:pt x="137" y="9"/>
                </a:cubicBezTo>
                <a:cubicBezTo>
                  <a:pt x="103" y="65"/>
                  <a:pt x="103" y="65"/>
                  <a:pt x="103" y="65"/>
                </a:cubicBezTo>
                <a:cubicBezTo>
                  <a:pt x="110" y="69"/>
                  <a:pt x="114" y="76"/>
                  <a:pt x="116" y="84"/>
                </a:cubicBezTo>
                <a:cubicBezTo>
                  <a:pt x="61" y="84"/>
                  <a:pt x="61" y="84"/>
                  <a:pt x="61" y="84"/>
                </a:cubicBezTo>
                <a:cubicBezTo>
                  <a:pt x="62" y="77"/>
                  <a:pt x="66" y="70"/>
                  <a:pt x="72" y="66"/>
                </a:cubicBezTo>
                <a:cubicBezTo>
                  <a:pt x="43" y="31"/>
                  <a:pt x="43" y="31"/>
                  <a:pt x="43" y="31"/>
                </a:cubicBezTo>
                <a:cubicBezTo>
                  <a:pt x="56" y="20"/>
                  <a:pt x="56" y="20"/>
                  <a:pt x="56" y="20"/>
                </a:cubicBezTo>
                <a:close/>
                <a:moveTo>
                  <a:pt x="80" y="137"/>
                </a:moveTo>
                <a:cubicBezTo>
                  <a:pt x="71" y="132"/>
                  <a:pt x="58" y="137"/>
                  <a:pt x="51" y="149"/>
                </a:cubicBezTo>
                <a:cubicBezTo>
                  <a:pt x="44" y="161"/>
                  <a:pt x="46" y="175"/>
                  <a:pt x="55" y="181"/>
                </a:cubicBezTo>
                <a:cubicBezTo>
                  <a:pt x="64" y="186"/>
                  <a:pt x="69" y="175"/>
                  <a:pt x="76" y="163"/>
                </a:cubicBezTo>
                <a:cubicBezTo>
                  <a:pt x="83" y="151"/>
                  <a:pt x="89" y="142"/>
                  <a:pt x="80" y="137"/>
                </a:cubicBezTo>
                <a:close/>
                <a:moveTo>
                  <a:pt x="180" y="119"/>
                </a:moveTo>
                <a:cubicBezTo>
                  <a:pt x="180" y="126"/>
                  <a:pt x="180" y="126"/>
                  <a:pt x="180" y="126"/>
                </a:cubicBezTo>
                <a:cubicBezTo>
                  <a:pt x="214" y="126"/>
                  <a:pt x="214" y="126"/>
                  <a:pt x="214" y="126"/>
                </a:cubicBezTo>
                <a:cubicBezTo>
                  <a:pt x="214" y="119"/>
                  <a:pt x="214" y="119"/>
                  <a:pt x="214" y="119"/>
                </a:cubicBezTo>
                <a:cubicBezTo>
                  <a:pt x="180" y="119"/>
                  <a:pt x="180" y="119"/>
                  <a:pt x="180" y="119"/>
                </a:cubicBezTo>
                <a:close/>
                <a:moveTo>
                  <a:pt x="196" y="205"/>
                </a:moveTo>
                <a:cubicBezTo>
                  <a:pt x="191" y="205"/>
                  <a:pt x="187" y="210"/>
                  <a:pt x="187" y="215"/>
                </a:cubicBezTo>
                <a:cubicBezTo>
                  <a:pt x="187" y="220"/>
                  <a:pt x="191" y="225"/>
                  <a:pt x="196" y="225"/>
                </a:cubicBezTo>
                <a:cubicBezTo>
                  <a:pt x="202" y="225"/>
                  <a:pt x="206" y="220"/>
                  <a:pt x="206" y="215"/>
                </a:cubicBezTo>
                <a:cubicBezTo>
                  <a:pt x="206" y="210"/>
                  <a:pt x="202" y="205"/>
                  <a:pt x="196" y="205"/>
                </a:cubicBezTo>
                <a:close/>
                <a:moveTo>
                  <a:pt x="196" y="176"/>
                </a:moveTo>
                <a:cubicBezTo>
                  <a:pt x="191" y="176"/>
                  <a:pt x="187" y="180"/>
                  <a:pt x="187" y="185"/>
                </a:cubicBezTo>
                <a:cubicBezTo>
                  <a:pt x="187" y="191"/>
                  <a:pt x="191" y="195"/>
                  <a:pt x="196" y="195"/>
                </a:cubicBezTo>
                <a:cubicBezTo>
                  <a:pt x="202" y="195"/>
                  <a:pt x="206" y="191"/>
                  <a:pt x="206" y="185"/>
                </a:cubicBezTo>
                <a:cubicBezTo>
                  <a:pt x="206" y="180"/>
                  <a:pt x="202" y="176"/>
                  <a:pt x="196" y="176"/>
                </a:cubicBezTo>
                <a:close/>
                <a:moveTo>
                  <a:pt x="180" y="151"/>
                </a:moveTo>
                <a:cubicBezTo>
                  <a:pt x="180" y="158"/>
                  <a:pt x="180" y="158"/>
                  <a:pt x="180" y="158"/>
                </a:cubicBezTo>
                <a:cubicBezTo>
                  <a:pt x="214" y="158"/>
                  <a:pt x="214" y="158"/>
                  <a:pt x="214" y="158"/>
                </a:cubicBezTo>
                <a:cubicBezTo>
                  <a:pt x="214" y="151"/>
                  <a:pt x="214" y="151"/>
                  <a:pt x="214" y="151"/>
                </a:cubicBezTo>
                <a:cubicBezTo>
                  <a:pt x="180" y="151"/>
                  <a:pt x="180" y="151"/>
                  <a:pt x="180" y="151"/>
                </a:cubicBezTo>
                <a:close/>
                <a:moveTo>
                  <a:pt x="180" y="141"/>
                </a:moveTo>
                <a:cubicBezTo>
                  <a:pt x="180" y="147"/>
                  <a:pt x="180" y="147"/>
                  <a:pt x="180" y="147"/>
                </a:cubicBezTo>
                <a:cubicBezTo>
                  <a:pt x="214" y="147"/>
                  <a:pt x="214" y="147"/>
                  <a:pt x="214" y="147"/>
                </a:cubicBezTo>
                <a:cubicBezTo>
                  <a:pt x="214" y="141"/>
                  <a:pt x="214" y="141"/>
                  <a:pt x="214" y="141"/>
                </a:cubicBezTo>
                <a:cubicBezTo>
                  <a:pt x="180" y="141"/>
                  <a:pt x="180" y="141"/>
                  <a:pt x="180" y="141"/>
                </a:cubicBezTo>
                <a:close/>
                <a:moveTo>
                  <a:pt x="180" y="130"/>
                </a:moveTo>
                <a:cubicBezTo>
                  <a:pt x="180" y="136"/>
                  <a:pt x="180" y="136"/>
                  <a:pt x="180" y="136"/>
                </a:cubicBezTo>
                <a:cubicBezTo>
                  <a:pt x="214" y="136"/>
                  <a:pt x="214" y="136"/>
                  <a:pt x="214" y="136"/>
                </a:cubicBezTo>
                <a:cubicBezTo>
                  <a:pt x="214" y="130"/>
                  <a:pt x="214" y="130"/>
                  <a:pt x="214" y="130"/>
                </a:cubicBezTo>
                <a:cubicBezTo>
                  <a:pt x="180" y="130"/>
                  <a:pt x="180" y="130"/>
                  <a:pt x="180" y="130"/>
                </a:cubicBezTo>
                <a:close/>
                <a:moveTo>
                  <a:pt x="71" y="122"/>
                </a:moveTo>
                <a:cubicBezTo>
                  <a:pt x="51" y="122"/>
                  <a:pt x="34" y="139"/>
                  <a:pt x="34" y="159"/>
                </a:cubicBezTo>
                <a:cubicBezTo>
                  <a:pt x="34" y="189"/>
                  <a:pt x="34" y="189"/>
                  <a:pt x="34" y="189"/>
                </a:cubicBezTo>
                <a:cubicBezTo>
                  <a:pt x="34" y="210"/>
                  <a:pt x="51" y="226"/>
                  <a:pt x="71" y="226"/>
                </a:cubicBezTo>
                <a:cubicBezTo>
                  <a:pt x="133" y="226"/>
                  <a:pt x="133" y="226"/>
                  <a:pt x="133" y="226"/>
                </a:cubicBezTo>
                <a:cubicBezTo>
                  <a:pt x="153" y="226"/>
                  <a:pt x="170" y="210"/>
                  <a:pt x="170" y="189"/>
                </a:cubicBezTo>
                <a:cubicBezTo>
                  <a:pt x="170" y="159"/>
                  <a:pt x="170" y="159"/>
                  <a:pt x="170" y="159"/>
                </a:cubicBezTo>
                <a:cubicBezTo>
                  <a:pt x="170" y="139"/>
                  <a:pt x="153" y="122"/>
                  <a:pt x="133" y="122"/>
                </a:cubicBezTo>
                <a:lnTo>
                  <a:pt x="71" y="12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8034986" y="5137485"/>
            <a:ext cx="831018" cy="294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9164712" y="5137485"/>
            <a:ext cx="831018" cy="294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10234453" y="5137485"/>
            <a:ext cx="831018" cy="294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文本框 12"/>
          <p:cNvSpPr txBox="1">
            <a:spLocks noChangeArrowheads="1"/>
          </p:cNvSpPr>
          <p:nvPr/>
        </p:nvSpPr>
        <p:spPr bwMode="auto">
          <a:xfrm>
            <a:off x="-1" y="520700"/>
            <a:ext cx="25257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94" grpId="0" animBg="1"/>
      <p:bldP spid="95" grpId="0" animBg="1"/>
      <p:bldP spid="96" grpId="0"/>
      <p:bldP spid="97" grpId="0"/>
      <p:bldP spid="9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ame 2"/>
          <p:cNvSpPr/>
          <p:nvPr/>
        </p:nvSpPr>
        <p:spPr>
          <a:xfrm rot="2700000">
            <a:off x="3878172" y="-3968662"/>
            <a:ext cx="5102406" cy="5102686"/>
          </a:xfrm>
          <a:prstGeom prst="frame">
            <a:avLst>
              <a:gd name="adj1" fmla="val 462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265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735676" y="2618937"/>
            <a:ext cx="4303712" cy="4303712"/>
          </a:xfrm>
          <a:prstGeom prst="ellipse">
            <a:avLst/>
          </a:prstGeom>
          <a:solidFill>
            <a:srgbClr val="0339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4421315" y="2190727"/>
            <a:ext cx="1174841" cy="1174841"/>
          </a:xfrm>
          <a:prstGeom prst="ellipse">
            <a:avLst/>
          </a:prstGeom>
          <a:solidFill>
            <a:schemeClr val="accent2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TextBox 13"/>
          <p:cNvSpPr txBox="1"/>
          <p:nvPr/>
        </p:nvSpPr>
        <p:spPr>
          <a:xfrm>
            <a:off x="1369293" y="3493836"/>
            <a:ext cx="3036479" cy="25539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16595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03</a:t>
            </a:r>
            <a:endParaRPr lang="zh-CN" altLang="en-US" sz="16595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TextBox 1"/>
          <p:cNvSpPr txBox="1"/>
          <p:nvPr/>
        </p:nvSpPr>
        <p:spPr>
          <a:xfrm>
            <a:off x="5699886" y="3888765"/>
            <a:ext cx="4800721" cy="7570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36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</a:t>
            </a:r>
            <a:endParaRPr lang="zh-CN" altLang="en-US" sz="36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文本框 9"/>
          <p:cNvSpPr txBox="1"/>
          <p:nvPr/>
        </p:nvSpPr>
        <p:spPr>
          <a:xfrm>
            <a:off x="5860865" y="4721470"/>
            <a:ext cx="2394259" cy="3369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</a:t>
            </a:r>
            <a:endParaRPr lang="zh-CN" altLang="en-US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文本框 9"/>
          <p:cNvSpPr txBox="1"/>
          <p:nvPr/>
        </p:nvSpPr>
        <p:spPr>
          <a:xfrm>
            <a:off x="5860864" y="5178952"/>
            <a:ext cx="2368501" cy="3323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</a:t>
            </a:r>
            <a:endParaRPr lang="zh-CN" altLang="en-US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文本框 9"/>
          <p:cNvSpPr txBox="1"/>
          <p:nvPr/>
        </p:nvSpPr>
        <p:spPr>
          <a:xfrm>
            <a:off x="8334147" y="4721470"/>
            <a:ext cx="2327438" cy="3323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</a:t>
            </a:r>
            <a:endParaRPr lang="zh-CN" altLang="en-US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文本框 9"/>
          <p:cNvSpPr txBox="1"/>
          <p:nvPr/>
        </p:nvSpPr>
        <p:spPr>
          <a:xfrm>
            <a:off x="8334152" y="5178951"/>
            <a:ext cx="2327434" cy="3323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</a:t>
            </a:r>
            <a:endParaRPr lang="zh-CN" altLang="en-US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/>
      <p:bldP spid="26" grpId="0"/>
      <p:bldP spid="41" grpId="0"/>
      <p:bldP spid="42" grpId="0"/>
      <p:bldP spid="43" grpId="0"/>
      <p:bldP spid="4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 txBox="1"/>
          <p:nvPr/>
        </p:nvSpPr>
        <p:spPr>
          <a:xfrm>
            <a:off x="1578065" y="3465652"/>
            <a:ext cx="2106786" cy="833755"/>
          </a:xfrm>
          <a:prstGeom prst="rect">
            <a:avLst/>
          </a:prstGeom>
        </p:spPr>
        <p:txBody>
          <a:bodyPr vert="horz" wrap="square" lIns="96435" tIns="48218" rIns="96435" bIns="48218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000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10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Content Placeholder 2"/>
          <p:cNvSpPr txBox="1"/>
          <p:nvPr/>
        </p:nvSpPr>
        <p:spPr>
          <a:xfrm>
            <a:off x="3807397" y="3976882"/>
            <a:ext cx="2099520" cy="833755"/>
          </a:xfrm>
          <a:prstGeom prst="rect">
            <a:avLst/>
          </a:prstGeom>
        </p:spPr>
        <p:txBody>
          <a:bodyPr vert="horz" wrap="square" lIns="96435" tIns="48218" rIns="96435" bIns="48218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000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10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Content Placeholder 2"/>
          <p:cNvSpPr txBox="1"/>
          <p:nvPr/>
        </p:nvSpPr>
        <p:spPr>
          <a:xfrm>
            <a:off x="6029602" y="4366390"/>
            <a:ext cx="2099520" cy="833755"/>
          </a:xfrm>
          <a:prstGeom prst="rect">
            <a:avLst/>
          </a:prstGeom>
        </p:spPr>
        <p:txBody>
          <a:bodyPr vert="horz" wrap="square" lIns="96435" tIns="48218" rIns="96435" bIns="48218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000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10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Content Placeholder 2"/>
          <p:cNvSpPr txBox="1"/>
          <p:nvPr/>
        </p:nvSpPr>
        <p:spPr>
          <a:xfrm>
            <a:off x="8250555" y="4877620"/>
            <a:ext cx="2165014" cy="833755"/>
          </a:xfrm>
          <a:prstGeom prst="rect">
            <a:avLst/>
          </a:prstGeom>
        </p:spPr>
        <p:txBody>
          <a:bodyPr vert="horz" wrap="square" lIns="96435" tIns="48218" rIns="96435" bIns="48218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000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10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任意多边形 4"/>
          <p:cNvSpPr/>
          <p:nvPr/>
        </p:nvSpPr>
        <p:spPr>
          <a:xfrm>
            <a:off x="1653379" y="2295997"/>
            <a:ext cx="9581341" cy="1394942"/>
          </a:xfrm>
          <a:custGeom>
            <a:avLst/>
            <a:gdLst>
              <a:gd name="connsiteX0" fmla="*/ 0 w 9581341"/>
              <a:gd name="connsiteY0" fmla="*/ 348736 h 1394942"/>
              <a:gd name="connsiteX1" fmla="*/ 8883870 w 9581341"/>
              <a:gd name="connsiteY1" fmla="*/ 348736 h 1394942"/>
              <a:gd name="connsiteX2" fmla="*/ 8883870 w 9581341"/>
              <a:gd name="connsiteY2" fmla="*/ 0 h 1394942"/>
              <a:gd name="connsiteX3" fmla="*/ 9581341 w 9581341"/>
              <a:gd name="connsiteY3" fmla="*/ 697471 h 1394942"/>
              <a:gd name="connsiteX4" fmla="*/ 8883870 w 9581341"/>
              <a:gd name="connsiteY4" fmla="*/ 1394942 h 1394942"/>
              <a:gd name="connsiteX5" fmla="*/ 8883870 w 9581341"/>
              <a:gd name="connsiteY5" fmla="*/ 1046207 h 1394942"/>
              <a:gd name="connsiteX6" fmla="*/ 0 w 9581341"/>
              <a:gd name="connsiteY6" fmla="*/ 1046207 h 1394942"/>
              <a:gd name="connsiteX7" fmla="*/ 0 w 9581341"/>
              <a:gd name="connsiteY7" fmla="*/ 348736 h 1394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581341" h="1394942">
                <a:moveTo>
                  <a:pt x="0" y="348736"/>
                </a:moveTo>
                <a:lnTo>
                  <a:pt x="8883870" y="348736"/>
                </a:lnTo>
                <a:lnTo>
                  <a:pt x="8883870" y="0"/>
                </a:lnTo>
                <a:lnTo>
                  <a:pt x="9581341" y="697471"/>
                </a:lnTo>
                <a:lnTo>
                  <a:pt x="8883870" y="1394942"/>
                </a:lnTo>
                <a:lnTo>
                  <a:pt x="8883870" y="1046207"/>
                </a:lnTo>
                <a:lnTo>
                  <a:pt x="0" y="1046207"/>
                </a:lnTo>
                <a:lnTo>
                  <a:pt x="0" y="348736"/>
                </a:lnTo>
                <a:close/>
              </a:path>
            </a:pathLst>
          </a:custGeom>
          <a:ln>
            <a:noFill/>
          </a:ln>
        </p:spPr>
        <p:style>
          <a:lnRef idx="2">
            <a:scrgbClr r="0" g="0" b="0"/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0000" tIns="379216" rIns="602735" bIns="570182" numCol="1" spcCol="1270" anchor="ctr" anchorCtr="0">
            <a:noAutofit/>
          </a:bodyPr>
          <a:lstStyle/>
          <a:p>
            <a:pPr lvl="0" algn="ctr" defTabSz="355600">
              <a:lnSpc>
                <a:spcPct val="120000"/>
              </a:lnSpc>
              <a:spcAft>
                <a:spcPts val="0"/>
              </a:spcAft>
            </a:pPr>
            <a:r>
              <a:rPr lang="zh-CN" altLang="en-US" sz="14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kern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3861878" y="2852514"/>
            <a:ext cx="7372841" cy="1394942"/>
          </a:xfrm>
          <a:custGeom>
            <a:avLst/>
            <a:gdLst>
              <a:gd name="connsiteX0" fmla="*/ 0 w 7372841"/>
              <a:gd name="connsiteY0" fmla="*/ 348736 h 1394942"/>
              <a:gd name="connsiteX1" fmla="*/ 6675370 w 7372841"/>
              <a:gd name="connsiteY1" fmla="*/ 348736 h 1394942"/>
              <a:gd name="connsiteX2" fmla="*/ 6675370 w 7372841"/>
              <a:gd name="connsiteY2" fmla="*/ 0 h 1394942"/>
              <a:gd name="connsiteX3" fmla="*/ 7372841 w 7372841"/>
              <a:gd name="connsiteY3" fmla="*/ 697471 h 1394942"/>
              <a:gd name="connsiteX4" fmla="*/ 6675370 w 7372841"/>
              <a:gd name="connsiteY4" fmla="*/ 1394942 h 1394942"/>
              <a:gd name="connsiteX5" fmla="*/ 6675370 w 7372841"/>
              <a:gd name="connsiteY5" fmla="*/ 1046207 h 1394942"/>
              <a:gd name="connsiteX6" fmla="*/ 0 w 7372841"/>
              <a:gd name="connsiteY6" fmla="*/ 1046207 h 1394942"/>
              <a:gd name="connsiteX7" fmla="*/ 0 w 7372841"/>
              <a:gd name="connsiteY7" fmla="*/ 348736 h 1394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72841" h="1394942">
                <a:moveTo>
                  <a:pt x="0" y="348736"/>
                </a:moveTo>
                <a:lnTo>
                  <a:pt x="6675370" y="348736"/>
                </a:lnTo>
                <a:lnTo>
                  <a:pt x="6675370" y="0"/>
                </a:lnTo>
                <a:lnTo>
                  <a:pt x="7372841" y="697471"/>
                </a:lnTo>
                <a:lnTo>
                  <a:pt x="6675370" y="1394942"/>
                </a:lnTo>
                <a:lnTo>
                  <a:pt x="6675370" y="1046207"/>
                </a:lnTo>
                <a:lnTo>
                  <a:pt x="0" y="1046207"/>
                </a:lnTo>
                <a:lnTo>
                  <a:pt x="0" y="348736"/>
                </a:lnTo>
                <a:close/>
              </a:path>
            </a:pathLst>
          </a:custGeom>
          <a:ln>
            <a:noFill/>
          </a:ln>
        </p:spPr>
        <p:style>
          <a:lnRef idx="2">
            <a:scrgbClr r="0" g="0" b="0"/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0000" tIns="379216" rIns="602735" bIns="570182" numCol="1" spcCol="1270" anchor="ctr" anchorCtr="0">
            <a:noAutofit/>
          </a:bodyPr>
          <a:lstStyle/>
          <a:p>
            <a:pPr lvl="0" algn="ctr" defTabSz="355600">
              <a:lnSpc>
                <a:spcPct val="120000"/>
              </a:lnSpc>
              <a:spcAft>
                <a:spcPts val="0"/>
              </a:spcAft>
            </a:pPr>
            <a:r>
              <a:rPr lang="zh-CN" altLang="en-US" sz="14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kern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6070377" y="3256285"/>
            <a:ext cx="5164342" cy="1394942"/>
          </a:xfrm>
          <a:custGeom>
            <a:avLst/>
            <a:gdLst>
              <a:gd name="connsiteX0" fmla="*/ 0 w 5164342"/>
              <a:gd name="connsiteY0" fmla="*/ 348736 h 1394942"/>
              <a:gd name="connsiteX1" fmla="*/ 4466871 w 5164342"/>
              <a:gd name="connsiteY1" fmla="*/ 348736 h 1394942"/>
              <a:gd name="connsiteX2" fmla="*/ 4466871 w 5164342"/>
              <a:gd name="connsiteY2" fmla="*/ 0 h 1394942"/>
              <a:gd name="connsiteX3" fmla="*/ 5164342 w 5164342"/>
              <a:gd name="connsiteY3" fmla="*/ 697471 h 1394942"/>
              <a:gd name="connsiteX4" fmla="*/ 4466871 w 5164342"/>
              <a:gd name="connsiteY4" fmla="*/ 1394942 h 1394942"/>
              <a:gd name="connsiteX5" fmla="*/ 4466871 w 5164342"/>
              <a:gd name="connsiteY5" fmla="*/ 1046207 h 1394942"/>
              <a:gd name="connsiteX6" fmla="*/ 0 w 5164342"/>
              <a:gd name="connsiteY6" fmla="*/ 1046207 h 1394942"/>
              <a:gd name="connsiteX7" fmla="*/ 0 w 5164342"/>
              <a:gd name="connsiteY7" fmla="*/ 348736 h 1394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64342" h="1394942">
                <a:moveTo>
                  <a:pt x="0" y="348736"/>
                </a:moveTo>
                <a:lnTo>
                  <a:pt x="4466871" y="348736"/>
                </a:lnTo>
                <a:lnTo>
                  <a:pt x="4466871" y="0"/>
                </a:lnTo>
                <a:lnTo>
                  <a:pt x="5164342" y="697471"/>
                </a:lnTo>
                <a:lnTo>
                  <a:pt x="4466871" y="1394942"/>
                </a:lnTo>
                <a:lnTo>
                  <a:pt x="4466871" y="1046207"/>
                </a:lnTo>
                <a:lnTo>
                  <a:pt x="0" y="1046207"/>
                </a:lnTo>
                <a:lnTo>
                  <a:pt x="0" y="348736"/>
                </a:lnTo>
                <a:close/>
              </a:path>
            </a:pathLst>
          </a:custGeom>
          <a:ln>
            <a:noFill/>
          </a:ln>
        </p:spPr>
        <p:style>
          <a:lnRef idx="2">
            <a:scrgbClr r="0" g="0" b="0"/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0000" tIns="379216" rIns="602735" bIns="570182" numCol="1" spcCol="1270" anchor="ctr" anchorCtr="0">
            <a:noAutofit/>
          </a:bodyPr>
          <a:lstStyle/>
          <a:p>
            <a:pPr lvl="0" algn="ctr" defTabSz="355600">
              <a:lnSpc>
                <a:spcPct val="120000"/>
              </a:lnSpc>
              <a:spcAft>
                <a:spcPts val="0"/>
              </a:spcAft>
            </a:pPr>
            <a:r>
              <a:rPr lang="zh-CN" altLang="en-US" sz="14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kern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任意多边形 8"/>
          <p:cNvSpPr/>
          <p:nvPr/>
        </p:nvSpPr>
        <p:spPr>
          <a:xfrm>
            <a:off x="8278876" y="3720987"/>
            <a:ext cx="2955843" cy="1394942"/>
          </a:xfrm>
          <a:custGeom>
            <a:avLst/>
            <a:gdLst>
              <a:gd name="connsiteX0" fmla="*/ 0 w 2955843"/>
              <a:gd name="connsiteY0" fmla="*/ 348736 h 1394942"/>
              <a:gd name="connsiteX1" fmla="*/ 2258372 w 2955843"/>
              <a:gd name="connsiteY1" fmla="*/ 348736 h 1394942"/>
              <a:gd name="connsiteX2" fmla="*/ 2258372 w 2955843"/>
              <a:gd name="connsiteY2" fmla="*/ 0 h 1394942"/>
              <a:gd name="connsiteX3" fmla="*/ 2955843 w 2955843"/>
              <a:gd name="connsiteY3" fmla="*/ 697471 h 1394942"/>
              <a:gd name="connsiteX4" fmla="*/ 2258372 w 2955843"/>
              <a:gd name="connsiteY4" fmla="*/ 1394942 h 1394942"/>
              <a:gd name="connsiteX5" fmla="*/ 2258372 w 2955843"/>
              <a:gd name="connsiteY5" fmla="*/ 1046207 h 1394942"/>
              <a:gd name="connsiteX6" fmla="*/ 0 w 2955843"/>
              <a:gd name="connsiteY6" fmla="*/ 1046207 h 1394942"/>
              <a:gd name="connsiteX7" fmla="*/ 0 w 2955843"/>
              <a:gd name="connsiteY7" fmla="*/ 348736 h 1394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55843" h="1394942">
                <a:moveTo>
                  <a:pt x="0" y="348736"/>
                </a:moveTo>
                <a:lnTo>
                  <a:pt x="2258372" y="348736"/>
                </a:lnTo>
                <a:lnTo>
                  <a:pt x="2258372" y="0"/>
                </a:lnTo>
                <a:lnTo>
                  <a:pt x="2955843" y="697471"/>
                </a:lnTo>
                <a:lnTo>
                  <a:pt x="2258372" y="1394942"/>
                </a:lnTo>
                <a:lnTo>
                  <a:pt x="2258372" y="1046207"/>
                </a:lnTo>
                <a:lnTo>
                  <a:pt x="0" y="1046207"/>
                </a:lnTo>
                <a:lnTo>
                  <a:pt x="0" y="348736"/>
                </a:lnTo>
                <a:close/>
              </a:path>
            </a:pathLst>
          </a:custGeom>
          <a:ln>
            <a:noFill/>
          </a:ln>
        </p:spPr>
        <p:style>
          <a:lnRef idx="2">
            <a:scrgbClr r="0" g="0" b="0"/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0000" tIns="379216" rIns="602735" bIns="570182" numCol="1" spcCol="1270" anchor="ctr" anchorCtr="0">
            <a:noAutofit/>
          </a:bodyPr>
          <a:lstStyle/>
          <a:p>
            <a:pPr lvl="0" algn="ctr" defTabSz="355600">
              <a:lnSpc>
                <a:spcPct val="120000"/>
              </a:lnSpc>
              <a:spcAft>
                <a:spcPts val="0"/>
              </a:spcAft>
            </a:pPr>
            <a:r>
              <a:rPr lang="zh-CN" altLang="en-US" sz="14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kern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Freeform 26"/>
          <p:cNvSpPr/>
          <p:nvPr/>
        </p:nvSpPr>
        <p:spPr bwMode="auto">
          <a:xfrm>
            <a:off x="8374712" y="4204507"/>
            <a:ext cx="379667" cy="379667"/>
          </a:xfrm>
          <a:custGeom>
            <a:avLst/>
            <a:gdLst>
              <a:gd name="T0" fmla="*/ 103 w 274"/>
              <a:gd name="T1" fmla="*/ 284 h 284"/>
              <a:gd name="T2" fmla="*/ 80 w 274"/>
              <a:gd name="T3" fmla="*/ 273 h 284"/>
              <a:gd name="T4" fmla="*/ 9 w 274"/>
              <a:gd name="T5" fmla="*/ 178 h 284"/>
              <a:gd name="T6" fmla="*/ 14 w 274"/>
              <a:gd name="T7" fmla="*/ 139 h 284"/>
              <a:gd name="T8" fmla="*/ 53 w 274"/>
              <a:gd name="T9" fmla="*/ 145 h 284"/>
              <a:gd name="T10" fmla="*/ 100 w 274"/>
              <a:gd name="T11" fmla="*/ 207 h 284"/>
              <a:gd name="T12" fmla="*/ 219 w 274"/>
              <a:gd name="T13" fmla="*/ 17 h 284"/>
              <a:gd name="T14" fmla="*/ 257 w 274"/>
              <a:gd name="T15" fmla="*/ 8 h 284"/>
              <a:gd name="T16" fmla="*/ 266 w 274"/>
              <a:gd name="T17" fmla="*/ 47 h 284"/>
              <a:gd name="T18" fmla="*/ 126 w 274"/>
              <a:gd name="T19" fmla="*/ 271 h 284"/>
              <a:gd name="T20" fmla="*/ 104 w 274"/>
              <a:gd name="T21" fmla="*/ 284 h 284"/>
              <a:gd name="T22" fmla="*/ 103 w 274"/>
              <a:gd name="T23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4" h="284">
                <a:moveTo>
                  <a:pt x="103" y="284"/>
                </a:moveTo>
                <a:cubicBezTo>
                  <a:pt x="94" y="284"/>
                  <a:pt x="86" y="280"/>
                  <a:pt x="80" y="273"/>
                </a:cubicBezTo>
                <a:cubicBezTo>
                  <a:pt x="9" y="178"/>
                  <a:pt x="9" y="178"/>
                  <a:pt x="9" y="178"/>
                </a:cubicBezTo>
                <a:cubicBezTo>
                  <a:pt x="0" y="166"/>
                  <a:pt x="2" y="149"/>
                  <a:pt x="14" y="139"/>
                </a:cubicBezTo>
                <a:cubicBezTo>
                  <a:pt x="27" y="130"/>
                  <a:pt x="44" y="133"/>
                  <a:pt x="53" y="145"/>
                </a:cubicBezTo>
                <a:cubicBezTo>
                  <a:pt x="100" y="207"/>
                  <a:pt x="100" y="207"/>
                  <a:pt x="100" y="207"/>
                </a:cubicBezTo>
                <a:cubicBezTo>
                  <a:pt x="219" y="17"/>
                  <a:pt x="219" y="17"/>
                  <a:pt x="219" y="17"/>
                </a:cubicBezTo>
                <a:cubicBezTo>
                  <a:pt x="227" y="4"/>
                  <a:pt x="244" y="0"/>
                  <a:pt x="257" y="8"/>
                </a:cubicBezTo>
                <a:cubicBezTo>
                  <a:pt x="270" y="16"/>
                  <a:pt x="274" y="33"/>
                  <a:pt x="266" y="47"/>
                </a:cubicBezTo>
                <a:cubicBezTo>
                  <a:pt x="126" y="271"/>
                  <a:pt x="126" y="271"/>
                  <a:pt x="126" y="271"/>
                </a:cubicBezTo>
                <a:cubicBezTo>
                  <a:pt x="121" y="279"/>
                  <a:pt x="113" y="283"/>
                  <a:pt x="104" y="284"/>
                </a:cubicBezTo>
                <a:cubicBezTo>
                  <a:pt x="104" y="284"/>
                  <a:pt x="103" y="284"/>
                  <a:pt x="103" y="2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6435" tIns="48218" rIns="96435" bIns="48218" numCol="1" anchor="t" anchorCtr="0" compatLnSpc="1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6212289" y="3773072"/>
            <a:ext cx="379667" cy="379667"/>
            <a:chOff x="3526798" y="4057329"/>
            <a:chExt cx="284519" cy="359394"/>
          </a:xfrm>
          <a:solidFill>
            <a:schemeClr val="bg1"/>
          </a:solidFill>
        </p:grpSpPr>
        <p:sp>
          <p:nvSpPr>
            <p:cNvPr id="18" name="Freeform 107"/>
            <p:cNvSpPr/>
            <p:nvPr/>
          </p:nvSpPr>
          <p:spPr bwMode="auto">
            <a:xfrm>
              <a:off x="3561739" y="4092269"/>
              <a:ext cx="214637" cy="289511"/>
            </a:xfrm>
            <a:custGeom>
              <a:avLst/>
              <a:gdLst>
                <a:gd name="T0" fmla="*/ 0 w 86"/>
                <a:gd name="T1" fmla="*/ 10 h 116"/>
                <a:gd name="T2" fmla="*/ 76 w 86"/>
                <a:gd name="T3" fmla="*/ 10 h 116"/>
                <a:gd name="T4" fmla="*/ 76 w 86"/>
                <a:gd name="T5" fmla="*/ 116 h 116"/>
                <a:gd name="T6" fmla="*/ 86 w 86"/>
                <a:gd name="T7" fmla="*/ 116 h 116"/>
                <a:gd name="T8" fmla="*/ 86 w 86"/>
                <a:gd name="T9" fmla="*/ 0 h 116"/>
                <a:gd name="T10" fmla="*/ 0 w 86"/>
                <a:gd name="T11" fmla="*/ 0 h 116"/>
                <a:gd name="T12" fmla="*/ 0 w 86"/>
                <a:gd name="T13" fmla="*/ 1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116">
                  <a:moveTo>
                    <a:pt x="0" y="10"/>
                  </a:moveTo>
                  <a:lnTo>
                    <a:pt x="76" y="10"/>
                  </a:lnTo>
                  <a:lnTo>
                    <a:pt x="76" y="116"/>
                  </a:lnTo>
                  <a:lnTo>
                    <a:pt x="86" y="116"/>
                  </a:lnTo>
                  <a:lnTo>
                    <a:pt x="86" y="0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108"/>
            <p:cNvSpPr/>
            <p:nvPr/>
          </p:nvSpPr>
          <p:spPr bwMode="auto">
            <a:xfrm>
              <a:off x="3599175" y="4057329"/>
              <a:ext cx="212142" cy="284519"/>
            </a:xfrm>
            <a:custGeom>
              <a:avLst/>
              <a:gdLst>
                <a:gd name="T0" fmla="*/ 0 w 85"/>
                <a:gd name="T1" fmla="*/ 0 h 114"/>
                <a:gd name="T2" fmla="*/ 0 w 85"/>
                <a:gd name="T3" fmla="*/ 9 h 114"/>
                <a:gd name="T4" fmla="*/ 76 w 85"/>
                <a:gd name="T5" fmla="*/ 9 h 114"/>
                <a:gd name="T6" fmla="*/ 76 w 85"/>
                <a:gd name="T7" fmla="*/ 114 h 114"/>
                <a:gd name="T8" fmla="*/ 85 w 85"/>
                <a:gd name="T9" fmla="*/ 114 h 114"/>
                <a:gd name="T10" fmla="*/ 85 w 85"/>
                <a:gd name="T11" fmla="*/ 0 h 114"/>
                <a:gd name="T12" fmla="*/ 0 w 85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114">
                  <a:moveTo>
                    <a:pt x="0" y="0"/>
                  </a:moveTo>
                  <a:lnTo>
                    <a:pt x="0" y="9"/>
                  </a:lnTo>
                  <a:lnTo>
                    <a:pt x="76" y="9"/>
                  </a:lnTo>
                  <a:lnTo>
                    <a:pt x="76" y="114"/>
                  </a:lnTo>
                  <a:lnTo>
                    <a:pt x="85" y="114"/>
                  </a:lnTo>
                  <a:lnTo>
                    <a:pt x="8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Freeform 109"/>
            <p:cNvSpPr/>
            <p:nvPr/>
          </p:nvSpPr>
          <p:spPr bwMode="auto">
            <a:xfrm>
              <a:off x="3526798" y="4129707"/>
              <a:ext cx="212142" cy="287016"/>
            </a:xfrm>
            <a:custGeom>
              <a:avLst/>
              <a:gdLst>
                <a:gd name="T0" fmla="*/ 0 w 85"/>
                <a:gd name="T1" fmla="*/ 0 h 115"/>
                <a:gd name="T2" fmla="*/ 0 w 85"/>
                <a:gd name="T3" fmla="*/ 115 h 115"/>
                <a:gd name="T4" fmla="*/ 85 w 85"/>
                <a:gd name="T5" fmla="*/ 115 h 115"/>
                <a:gd name="T6" fmla="*/ 85 w 85"/>
                <a:gd name="T7" fmla="*/ 105 h 115"/>
                <a:gd name="T8" fmla="*/ 85 w 85"/>
                <a:gd name="T9" fmla="*/ 0 h 115"/>
                <a:gd name="T10" fmla="*/ 10 w 85"/>
                <a:gd name="T11" fmla="*/ 0 h 115"/>
                <a:gd name="T12" fmla="*/ 0 w 85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115">
                  <a:moveTo>
                    <a:pt x="0" y="0"/>
                  </a:moveTo>
                  <a:lnTo>
                    <a:pt x="0" y="115"/>
                  </a:lnTo>
                  <a:lnTo>
                    <a:pt x="85" y="115"/>
                  </a:lnTo>
                  <a:lnTo>
                    <a:pt x="85" y="105"/>
                  </a:lnTo>
                  <a:lnTo>
                    <a:pt x="85" y="0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804660" y="2787842"/>
            <a:ext cx="379667" cy="379667"/>
            <a:chOff x="4669866" y="3800264"/>
            <a:chExt cx="279527" cy="416797"/>
          </a:xfrm>
          <a:solidFill>
            <a:schemeClr val="bg1"/>
          </a:solidFill>
        </p:grpSpPr>
        <p:sp>
          <p:nvSpPr>
            <p:cNvPr id="22" name="Freeform 141"/>
            <p:cNvSpPr>
              <a:spLocks noEditPoints="1"/>
            </p:cNvSpPr>
            <p:nvPr/>
          </p:nvSpPr>
          <p:spPr bwMode="auto">
            <a:xfrm>
              <a:off x="4669866" y="3800264"/>
              <a:ext cx="279527" cy="316965"/>
            </a:xfrm>
            <a:custGeom>
              <a:avLst/>
              <a:gdLst>
                <a:gd name="T0" fmla="*/ 84 w 84"/>
                <a:gd name="T1" fmla="*/ 42 h 95"/>
                <a:gd name="T2" fmla="*/ 42 w 84"/>
                <a:gd name="T3" fmla="*/ 0 h 95"/>
                <a:gd name="T4" fmla="*/ 0 w 84"/>
                <a:gd name="T5" fmla="*/ 42 h 95"/>
                <a:gd name="T6" fmla="*/ 28 w 84"/>
                <a:gd name="T7" fmla="*/ 81 h 95"/>
                <a:gd name="T8" fmla="*/ 25 w 84"/>
                <a:gd name="T9" fmla="*/ 81 h 95"/>
                <a:gd name="T10" fmla="*/ 25 w 84"/>
                <a:gd name="T11" fmla="*/ 95 h 95"/>
                <a:gd name="T12" fmla="*/ 60 w 84"/>
                <a:gd name="T13" fmla="*/ 95 h 95"/>
                <a:gd name="T14" fmla="*/ 60 w 84"/>
                <a:gd name="T15" fmla="*/ 81 h 95"/>
                <a:gd name="T16" fmla="*/ 57 w 84"/>
                <a:gd name="T17" fmla="*/ 81 h 95"/>
                <a:gd name="T18" fmla="*/ 84 w 84"/>
                <a:gd name="T19" fmla="*/ 42 h 95"/>
                <a:gd name="T20" fmla="*/ 42 w 84"/>
                <a:gd name="T21" fmla="*/ 77 h 95"/>
                <a:gd name="T22" fmla="*/ 7 w 84"/>
                <a:gd name="T23" fmla="*/ 42 h 95"/>
                <a:gd name="T24" fmla="*/ 42 w 84"/>
                <a:gd name="T25" fmla="*/ 7 h 95"/>
                <a:gd name="T26" fmla="*/ 77 w 84"/>
                <a:gd name="T27" fmla="*/ 42 h 95"/>
                <a:gd name="T28" fmla="*/ 42 w 84"/>
                <a:gd name="T29" fmla="*/ 77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4" h="95">
                  <a:moveTo>
                    <a:pt x="84" y="42"/>
                  </a:moveTo>
                  <a:cubicBezTo>
                    <a:pt x="84" y="19"/>
                    <a:pt x="65" y="0"/>
                    <a:pt x="42" y="0"/>
                  </a:cubicBezTo>
                  <a:cubicBezTo>
                    <a:pt x="19" y="0"/>
                    <a:pt x="0" y="19"/>
                    <a:pt x="0" y="42"/>
                  </a:cubicBezTo>
                  <a:cubicBezTo>
                    <a:pt x="0" y="60"/>
                    <a:pt x="12" y="75"/>
                    <a:pt x="28" y="81"/>
                  </a:cubicBezTo>
                  <a:cubicBezTo>
                    <a:pt x="25" y="81"/>
                    <a:pt x="25" y="81"/>
                    <a:pt x="25" y="81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7" y="81"/>
                    <a:pt x="57" y="81"/>
                    <a:pt x="57" y="81"/>
                  </a:cubicBezTo>
                  <a:cubicBezTo>
                    <a:pt x="73" y="75"/>
                    <a:pt x="84" y="60"/>
                    <a:pt x="84" y="42"/>
                  </a:cubicBezTo>
                  <a:close/>
                  <a:moveTo>
                    <a:pt x="42" y="77"/>
                  </a:moveTo>
                  <a:cubicBezTo>
                    <a:pt x="23" y="77"/>
                    <a:pt x="7" y="61"/>
                    <a:pt x="7" y="42"/>
                  </a:cubicBezTo>
                  <a:cubicBezTo>
                    <a:pt x="7" y="23"/>
                    <a:pt x="23" y="7"/>
                    <a:pt x="42" y="7"/>
                  </a:cubicBezTo>
                  <a:cubicBezTo>
                    <a:pt x="62" y="7"/>
                    <a:pt x="77" y="23"/>
                    <a:pt x="77" y="42"/>
                  </a:cubicBezTo>
                  <a:cubicBezTo>
                    <a:pt x="77" y="61"/>
                    <a:pt x="62" y="77"/>
                    <a:pt x="42" y="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Rectangle 142"/>
            <p:cNvSpPr>
              <a:spLocks noChangeArrowheads="1"/>
            </p:cNvSpPr>
            <p:nvPr/>
          </p:nvSpPr>
          <p:spPr bwMode="auto">
            <a:xfrm>
              <a:off x="4752226" y="4127210"/>
              <a:ext cx="117302" cy="424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Freeform 143"/>
            <p:cNvSpPr/>
            <p:nvPr/>
          </p:nvSpPr>
          <p:spPr bwMode="auto">
            <a:xfrm>
              <a:off x="4752226" y="4179623"/>
              <a:ext cx="117302" cy="37438"/>
            </a:xfrm>
            <a:custGeom>
              <a:avLst/>
              <a:gdLst>
                <a:gd name="T0" fmla="*/ 0 w 47"/>
                <a:gd name="T1" fmla="*/ 9 h 15"/>
                <a:gd name="T2" fmla="*/ 16 w 47"/>
                <a:gd name="T3" fmla="*/ 9 h 15"/>
                <a:gd name="T4" fmla="*/ 16 w 47"/>
                <a:gd name="T5" fmla="*/ 15 h 15"/>
                <a:gd name="T6" fmla="*/ 31 w 47"/>
                <a:gd name="T7" fmla="*/ 15 h 15"/>
                <a:gd name="T8" fmla="*/ 31 w 47"/>
                <a:gd name="T9" fmla="*/ 9 h 15"/>
                <a:gd name="T10" fmla="*/ 47 w 47"/>
                <a:gd name="T11" fmla="*/ 9 h 15"/>
                <a:gd name="T12" fmla="*/ 47 w 47"/>
                <a:gd name="T13" fmla="*/ 0 h 15"/>
                <a:gd name="T14" fmla="*/ 0 w 47"/>
                <a:gd name="T15" fmla="*/ 0 h 15"/>
                <a:gd name="T16" fmla="*/ 0 w 47"/>
                <a:gd name="T17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15">
                  <a:moveTo>
                    <a:pt x="0" y="9"/>
                  </a:moveTo>
                  <a:lnTo>
                    <a:pt x="16" y="9"/>
                  </a:lnTo>
                  <a:lnTo>
                    <a:pt x="16" y="15"/>
                  </a:lnTo>
                  <a:lnTo>
                    <a:pt x="31" y="15"/>
                  </a:lnTo>
                  <a:lnTo>
                    <a:pt x="31" y="9"/>
                  </a:lnTo>
                  <a:lnTo>
                    <a:pt x="47" y="9"/>
                  </a:lnTo>
                  <a:lnTo>
                    <a:pt x="47" y="0"/>
                  </a:lnTo>
                  <a:lnTo>
                    <a:pt x="0" y="0"/>
                  </a:ln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Freeform 144"/>
            <p:cNvSpPr>
              <a:spLocks noEditPoints="1"/>
            </p:cNvSpPr>
            <p:nvPr/>
          </p:nvSpPr>
          <p:spPr bwMode="auto">
            <a:xfrm>
              <a:off x="4769697" y="3890112"/>
              <a:ext cx="82362" cy="162227"/>
            </a:xfrm>
            <a:custGeom>
              <a:avLst/>
              <a:gdLst>
                <a:gd name="T0" fmla="*/ 32 w 33"/>
                <a:gd name="T1" fmla="*/ 3 h 65"/>
                <a:gd name="T2" fmla="*/ 28 w 33"/>
                <a:gd name="T3" fmla="*/ 0 h 65"/>
                <a:gd name="T4" fmla="*/ 16 w 33"/>
                <a:gd name="T5" fmla="*/ 5 h 65"/>
                <a:gd name="T6" fmla="*/ 4 w 33"/>
                <a:gd name="T7" fmla="*/ 0 h 65"/>
                <a:gd name="T8" fmla="*/ 0 w 33"/>
                <a:gd name="T9" fmla="*/ 3 h 65"/>
                <a:gd name="T10" fmla="*/ 0 w 33"/>
                <a:gd name="T11" fmla="*/ 3 h 65"/>
                <a:gd name="T12" fmla="*/ 0 w 33"/>
                <a:gd name="T13" fmla="*/ 3 h 65"/>
                <a:gd name="T14" fmla="*/ 15 w 33"/>
                <a:gd name="T15" fmla="*/ 65 h 65"/>
                <a:gd name="T16" fmla="*/ 19 w 33"/>
                <a:gd name="T17" fmla="*/ 65 h 65"/>
                <a:gd name="T18" fmla="*/ 33 w 33"/>
                <a:gd name="T19" fmla="*/ 3 h 65"/>
                <a:gd name="T20" fmla="*/ 33 w 33"/>
                <a:gd name="T21" fmla="*/ 3 h 65"/>
                <a:gd name="T22" fmla="*/ 33 w 33"/>
                <a:gd name="T23" fmla="*/ 3 h 65"/>
                <a:gd name="T24" fmla="*/ 33 w 33"/>
                <a:gd name="T25" fmla="*/ 3 h 65"/>
                <a:gd name="T26" fmla="*/ 32 w 33"/>
                <a:gd name="T27" fmla="*/ 3 h 65"/>
                <a:gd name="T28" fmla="*/ 16 w 33"/>
                <a:gd name="T29" fmla="*/ 57 h 65"/>
                <a:gd name="T30" fmla="*/ 4 w 33"/>
                <a:gd name="T31" fmla="*/ 4 h 65"/>
                <a:gd name="T32" fmla="*/ 16 w 33"/>
                <a:gd name="T33" fmla="*/ 8 h 65"/>
                <a:gd name="T34" fmla="*/ 29 w 33"/>
                <a:gd name="T35" fmla="*/ 4 h 65"/>
                <a:gd name="T36" fmla="*/ 16 w 33"/>
                <a:gd name="T37" fmla="*/ 5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3" h="65">
                  <a:moveTo>
                    <a:pt x="32" y="3"/>
                  </a:moveTo>
                  <a:lnTo>
                    <a:pt x="28" y="0"/>
                  </a:lnTo>
                  <a:lnTo>
                    <a:pt x="16" y="5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15" y="65"/>
                  </a:lnTo>
                  <a:lnTo>
                    <a:pt x="19" y="65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2" y="3"/>
                  </a:lnTo>
                  <a:close/>
                  <a:moveTo>
                    <a:pt x="16" y="57"/>
                  </a:moveTo>
                  <a:lnTo>
                    <a:pt x="4" y="4"/>
                  </a:lnTo>
                  <a:lnTo>
                    <a:pt x="16" y="8"/>
                  </a:lnTo>
                  <a:lnTo>
                    <a:pt x="29" y="4"/>
                  </a:lnTo>
                  <a:lnTo>
                    <a:pt x="16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030296" y="3349692"/>
            <a:ext cx="379667" cy="379667"/>
            <a:chOff x="3440113" y="1050925"/>
            <a:chExt cx="390525" cy="333376"/>
          </a:xfrm>
          <a:solidFill>
            <a:schemeClr val="bg1"/>
          </a:solidFill>
        </p:grpSpPr>
        <p:sp>
          <p:nvSpPr>
            <p:cNvPr id="27" name="Freeform 8"/>
            <p:cNvSpPr/>
            <p:nvPr/>
          </p:nvSpPr>
          <p:spPr bwMode="auto">
            <a:xfrm>
              <a:off x="3563938" y="1244600"/>
              <a:ext cx="69850" cy="71438"/>
            </a:xfrm>
            <a:custGeom>
              <a:avLst/>
              <a:gdLst>
                <a:gd name="T0" fmla="*/ 44 w 44"/>
                <a:gd name="T1" fmla="*/ 25 h 45"/>
                <a:gd name="T2" fmla="*/ 19 w 44"/>
                <a:gd name="T3" fmla="*/ 0 h 45"/>
                <a:gd name="T4" fmla="*/ 19 w 44"/>
                <a:gd name="T5" fmla="*/ 0 h 45"/>
                <a:gd name="T6" fmla="*/ 0 w 44"/>
                <a:gd name="T7" fmla="*/ 45 h 45"/>
                <a:gd name="T8" fmla="*/ 44 w 44"/>
                <a:gd name="T9" fmla="*/ 2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5">
                  <a:moveTo>
                    <a:pt x="44" y="25"/>
                  </a:moveTo>
                  <a:lnTo>
                    <a:pt x="19" y="0"/>
                  </a:lnTo>
                  <a:lnTo>
                    <a:pt x="19" y="0"/>
                  </a:lnTo>
                  <a:lnTo>
                    <a:pt x="0" y="45"/>
                  </a:lnTo>
                  <a:lnTo>
                    <a:pt x="44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Rectangle 9"/>
            <p:cNvSpPr>
              <a:spLocks noChangeArrowheads="1"/>
            </p:cNvSpPr>
            <p:nvPr/>
          </p:nvSpPr>
          <p:spPr bwMode="auto">
            <a:xfrm>
              <a:off x="3633788" y="1284288"/>
              <a:ext cx="1588" cy="1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Freeform 10"/>
            <p:cNvSpPr/>
            <p:nvPr/>
          </p:nvSpPr>
          <p:spPr bwMode="auto">
            <a:xfrm>
              <a:off x="3605213" y="1074738"/>
              <a:ext cx="176213" cy="176213"/>
            </a:xfrm>
            <a:custGeom>
              <a:avLst/>
              <a:gdLst>
                <a:gd name="T0" fmla="*/ 101 w 111"/>
                <a:gd name="T1" fmla="*/ 0 h 111"/>
                <a:gd name="T2" fmla="*/ 0 w 111"/>
                <a:gd name="T3" fmla="*/ 101 h 111"/>
                <a:gd name="T4" fmla="*/ 10 w 111"/>
                <a:gd name="T5" fmla="*/ 111 h 111"/>
                <a:gd name="T6" fmla="*/ 111 w 111"/>
                <a:gd name="T7" fmla="*/ 10 h 111"/>
                <a:gd name="T8" fmla="*/ 101 w 111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11">
                  <a:moveTo>
                    <a:pt x="101" y="0"/>
                  </a:moveTo>
                  <a:lnTo>
                    <a:pt x="0" y="101"/>
                  </a:lnTo>
                  <a:lnTo>
                    <a:pt x="10" y="111"/>
                  </a:lnTo>
                  <a:lnTo>
                    <a:pt x="111" y="10"/>
                  </a:lnTo>
                  <a:lnTo>
                    <a:pt x="10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Freeform 11"/>
            <p:cNvSpPr/>
            <p:nvPr/>
          </p:nvSpPr>
          <p:spPr bwMode="auto">
            <a:xfrm>
              <a:off x="3629025" y="1098550"/>
              <a:ext cx="177800" cy="177800"/>
            </a:xfrm>
            <a:custGeom>
              <a:avLst/>
              <a:gdLst>
                <a:gd name="T0" fmla="*/ 0 w 112"/>
                <a:gd name="T1" fmla="*/ 102 h 112"/>
                <a:gd name="T2" fmla="*/ 10 w 112"/>
                <a:gd name="T3" fmla="*/ 112 h 112"/>
                <a:gd name="T4" fmla="*/ 112 w 112"/>
                <a:gd name="T5" fmla="*/ 12 h 112"/>
                <a:gd name="T6" fmla="*/ 102 w 112"/>
                <a:gd name="T7" fmla="*/ 0 h 112"/>
                <a:gd name="T8" fmla="*/ 0 w 112"/>
                <a:gd name="T9" fmla="*/ 10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12">
                  <a:moveTo>
                    <a:pt x="0" y="102"/>
                  </a:moveTo>
                  <a:lnTo>
                    <a:pt x="10" y="112"/>
                  </a:lnTo>
                  <a:lnTo>
                    <a:pt x="112" y="12"/>
                  </a:lnTo>
                  <a:lnTo>
                    <a:pt x="102" y="0"/>
                  </a:lnTo>
                  <a:lnTo>
                    <a:pt x="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Freeform 12"/>
            <p:cNvSpPr/>
            <p:nvPr/>
          </p:nvSpPr>
          <p:spPr bwMode="auto">
            <a:xfrm>
              <a:off x="3775075" y="1050925"/>
              <a:ext cx="55563" cy="52388"/>
            </a:xfrm>
            <a:custGeom>
              <a:avLst/>
              <a:gdLst>
                <a:gd name="T0" fmla="*/ 14 w 21"/>
                <a:gd name="T1" fmla="*/ 6 h 20"/>
                <a:gd name="T2" fmla="*/ 0 w 21"/>
                <a:gd name="T3" fmla="*/ 6 h 20"/>
                <a:gd name="T4" fmla="*/ 15 w 21"/>
                <a:gd name="T5" fmla="*/ 20 h 20"/>
                <a:gd name="T6" fmla="*/ 14 w 21"/>
                <a:gd name="T7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0">
                  <a:moveTo>
                    <a:pt x="14" y="6"/>
                  </a:moveTo>
                  <a:cubicBezTo>
                    <a:pt x="8" y="0"/>
                    <a:pt x="0" y="6"/>
                    <a:pt x="0" y="6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21" y="14"/>
                    <a:pt x="1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Freeform 13"/>
            <p:cNvSpPr/>
            <p:nvPr/>
          </p:nvSpPr>
          <p:spPr bwMode="auto">
            <a:xfrm>
              <a:off x="3440113" y="1058863"/>
              <a:ext cx="327025" cy="325438"/>
            </a:xfrm>
            <a:custGeom>
              <a:avLst/>
              <a:gdLst>
                <a:gd name="T0" fmla="*/ 182 w 206"/>
                <a:gd name="T1" fmla="*/ 180 h 205"/>
                <a:gd name="T2" fmla="*/ 25 w 206"/>
                <a:gd name="T3" fmla="*/ 180 h 205"/>
                <a:gd name="T4" fmla="*/ 25 w 206"/>
                <a:gd name="T5" fmla="*/ 25 h 205"/>
                <a:gd name="T6" fmla="*/ 172 w 206"/>
                <a:gd name="T7" fmla="*/ 25 h 205"/>
                <a:gd name="T8" fmla="*/ 198 w 206"/>
                <a:gd name="T9" fmla="*/ 0 h 205"/>
                <a:gd name="T10" fmla="*/ 0 w 206"/>
                <a:gd name="T11" fmla="*/ 0 h 205"/>
                <a:gd name="T12" fmla="*/ 0 w 206"/>
                <a:gd name="T13" fmla="*/ 205 h 205"/>
                <a:gd name="T14" fmla="*/ 206 w 206"/>
                <a:gd name="T15" fmla="*/ 205 h 205"/>
                <a:gd name="T16" fmla="*/ 206 w 206"/>
                <a:gd name="T17" fmla="*/ 76 h 205"/>
                <a:gd name="T18" fmla="*/ 182 w 206"/>
                <a:gd name="T19" fmla="*/ 101 h 205"/>
                <a:gd name="T20" fmla="*/ 182 w 206"/>
                <a:gd name="T21" fmla="*/ 18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6" h="205">
                  <a:moveTo>
                    <a:pt x="182" y="180"/>
                  </a:moveTo>
                  <a:lnTo>
                    <a:pt x="25" y="180"/>
                  </a:lnTo>
                  <a:lnTo>
                    <a:pt x="25" y="25"/>
                  </a:lnTo>
                  <a:lnTo>
                    <a:pt x="172" y="25"/>
                  </a:lnTo>
                  <a:lnTo>
                    <a:pt x="198" y="0"/>
                  </a:lnTo>
                  <a:lnTo>
                    <a:pt x="0" y="0"/>
                  </a:lnTo>
                  <a:lnTo>
                    <a:pt x="0" y="205"/>
                  </a:lnTo>
                  <a:lnTo>
                    <a:pt x="206" y="205"/>
                  </a:lnTo>
                  <a:lnTo>
                    <a:pt x="206" y="76"/>
                  </a:lnTo>
                  <a:lnTo>
                    <a:pt x="182" y="101"/>
                  </a:lnTo>
                  <a:lnTo>
                    <a:pt x="182" y="1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3" name="文本框 12"/>
          <p:cNvSpPr txBox="1">
            <a:spLocks noChangeArrowheads="1"/>
          </p:cNvSpPr>
          <p:nvPr/>
        </p:nvSpPr>
        <p:spPr bwMode="auto">
          <a:xfrm>
            <a:off x="-1" y="520700"/>
            <a:ext cx="25257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5" grpId="0" animBg="1"/>
      <p:bldP spid="7" grpId="0" animBg="1"/>
      <p:bldP spid="8" grpId="0" animBg="1"/>
      <p:bldP spid="9" grpId="0" animBg="1"/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12"/>
          <p:cNvGraphicFramePr/>
          <p:nvPr/>
        </p:nvGraphicFramePr>
        <p:xfrm>
          <a:off x="1141458" y="2405487"/>
          <a:ext cx="5447574" cy="36614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14" name="Oval 13"/>
          <p:cNvSpPr/>
          <p:nvPr/>
        </p:nvSpPr>
        <p:spPr>
          <a:xfrm>
            <a:off x="6949469" y="2793361"/>
            <a:ext cx="571172" cy="57444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7652227" y="2840989"/>
            <a:ext cx="3450035" cy="4159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8218" tIns="24109" rIns="48218" bIns="24109">
            <a:spAutoFit/>
          </a:bodyPr>
          <a:lstStyle/>
          <a:p>
            <a:pPr algn="just" defTabSz="1147445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1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sz="1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6949469" y="3593378"/>
            <a:ext cx="571172" cy="57444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7652227" y="3637025"/>
            <a:ext cx="3450035" cy="4159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8218" tIns="24109" rIns="48218" bIns="24109">
            <a:spAutoFit/>
          </a:bodyPr>
          <a:lstStyle/>
          <a:p>
            <a:pPr algn="just" defTabSz="1147445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1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sz="1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6949469" y="4388708"/>
            <a:ext cx="571172" cy="57444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7699090" y="4433061"/>
            <a:ext cx="3450035" cy="4159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8218" tIns="24109" rIns="48218" bIns="24109">
            <a:spAutoFit/>
          </a:bodyPr>
          <a:lstStyle/>
          <a:p>
            <a:pPr algn="just" defTabSz="1147445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1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sz="1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6949469" y="5148493"/>
            <a:ext cx="571172" cy="57444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7699090" y="5229097"/>
            <a:ext cx="3403172" cy="4159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8218" tIns="24109" rIns="48218" bIns="24109">
            <a:spAutoFit/>
          </a:bodyPr>
          <a:lstStyle/>
          <a:p>
            <a:pPr algn="just" defTabSz="1147445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1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sz="1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Freeform 35"/>
          <p:cNvSpPr>
            <a:spLocks noEditPoints="1"/>
          </p:cNvSpPr>
          <p:nvPr/>
        </p:nvSpPr>
        <p:spPr bwMode="auto">
          <a:xfrm>
            <a:off x="7025791" y="2939407"/>
            <a:ext cx="418529" cy="282357"/>
          </a:xfrm>
          <a:custGeom>
            <a:avLst/>
            <a:gdLst>
              <a:gd name="T0" fmla="*/ 135 w 157"/>
              <a:gd name="T1" fmla="*/ 46 h 106"/>
              <a:gd name="T2" fmla="*/ 136 w 157"/>
              <a:gd name="T3" fmla="*/ 37 h 106"/>
              <a:gd name="T4" fmla="*/ 99 w 157"/>
              <a:gd name="T5" fmla="*/ 0 h 106"/>
              <a:gd name="T6" fmla="*/ 73 w 157"/>
              <a:gd name="T7" fmla="*/ 18 h 106"/>
              <a:gd name="T8" fmla="*/ 45 w 157"/>
              <a:gd name="T9" fmla="*/ 8 h 106"/>
              <a:gd name="T10" fmla="*/ 19 w 157"/>
              <a:gd name="T11" fmla="*/ 39 h 106"/>
              <a:gd name="T12" fmla="*/ 20 w 157"/>
              <a:gd name="T13" fmla="*/ 47 h 106"/>
              <a:gd name="T14" fmla="*/ 0 w 157"/>
              <a:gd name="T15" fmla="*/ 75 h 106"/>
              <a:gd name="T16" fmla="*/ 31 w 157"/>
              <a:gd name="T17" fmla="*/ 106 h 106"/>
              <a:gd name="T18" fmla="*/ 126 w 157"/>
              <a:gd name="T19" fmla="*/ 106 h 106"/>
              <a:gd name="T20" fmla="*/ 157 w 157"/>
              <a:gd name="T21" fmla="*/ 75 h 106"/>
              <a:gd name="T22" fmla="*/ 135 w 157"/>
              <a:gd name="T23" fmla="*/ 46 h 106"/>
              <a:gd name="T24" fmla="*/ 120 w 157"/>
              <a:gd name="T25" fmla="*/ 100 h 106"/>
              <a:gd name="T26" fmla="*/ 79 w 157"/>
              <a:gd name="T27" fmla="*/ 100 h 106"/>
              <a:gd name="T28" fmla="*/ 103 w 157"/>
              <a:gd name="T29" fmla="*/ 75 h 106"/>
              <a:gd name="T30" fmla="*/ 102 w 157"/>
              <a:gd name="T31" fmla="*/ 72 h 106"/>
              <a:gd name="T32" fmla="*/ 92 w 157"/>
              <a:gd name="T33" fmla="*/ 72 h 106"/>
              <a:gd name="T34" fmla="*/ 92 w 157"/>
              <a:gd name="T35" fmla="*/ 68 h 106"/>
              <a:gd name="T36" fmla="*/ 92 w 157"/>
              <a:gd name="T37" fmla="*/ 37 h 106"/>
              <a:gd name="T38" fmla="*/ 90 w 157"/>
              <a:gd name="T39" fmla="*/ 35 h 106"/>
              <a:gd name="T40" fmla="*/ 64 w 157"/>
              <a:gd name="T41" fmla="*/ 35 h 106"/>
              <a:gd name="T42" fmla="*/ 62 w 157"/>
              <a:gd name="T43" fmla="*/ 37 h 106"/>
              <a:gd name="T44" fmla="*/ 62 w 157"/>
              <a:gd name="T45" fmla="*/ 68 h 106"/>
              <a:gd name="T46" fmla="*/ 62 w 157"/>
              <a:gd name="T47" fmla="*/ 73 h 106"/>
              <a:gd name="T48" fmla="*/ 51 w 157"/>
              <a:gd name="T49" fmla="*/ 73 h 106"/>
              <a:gd name="T50" fmla="*/ 50 w 157"/>
              <a:gd name="T51" fmla="*/ 76 h 106"/>
              <a:gd name="T52" fmla="*/ 75 w 157"/>
              <a:gd name="T53" fmla="*/ 100 h 106"/>
              <a:gd name="T54" fmla="*/ 38 w 157"/>
              <a:gd name="T55" fmla="*/ 100 h 106"/>
              <a:gd name="T56" fmla="*/ 11 w 157"/>
              <a:gd name="T57" fmla="*/ 74 h 106"/>
              <a:gd name="T58" fmla="*/ 29 w 157"/>
              <a:gd name="T59" fmla="*/ 50 h 106"/>
              <a:gd name="T60" fmla="*/ 28 w 157"/>
              <a:gd name="T61" fmla="*/ 44 h 106"/>
              <a:gd name="T62" fmla="*/ 50 w 157"/>
              <a:gd name="T63" fmla="*/ 17 h 106"/>
              <a:gd name="T64" fmla="*/ 74 w 157"/>
              <a:gd name="T65" fmla="*/ 29 h 106"/>
              <a:gd name="T66" fmla="*/ 97 w 157"/>
              <a:gd name="T67" fmla="*/ 10 h 106"/>
              <a:gd name="T68" fmla="*/ 128 w 157"/>
              <a:gd name="T69" fmla="*/ 42 h 106"/>
              <a:gd name="T70" fmla="*/ 127 w 157"/>
              <a:gd name="T71" fmla="*/ 49 h 106"/>
              <a:gd name="T72" fmla="*/ 147 w 157"/>
              <a:gd name="T73" fmla="*/ 74 h 106"/>
              <a:gd name="T74" fmla="*/ 120 w 157"/>
              <a:gd name="T75" fmla="*/ 100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57" h="106">
                <a:moveTo>
                  <a:pt x="135" y="46"/>
                </a:moveTo>
                <a:cubicBezTo>
                  <a:pt x="136" y="43"/>
                  <a:pt x="136" y="40"/>
                  <a:pt x="136" y="37"/>
                </a:cubicBezTo>
                <a:cubicBezTo>
                  <a:pt x="136" y="16"/>
                  <a:pt x="120" y="0"/>
                  <a:pt x="99" y="0"/>
                </a:cubicBezTo>
                <a:cubicBezTo>
                  <a:pt x="76" y="0"/>
                  <a:pt x="73" y="18"/>
                  <a:pt x="73" y="18"/>
                </a:cubicBezTo>
                <a:cubicBezTo>
                  <a:pt x="73" y="18"/>
                  <a:pt x="63" y="6"/>
                  <a:pt x="45" y="8"/>
                </a:cubicBezTo>
                <a:cubicBezTo>
                  <a:pt x="30" y="11"/>
                  <a:pt x="19" y="25"/>
                  <a:pt x="19" y="39"/>
                </a:cubicBezTo>
                <a:cubicBezTo>
                  <a:pt x="19" y="42"/>
                  <a:pt x="20" y="44"/>
                  <a:pt x="20" y="47"/>
                </a:cubicBezTo>
                <a:cubicBezTo>
                  <a:pt x="9" y="51"/>
                  <a:pt x="0" y="62"/>
                  <a:pt x="0" y="75"/>
                </a:cubicBezTo>
                <a:cubicBezTo>
                  <a:pt x="0" y="92"/>
                  <a:pt x="14" y="106"/>
                  <a:pt x="31" y="106"/>
                </a:cubicBezTo>
                <a:cubicBezTo>
                  <a:pt x="126" y="106"/>
                  <a:pt x="126" y="106"/>
                  <a:pt x="126" y="106"/>
                </a:cubicBezTo>
                <a:cubicBezTo>
                  <a:pt x="143" y="106"/>
                  <a:pt x="157" y="92"/>
                  <a:pt x="157" y="75"/>
                </a:cubicBezTo>
                <a:cubicBezTo>
                  <a:pt x="157" y="62"/>
                  <a:pt x="148" y="50"/>
                  <a:pt x="135" y="46"/>
                </a:cubicBezTo>
                <a:close/>
                <a:moveTo>
                  <a:pt x="120" y="100"/>
                </a:moveTo>
                <a:cubicBezTo>
                  <a:pt x="79" y="100"/>
                  <a:pt x="79" y="100"/>
                  <a:pt x="79" y="100"/>
                </a:cubicBezTo>
                <a:cubicBezTo>
                  <a:pt x="82" y="97"/>
                  <a:pt x="103" y="75"/>
                  <a:pt x="103" y="75"/>
                </a:cubicBezTo>
                <a:cubicBezTo>
                  <a:pt x="103" y="75"/>
                  <a:pt x="106" y="72"/>
                  <a:pt x="102" y="72"/>
                </a:cubicBezTo>
                <a:cubicBezTo>
                  <a:pt x="98" y="72"/>
                  <a:pt x="92" y="72"/>
                  <a:pt x="92" y="72"/>
                </a:cubicBezTo>
                <a:cubicBezTo>
                  <a:pt x="92" y="72"/>
                  <a:pt x="92" y="70"/>
                  <a:pt x="92" y="68"/>
                </a:cubicBezTo>
                <a:cubicBezTo>
                  <a:pt x="92" y="59"/>
                  <a:pt x="92" y="43"/>
                  <a:pt x="92" y="37"/>
                </a:cubicBezTo>
                <a:cubicBezTo>
                  <a:pt x="92" y="37"/>
                  <a:pt x="92" y="35"/>
                  <a:pt x="90" y="35"/>
                </a:cubicBezTo>
                <a:cubicBezTo>
                  <a:pt x="88" y="35"/>
                  <a:pt x="67" y="35"/>
                  <a:pt x="64" y="35"/>
                </a:cubicBezTo>
                <a:cubicBezTo>
                  <a:pt x="61" y="35"/>
                  <a:pt x="62" y="37"/>
                  <a:pt x="62" y="37"/>
                </a:cubicBezTo>
                <a:cubicBezTo>
                  <a:pt x="62" y="44"/>
                  <a:pt x="62" y="59"/>
                  <a:pt x="62" y="68"/>
                </a:cubicBezTo>
                <a:cubicBezTo>
                  <a:pt x="62" y="71"/>
                  <a:pt x="62" y="73"/>
                  <a:pt x="62" y="73"/>
                </a:cubicBezTo>
                <a:cubicBezTo>
                  <a:pt x="62" y="73"/>
                  <a:pt x="54" y="73"/>
                  <a:pt x="51" y="73"/>
                </a:cubicBezTo>
                <a:cubicBezTo>
                  <a:pt x="47" y="73"/>
                  <a:pt x="50" y="76"/>
                  <a:pt x="50" y="76"/>
                </a:cubicBezTo>
                <a:cubicBezTo>
                  <a:pt x="75" y="100"/>
                  <a:pt x="75" y="100"/>
                  <a:pt x="75" y="100"/>
                </a:cubicBezTo>
                <a:cubicBezTo>
                  <a:pt x="38" y="100"/>
                  <a:pt x="38" y="100"/>
                  <a:pt x="38" y="100"/>
                </a:cubicBezTo>
                <a:cubicBezTo>
                  <a:pt x="23" y="100"/>
                  <a:pt x="11" y="88"/>
                  <a:pt x="11" y="74"/>
                </a:cubicBezTo>
                <a:cubicBezTo>
                  <a:pt x="11" y="63"/>
                  <a:pt x="18" y="53"/>
                  <a:pt x="29" y="50"/>
                </a:cubicBezTo>
                <a:cubicBezTo>
                  <a:pt x="28" y="48"/>
                  <a:pt x="28" y="46"/>
                  <a:pt x="28" y="44"/>
                </a:cubicBezTo>
                <a:cubicBezTo>
                  <a:pt x="28" y="31"/>
                  <a:pt x="37" y="19"/>
                  <a:pt x="50" y="17"/>
                </a:cubicBezTo>
                <a:cubicBezTo>
                  <a:pt x="65" y="15"/>
                  <a:pt x="74" y="29"/>
                  <a:pt x="74" y="29"/>
                </a:cubicBezTo>
                <a:cubicBezTo>
                  <a:pt x="74" y="29"/>
                  <a:pt x="77" y="10"/>
                  <a:pt x="97" y="10"/>
                </a:cubicBezTo>
                <a:cubicBezTo>
                  <a:pt x="115" y="10"/>
                  <a:pt x="128" y="24"/>
                  <a:pt x="128" y="42"/>
                </a:cubicBezTo>
                <a:cubicBezTo>
                  <a:pt x="128" y="44"/>
                  <a:pt x="127" y="47"/>
                  <a:pt x="127" y="49"/>
                </a:cubicBezTo>
                <a:cubicBezTo>
                  <a:pt x="138" y="53"/>
                  <a:pt x="147" y="62"/>
                  <a:pt x="147" y="74"/>
                </a:cubicBezTo>
                <a:cubicBezTo>
                  <a:pt x="147" y="88"/>
                  <a:pt x="135" y="100"/>
                  <a:pt x="120" y="1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6435" tIns="48218" rIns="96435" bIns="48218" numCol="1" anchor="t" anchorCtr="0" compatLnSpc="1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Freeform 106"/>
          <p:cNvSpPr>
            <a:spLocks noEditPoints="1"/>
          </p:cNvSpPr>
          <p:nvPr/>
        </p:nvSpPr>
        <p:spPr bwMode="auto">
          <a:xfrm>
            <a:off x="7127919" y="4515087"/>
            <a:ext cx="214271" cy="288364"/>
          </a:xfrm>
          <a:custGeom>
            <a:avLst/>
            <a:gdLst>
              <a:gd name="T0" fmla="*/ 0 w 107"/>
              <a:gd name="T1" fmla="*/ 0 h 144"/>
              <a:gd name="T2" fmla="*/ 0 w 107"/>
              <a:gd name="T3" fmla="*/ 144 h 144"/>
              <a:gd name="T4" fmla="*/ 80 w 107"/>
              <a:gd name="T5" fmla="*/ 144 h 144"/>
              <a:gd name="T6" fmla="*/ 107 w 107"/>
              <a:gd name="T7" fmla="*/ 113 h 144"/>
              <a:gd name="T8" fmla="*/ 107 w 107"/>
              <a:gd name="T9" fmla="*/ 0 h 144"/>
              <a:gd name="T10" fmla="*/ 0 w 107"/>
              <a:gd name="T11" fmla="*/ 0 h 144"/>
              <a:gd name="T12" fmla="*/ 9 w 107"/>
              <a:gd name="T13" fmla="*/ 134 h 144"/>
              <a:gd name="T14" fmla="*/ 9 w 107"/>
              <a:gd name="T15" fmla="*/ 9 h 144"/>
              <a:gd name="T16" fmla="*/ 99 w 107"/>
              <a:gd name="T17" fmla="*/ 9 h 144"/>
              <a:gd name="T18" fmla="*/ 99 w 107"/>
              <a:gd name="T19" fmla="*/ 102 h 144"/>
              <a:gd name="T20" fmla="*/ 72 w 107"/>
              <a:gd name="T21" fmla="*/ 102 h 144"/>
              <a:gd name="T22" fmla="*/ 72 w 107"/>
              <a:gd name="T23" fmla="*/ 134 h 144"/>
              <a:gd name="T24" fmla="*/ 9 w 107"/>
              <a:gd name="T25" fmla="*/ 134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7" h="144">
                <a:moveTo>
                  <a:pt x="0" y="0"/>
                </a:moveTo>
                <a:lnTo>
                  <a:pt x="0" y="144"/>
                </a:lnTo>
                <a:lnTo>
                  <a:pt x="80" y="144"/>
                </a:lnTo>
                <a:lnTo>
                  <a:pt x="107" y="113"/>
                </a:lnTo>
                <a:lnTo>
                  <a:pt x="107" y="0"/>
                </a:lnTo>
                <a:lnTo>
                  <a:pt x="0" y="0"/>
                </a:lnTo>
                <a:close/>
                <a:moveTo>
                  <a:pt x="9" y="134"/>
                </a:moveTo>
                <a:lnTo>
                  <a:pt x="9" y="9"/>
                </a:lnTo>
                <a:lnTo>
                  <a:pt x="99" y="9"/>
                </a:lnTo>
                <a:lnTo>
                  <a:pt x="99" y="102"/>
                </a:lnTo>
                <a:lnTo>
                  <a:pt x="72" y="102"/>
                </a:lnTo>
                <a:lnTo>
                  <a:pt x="72" y="134"/>
                </a:lnTo>
                <a:lnTo>
                  <a:pt x="9" y="1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6435" tIns="48218" rIns="96435" bIns="48218" numCol="1" anchor="t" anchorCtr="0" compatLnSpc="1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7122914" y="3713390"/>
            <a:ext cx="224283" cy="334423"/>
            <a:chOff x="4669866" y="3800264"/>
            <a:chExt cx="279527" cy="416797"/>
          </a:xfrm>
          <a:solidFill>
            <a:schemeClr val="bg1"/>
          </a:solidFill>
        </p:grpSpPr>
        <p:sp>
          <p:nvSpPr>
            <p:cNvPr id="25" name="Freeform 141"/>
            <p:cNvSpPr>
              <a:spLocks noEditPoints="1"/>
            </p:cNvSpPr>
            <p:nvPr/>
          </p:nvSpPr>
          <p:spPr bwMode="auto">
            <a:xfrm>
              <a:off x="4669866" y="3800264"/>
              <a:ext cx="279527" cy="316965"/>
            </a:xfrm>
            <a:custGeom>
              <a:avLst/>
              <a:gdLst>
                <a:gd name="T0" fmla="*/ 84 w 84"/>
                <a:gd name="T1" fmla="*/ 42 h 95"/>
                <a:gd name="T2" fmla="*/ 42 w 84"/>
                <a:gd name="T3" fmla="*/ 0 h 95"/>
                <a:gd name="T4" fmla="*/ 0 w 84"/>
                <a:gd name="T5" fmla="*/ 42 h 95"/>
                <a:gd name="T6" fmla="*/ 28 w 84"/>
                <a:gd name="T7" fmla="*/ 81 h 95"/>
                <a:gd name="T8" fmla="*/ 25 w 84"/>
                <a:gd name="T9" fmla="*/ 81 h 95"/>
                <a:gd name="T10" fmla="*/ 25 w 84"/>
                <a:gd name="T11" fmla="*/ 95 h 95"/>
                <a:gd name="T12" fmla="*/ 60 w 84"/>
                <a:gd name="T13" fmla="*/ 95 h 95"/>
                <a:gd name="T14" fmla="*/ 60 w 84"/>
                <a:gd name="T15" fmla="*/ 81 h 95"/>
                <a:gd name="T16" fmla="*/ 57 w 84"/>
                <a:gd name="T17" fmla="*/ 81 h 95"/>
                <a:gd name="T18" fmla="*/ 84 w 84"/>
                <a:gd name="T19" fmla="*/ 42 h 95"/>
                <a:gd name="T20" fmla="*/ 42 w 84"/>
                <a:gd name="T21" fmla="*/ 77 h 95"/>
                <a:gd name="T22" fmla="*/ 7 w 84"/>
                <a:gd name="T23" fmla="*/ 42 h 95"/>
                <a:gd name="T24" fmla="*/ 42 w 84"/>
                <a:gd name="T25" fmla="*/ 7 h 95"/>
                <a:gd name="T26" fmla="*/ 77 w 84"/>
                <a:gd name="T27" fmla="*/ 42 h 95"/>
                <a:gd name="T28" fmla="*/ 42 w 84"/>
                <a:gd name="T29" fmla="*/ 77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4" h="95">
                  <a:moveTo>
                    <a:pt x="84" y="42"/>
                  </a:moveTo>
                  <a:cubicBezTo>
                    <a:pt x="84" y="19"/>
                    <a:pt x="65" y="0"/>
                    <a:pt x="42" y="0"/>
                  </a:cubicBezTo>
                  <a:cubicBezTo>
                    <a:pt x="19" y="0"/>
                    <a:pt x="0" y="19"/>
                    <a:pt x="0" y="42"/>
                  </a:cubicBezTo>
                  <a:cubicBezTo>
                    <a:pt x="0" y="60"/>
                    <a:pt x="12" y="75"/>
                    <a:pt x="28" y="81"/>
                  </a:cubicBezTo>
                  <a:cubicBezTo>
                    <a:pt x="25" y="81"/>
                    <a:pt x="25" y="81"/>
                    <a:pt x="25" y="81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7" y="81"/>
                    <a:pt x="57" y="81"/>
                    <a:pt x="57" y="81"/>
                  </a:cubicBezTo>
                  <a:cubicBezTo>
                    <a:pt x="73" y="75"/>
                    <a:pt x="84" y="60"/>
                    <a:pt x="84" y="42"/>
                  </a:cubicBezTo>
                  <a:close/>
                  <a:moveTo>
                    <a:pt x="42" y="77"/>
                  </a:moveTo>
                  <a:cubicBezTo>
                    <a:pt x="23" y="77"/>
                    <a:pt x="7" y="61"/>
                    <a:pt x="7" y="42"/>
                  </a:cubicBezTo>
                  <a:cubicBezTo>
                    <a:pt x="7" y="23"/>
                    <a:pt x="23" y="7"/>
                    <a:pt x="42" y="7"/>
                  </a:cubicBezTo>
                  <a:cubicBezTo>
                    <a:pt x="62" y="7"/>
                    <a:pt x="77" y="23"/>
                    <a:pt x="77" y="42"/>
                  </a:cubicBezTo>
                  <a:cubicBezTo>
                    <a:pt x="77" y="61"/>
                    <a:pt x="62" y="77"/>
                    <a:pt x="42" y="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Rectangle 142"/>
            <p:cNvSpPr>
              <a:spLocks noChangeArrowheads="1"/>
            </p:cNvSpPr>
            <p:nvPr/>
          </p:nvSpPr>
          <p:spPr bwMode="auto">
            <a:xfrm>
              <a:off x="4752226" y="4127210"/>
              <a:ext cx="117302" cy="424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Freeform 143"/>
            <p:cNvSpPr/>
            <p:nvPr/>
          </p:nvSpPr>
          <p:spPr bwMode="auto">
            <a:xfrm>
              <a:off x="4752226" y="4179623"/>
              <a:ext cx="117302" cy="37438"/>
            </a:xfrm>
            <a:custGeom>
              <a:avLst/>
              <a:gdLst>
                <a:gd name="T0" fmla="*/ 0 w 47"/>
                <a:gd name="T1" fmla="*/ 9 h 15"/>
                <a:gd name="T2" fmla="*/ 16 w 47"/>
                <a:gd name="T3" fmla="*/ 9 h 15"/>
                <a:gd name="T4" fmla="*/ 16 w 47"/>
                <a:gd name="T5" fmla="*/ 15 h 15"/>
                <a:gd name="T6" fmla="*/ 31 w 47"/>
                <a:gd name="T7" fmla="*/ 15 h 15"/>
                <a:gd name="T8" fmla="*/ 31 w 47"/>
                <a:gd name="T9" fmla="*/ 9 h 15"/>
                <a:gd name="T10" fmla="*/ 47 w 47"/>
                <a:gd name="T11" fmla="*/ 9 h 15"/>
                <a:gd name="T12" fmla="*/ 47 w 47"/>
                <a:gd name="T13" fmla="*/ 0 h 15"/>
                <a:gd name="T14" fmla="*/ 0 w 47"/>
                <a:gd name="T15" fmla="*/ 0 h 15"/>
                <a:gd name="T16" fmla="*/ 0 w 47"/>
                <a:gd name="T17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15">
                  <a:moveTo>
                    <a:pt x="0" y="9"/>
                  </a:moveTo>
                  <a:lnTo>
                    <a:pt x="16" y="9"/>
                  </a:lnTo>
                  <a:lnTo>
                    <a:pt x="16" y="15"/>
                  </a:lnTo>
                  <a:lnTo>
                    <a:pt x="31" y="15"/>
                  </a:lnTo>
                  <a:lnTo>
                    <a:pt x="31" y="9"/>
                  </a:lnTo>
                  <a:lnTo>
                    <a:pt x="47" y="9"/>
                  </a:lnTo>
                  <a:lnTo>
                    <a:pt x="47" y="0"/>
                  </a:lnTo>
                  <a:lnTo>
                    <a:pt x="0" y="0"/>
                  </a:ln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Freeform 144"/>
            <p:cNvSpPr>
              <a:spLocks noEditPoints="1"/>
            </p:cNvSpPr>
            <p:nvPr/>
          </p:nvSpPr>
          <p:spPr bwMode="auto">
            <a:xfrm>
              <a:off x="4769697" y="3890112"/>
              <a:ext cx="82362" cy="162227"/>
            </a:xfrm>
            <a:custGeom>
              <a:avLst/>
              <a:gdLst>
                <a:gd name="T0" fmla="*/ 32 w 33"/>
                <a:gd name="T1" fmla="*/ 3 h 65"/>
                <a:gd name="T2" fmla="*/ 28 w 33"/>
                <a:gd name="T3" fmla="*/ 0 h 65"/>
                <a:gd name="T4" fmla="*/ 16 w 33"/>
                <a:gd name="T5" fmla="*/ 5 h 65"/>
                <a:gd name="T6" fmla="*/ 4 w 33"/>
                <a:gd name="T7" fmla="*/ 0 h 65"/>
                <a:gd name="T8" fmla="*/ 0 w 33"/>
                <a:gd name="T9" fmla="*/ 3 h 65"/>
                <a:gd name="T10" fmla="*/ 0 w 33"/>
                <a:gd name="T11" fmla="*/ 3 h 65"/>
                <a:gd name="T12" fmla="*/ 0 w 33"/>
                <a:gd name="T13" fmla="*/ 3 h 65"/>
                <a:gd name="T14" fmla="*/ 15 w 33"/>
                <a:gd name="T15" fmla="*/ 65 h 65"/>
                <a:gd name="T16" fmla="*/ 19 w 33"/>
                <a:gd name="T17" fmla="*/ 65 h 65"/>
                <a:gd name="T18" fmla="*/ 33 w 33"/>
                <a:gd name="T19" fmla="*/ 3 h 65"/>
                <a:gd name="T20" fmla="*/ 33 w 33"/>
                <a:gd name="T21" fmla="*/ 3 h 65"/>
                <a:gd name="T22" fmla="*/ 33 w 33"/>
                <a:gd name="T23" fmla="*/ 3 h 65"/>
                <a:gd name="T24" fmla="*/ 33 w 33"/>
                <a:gd name="T25" fmla="*/ 3 h 65"/>
                <a:gd name="T26" fmla="*/ 32 w 33"/>
                <a:gd name="T27" fmla="*/ 3 h 65"/>
                <a:gd name="T28" fmla="*/ 16 w 33"/>
                <a:gd name="T29" fmla="*/ 57 h 65"/>
                <a:gd name="T30" fmla="*/ 4 w 33"/>
                <a:gd name="T31" fmla="*/ 4 h 65"/>
                <a:gd name="T32" fmla="*/ 16 w 33"/>
                <a:gd name="T33" fmla="*/ 8 h 65"/>
                <a:gd name="T34" fmla="*/ 29 w 33"/>
                <a:gd name="T35" fmla="*/ 4 h 65"/>
                <a:gd name="T36" fmla="*/ 16 w 33"/>
                <a:gd name="T37" fmla="*/ 5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3" h="65">
                  <a:moveTo>
                    <a:pt x="32" y="3"/>
                  </a:moveTo>
                  <a:lnTo>
                    <a:pt x="28" y="0"/>
                  </a:lnTo>
                  <a:lnTo>
                    <a:pt x="16" y="5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15" y="65"/>
                  </a:lnTo>
                  <a:lnTo>
                    <a:pt x="19" y="65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2" y="3"/>
                  </a:lnTo>
                  <a:close/>
                  <a:moveTo>
                    <a:pt x="16" y="57"/>
                  </a:moveTo>
                  <a:lnTo>
                    <a:pt x="4" y="4"/>
                  </a:lnTo>
                  <a:lnTo>
                    <a:pt x="16" y="8"/>
                  </a:lnTo>
                  <a:lnTo>
                    <a:pt x="29" y="4"/>
                  </a:lnTo>
                  <a:lnTo>
                    <a:pt x="16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114902" y="5279520"/>
            <a:ext cx="240304" cy="312395"/>
            <a:chOff x="6421904" y="4798576"/>
            <a:chExt cx="299494" cy="389342"/>
          </a:xfrm>
          <a:solidFill>
            <a:schemeClr val="bg1"/>
          </a:solidFill>
        </p:grpSpPr>
        <p:sp>
          <p:nvSpPr>
            <p:cNvPr id="30" name="Freeform 170"/>
            <p:cNvSpPr/>
            <p:nvPr/>
          </p:nvSpPr>
          <p:spPr bwMode="auto">
            <a:xfrm>
              <a:off x="6421904" y="4910886"/>
              <a:ext cx="299494" cy="277032"/>
            </a:xfrm>
            <a:custGeom>
              <a:avLst/>
              <a:gdLst>
                <a:gd name="T0" fmla="*/ 45 w 90"/>
                <a:gd name="T1" fmla="*/ 83 h 83"/>
                <a:gd name="T2" fmla="*/ 90 w 90"/>
                <a:gd name="T3" fmla="*/ 0 h 83"/>
                <a:gd name="T4" fmla="*/ 0 w 90"/>
                <a:gd name="T5" fmla="*/ 0 h 83"/>
                <a:gd name="T6" fmla="*/ 45 w 90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83">
                  <a:moveTo>
                    <a:pt x="45" y="83"/>
                  </a:moveTo>
                  <a:cubicBezTo>
                    <a:pt x="90" y="59"/>
                    <a:pt x="90" y="0"/>
                    <a:pt x="9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59"/>
                    <a:pt x="45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Freeform 171"/>
            <p:cNvSpPr/>
            <p:nvPr/>
          </p:nvSpPr>
          <p:spPr bwMode="auto">
            <a:xfrm>
              <a:off x="6421904" y="4798576"/>
              <a:ext cx="299494" cy="94840"/>
            </a:xfrm>
            <a:custGeom>
              <a:avLst/>
              <a:gdLst>
                <a:gd name="T0" fmla="*/ 84 w 90"/>
                <a:gd name="T1" fmla="*/ 0 h 29"/>
                <a:gd name="T2" fmla="*/ 68 w 90"/>
                <a:gd name="T3" fmla="*/ 16 h 29"/>
                <a:gd name="T4" fmla="*/ 52 w 90"/>
                <a:gd name="T5" fmla="*/ 0 h 29"/>
                <a:gd name="T6" fmla="*/ 39 w 90"/>
                <a:gd name="T7" fmla="*/ 0 h 29"/>
                <a:gd name="T8" fmla="*/ 23 w 90"/>
                <a:gd name="T9" fmla="*/ 16 h 29"/>
                <a:gd name="T10" fmla="*/ 7 w 90"/>
                <a:gd name="T11" fmla="*/ 0 h 29"/>
                <a:gd name="T12" fmla="*/ 0 w 90"/>
                <a:gd name="T13" fmla="*/ 0 h 29"/>
                <a:gd name="T14" fmla="*/ 0 w 90"/>
                <a:gd name="T15" fmla="*/ 29 h 29"/>
                <a:gd name="T16" fmla="*/ 90 w 90"/>
                <a:gd name="T17" fmla="*/ 29 h 29"/>
                <a:gd name="T18" fmla="*/ 90 w 90"/>
                <a:gd name="T19" fmla="*/ 0 h 29"/>
                <a:gd name="T20" fmla="*/ 84 w 90"/>
                <a:gd name="T2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" h="29">
                  <a:moveTo>
                    <a:pt x="84" y="0"/>
                  </a:moveTo>
                  <a:cubicBezTo>
                    <a:pt x="84" y="9"/>
                    <a:pt x="77" y="16"/>
                    <a:pt x="68" y="16"/>
                  </a:cubicBezTo>
                  <a:cubicBezTo>
                    <a:pt x="59" y="16"/>
                    <a:pt x="52" y="9"/>
                    <a:pt x="52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9"/>
                    <a:pt x="32" y="16"/>
                    <a:pt x="23" y="16"/>
                  </a:cubicBezTo>
                  <a:cubicBezTo>
                    <a:pt x="14" y="16"/>
                    <a:pt x="7" y="9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90" y="29"/>
                    <a:pt x="90" y="29"/>
                    <a:pt x="90" y="29"/>
                  </a:cubicBezTo>
                  <a:cubicBezTo>
                    <a:pt x="90" y="0"/>
                    <a:pt x="90" y="0"/>
                    <a:pt x="90" y="0"/>
                  </a:cubicBezTo>
                  <a:lnTo>
                    <a:pt x="8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2" name="文本框 12"/>
          <p:cNvSpPr txBox="1">
            <a:spLocks noChangeArrowheads="1"/>
          </p:cNvSpPr>
          <p:nvPr/>
        </p:nvSpPr>
        <p:spPr bwMode="auto">
          <a:xfrm>
            <a:off x="-1" y="520700"/>
            <a:ext cx="25257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500"/>
                            </p:stCondLst>
                            <p:childTnLst>
                              <p:par>
                                <p:cTn id="6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  <p:bldP spid="14" grpId="0" animBg="1"/>
      <p:bldP spid="15" grpId="0"/>
      <p:bldP spid="16" grpId="0" animBg="1"/>
      <p:bldP spid="17" grpId="0"/>
      <p:bldP spid="18" grpId="0" animBg="1"/>
      <p:bldP spid="19" grpId="0"/>
      <p:bldP spid="20" grpId="0" animBg="1"/>
      <p:bldP spid="21" grpId="0"/>
      <p:bldP spid="22" grpId="0" animBg="1"/>
      <p:bldP spid="2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Group 89"/>
          <p:cNvGrpSpPr/>
          <p:nvPr/>
        </p:nvGrpSpPr>
        <p:grpSpPr>
          <a:xfrm>
            <a:off x="8105171" y="2409547"/>
            <a:ext cx="1915754" cy="640371"/>
            <a:chOff x="8767813" y="2706527"/>
            <a:chExt cx="2889664" cy="846064"/>
          </a:xfrm>
        </p:grpSpPr>
        <p:sp>
          <p:nvSpPr>
            <p:cNvPr id="92" name="TextBox 91"/>
            <p:cNvSpPr txBox="1"/>
            <p:nvPr/>
          </p:nvSpPr>
          <p:spPr>
            <a:xfrm>
              <a:off x="8767813" y="2706527"/>
              <a:ext cx="2323716" cy="34157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8803439" y="2984993"/>
              <a:ext cx="2854038" cy="56759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8895586" y="3884075"/>
            <a:ext cx="1895662" cy="679917"/>
            <a:chOff x="9703193" y="4640973"/>
            <a:chExt cx="2504575" cy="898314"/>
          </a:xfrm>
        </p:grpSpPr>
        <p:sp>
          <p:nvSpPr>
            <p:cNvPr id="97" name="TextBox 96"/>
            <p:cNvSpPr txBox="1"/>
            <p:nvPr/>
          </p:nvSpPr>
          <p:spPr>
            <a:xfrm>
              <a:off x="9744077" y="4640973"/>
              <a:ext cx="1660441" cy="34157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9703193" y="4971688"/>
              <a:ext cx="2504575" cy="5675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2498390" y="2563862"/>
            <a:ext cx="1904910" cy="662069"/>
            <a:chOff x="846858" y="2675652"/>
            <a:chExt cx="2516793" cy="874733"/>
          </a:xfrm>
        </p:grpSpPr>
        <p:sp>
          <p:nvSpPr>
            <p:cNvPr id="104" name="TextBox 103"/>
            <p:cNvSpPr txBox="1"/>
            <p:nvPr/>
          </p:nvSpPr>
          <p:spPr>
            <a:xfrm flipH="1">
              <a:off x="1703211" y="2675652"/>
              <a:ext cx="1660440" cy="34157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846858" y="2982786"/>
              <a:ext cx="2510330" cy="5675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1803176" y="4093198"/>
            <a:ext cx="1916813" cy="640012"/>
            <a:chOff x="-71668" y="4696256"/>
            <a:chExt cx="2532520" cy="845596"/>
          </a:xfrm>
        </p:grpSpPr>
        <p:sp>
          <p:nvSpPr>
            <p:cNvPr id="110" name="TextBox 109"/>
            <p:cNvSpPr txBox="1"/>
            <p:nvPr/>
          </p:nvSpPr>
          <p:spPr>
            <a:xfrm flipH="1">
              <a:off x="800411" y="4696256"/>
              <a:ext cx="1660441" cy="3415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-71668" y="4974250"/>
              <a:ext cx="2510329" cy="56760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806998" y="2278757"/>
            <a:ext cx="4980233" cy="3335646"/>
            <a:chOff x="3232593" y="1968492"/>
            <a:chExt cx="5437975" cy="3642231"/>
          </a:xfrm>
        </p:grpSpPr>
        <p:grpSp>
          <p:nvGrpSpPr>
            <p:cNvPr id="114" name="Group 113"/>
            <p:cNvGrpSpPr/>
            <p:nvPr/>
          </p:nvGrpSpPr>
          <p:grpSpPr>
            <a:xfrm>
              <a:off x="3232593" y="1968492"/>
              <a:ext cx="5424627" cy="3642231"/>
              <a:chOff x="2814101" y="2265723"/>
              <a:chExt cx="6563799" cy="4407100"/>
            </a:xfrm>
          </p:grpSpPr>
          <p:sp>
            <p:nvSpPr>
              <p:cNvPr id="115" name="泪滴形 1"/>
              <p:cNvSpPr/>
              <p:nvPr/>
            </p:nvSpPr>
            <p:spPr>
              <a:xfrm rot="10343435">
                <a:off x="5905548" y="3205317"/>
                <a:ext cx="2477265" cy="2290260"/>
              </a:xfrm>
              <a:custGeom>
                <a:avLst/>
                <a:gdLst/>
                <a:ahLst/>
                <a:cxnLst/>
                <a:rect l="l" t="t" r="r" b="b"/>
                <a:pathLst>
                  <a:path w="5141341" h="5055454">
                    <a:moveTo>
                      <a:pt x="4266139" y="0"/>
                    </a:moveTo>
                    <a:lnTo>
                      <a:pt x="5141341" y="839651"/>
                    </a:lnTo>
                    <a:cubicBezTo>
                      <a:pt x="4913270" y="1480691"/>
                      <a:pt x="4731076" y="2140225"/>
                      <a:pt x="4392488" y="2855214"/>
                    </a:cubicBezTo>
                    <a:cubicBezTo>
                      <a:pt x="3881044" y="4068165"/>
                      <a:pt x="3533182" y="4973967"/>
                      <a:pt x="2196244" y="5051458"/>
                    </a:cubicBezTo>
                    <a:cubicBezTo>
                      <a:pt x="859306" y="5128949"/>
                      <a:pt x="0" y="4068166"/>
                      <a:pt x="0" y="2855214"/>
                    </a:cubicBezTo>
                    <a:cubicBezTo>
                      <a:pt x="0" y="1642262"/>
                      <a:pt x="1040596" y="1027385"/>
                      <a:pt x="2196244" y="658970"/>
                    </a:cubicBezTo>
                    <a:cubicBezTo>
                      <a:pt x="3023077" y="395380"/>
                      <a:pt x="3676191" y="223591"/>
                      <a:pt x="4266139" y="0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25400" cap="flat" cmpd="sng" algn="ctr">
                <a:noFill/>
                <a:prstDash val="solid"/>
              </a:ln>
              <a:effectLst>
                <a:softEdge rad="127000"/>
              </a:effectLst>
            </p:spPr>
            <p:txBody>
              <a:bodyPr rtlCol="0" anchor="ctr"/>
              <a:lstStyle/>
              <a:p>
                <a:pPr algn="just" defTabSz="837565">
                  <a:lnSpc>
                    <a:spcPct val="120000"/>
                  </a:lnSpc>
                  <a:defRPr/>
                </a:pPr>
                <a:endParaRPr lang="en-US" sz="900" ker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116" name="Group 115"/>
              <p:cNvGrpSpPr/>
              <p:nvPr/>
            </p:nvGrpSpPr>
            <p:grpSpPr>
              <a:xfrm>
                <a:off x="2814101" y="2265723"/>
                <a:ext cx="6563799" cy="4407100"/>
                <a:chOff x="2814101" y="2265723"/>
                <a:chExt cx="6563799" cy="4407100"/>
              </a:xfrm>
            </p:grpSpPr>
            <p:sp>
              <p:nvSpPr>
                <p:cNvPr id="117" name="泪滴形 1"/>
                <p:cNvSpPr/>
                <p:nvPr/>
              </p:nvSpPr>
              <p:spPr>
                <a:xfrm rot="6787574">
                  <a:off x="4485117" y="2915181"/>
                  <a:ext cx="2477265" cy="229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41341" h="5055454">
                      <a:moveTo>
                        <a:pt x="4266139" y="0"/>
                      </a:moveTo>
                      <a:lnTo>
                        <a:pt x="5141341" y="839651"/>
                      </a:lnTo>
                      <a:cubicBezTo>
                        <a:pt x="4913270" y="1480691"/>
                        <a:pt x="4731076" y="2140225"/>
                        <a:pt x="4392488" y="2855214"/>
                      </a:cubicBezTo>
                      <a:cubicBezTo>
                        <a:pt x="3881044" y="4068165"/>
                        <a:pt x="3533182" y="4973967"/>
                        <a:pt x="2196244" y="5051458"/>
                      </a:cubicBezTo>
                      <a:cubicBezTo>
                        <a:pt x="859306" y="5128949"/>
                        <a:pt x="0" y="4068166"/>
                        <a:pt x="0" y="2855214"/>
                      </a:cubicBezTo>
                      <a:cubicBezTo>
                        <a:pt x="0" y="1642262"/>
                        <a:pt x="1040596" y="1027385"/>
                        <a:pt x="2196244" y="658970"/>
                      </a:cubicBezTo>
                      <a:cubicBezTo>
                        <a:pt x="3023077" y="395380"/>
                        <a:pt x="3676191" y="223591"/>
                        <a:pt x="4266139" y="0"/>
                      </a:cubicBez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25400" cap="flat" cmpd="sng" algn="ctr">
                  <a:noFill/>
                  <a:prstDash val="solid"/>
                </a:ln>
                <a:effectLst>
                  <a:softEdge rad="127000"/>
                </a:effectLst>
              </p:spPr>
              <p:txBody>
                <a:bodyPr rtlCol="0" anchor="ctr"/>
                <a:lstStyle/>
                <a:p>
                  <a:pPr algn="just" defTabSz="837565">
                    <a:lnSpc>
                      <a:spcPct val="120000"/>
                    </a:lnSpc>
                    <a:defRPr/>
                  </a:pPr>
                  <a:endParaRPr lang="en-US" sz="900" kern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18" name="泪滴形 1"/>
                <p:cNvSpPr/>
                <p:nvPr/>
              </p:nvSpPr>
              <p:spPr>
                <a:xfrm rot="3472831">
                  <a:off x="3369184" y="3784807"/>
                  <a:ext cx="2477265" cy="229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41341" h="5055454">
                      <a:moveTo>
                        <a:pt x="4266139" y="0"/>
                      </a:moveTo>
                      <a:lnTo>
                        <a:pt x="5141341" y="839651"/>
                      </a:lnTo>
                      <a:cubicBezTo>
                        <a:pt x="4913270" y="1480691"/>
                        <a:pt x="4731076" y="2140225"/>
                        <a:pt x="4392488" y="2855214"/>
                      </a:cubicBezTo>
                      <a:cubicBezTo>
                        <a:pt x="3881044" y="4068165"/>
                        <a:pt x="3533182" y="4973967"/>
                        <a:pt x="2196244" y="5051458"/>
                      </a:cubicBezTo>
                      <a:cubicBezTo>
                        <a:pt x="859306" y="5128949"/>
                        <a:pt x="0" y="4068166"/>
                        <a:pt x="0" y="2855214"/>
                      </a:cubicBezTo>
                      <a:cubicBezTo>
                        <a:pt x="0" y="1642262"/>
                        <a:pt x="1040596" y="1027385"/>
                        <a:pt x="2196244" y="658970"/>
                      </a:cubicBezTo>
                      <a:cubicBezTo>
                        <a:pt x="3023077" y="395380"/>
                        <a:pt x="3676191" y="223591"/>
                        <a:pt x="4266139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25400" cap="flat" cmpd="sng" algn="ctr">
                  <a:noFill/>
                  <a:prstDash val="solid"/>
                </a:ln>
                <a:effectLst>
                  <a:softEdge rad="127000"/>
                </a:effectLst>
              </p:spPr>
              <p:txBody>
                <a:bodyPr rtlCol="0" anchor="ctr"/>
                <a:lstStyle/>
                <a:p>
                  <a:pPr algn="just" defTabSz="837565">
                    <a:lnSpc>
                      <a:spcPct val="120000"/>
                    </a:lnSpc>
                    <a:defRPr/>
                  </a:pPr>
                  <a:endParaRPr lang="en-US" sz="900" kern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grpSp>
              <p:nvGrpSpPr>
                <p:cNvPr id="119" name="Group 118"/>
                <p:cNvGrpSpPr/>
                <p:nvPr/>
              </p:nvGrpSpPr>
              <p:grpSpPr>
                <a:xfrm>
                  <a:off x="2814101" y="2265723"/>
                  <a:ext cx="6563799" cy="4407100"/>
                  <a:chOff x="2814101" y="2265723"/>
                  <a:chExt cx="6563799" cy="4407100"/>
                </a:xfrm>
              </p:grpSpPr>
              <p:sp>
                <p:nvSpPr>
                  <p:cNvPr id="122" name="泪滴形 1"/>
                  <p:cNvSpPr/>
                  <p:nvPr/>
                </p:nvSpPr>
                <p:spPr>
                  <a:xfrm rot="13192496">
                    <a:off x="6462030" y="3665645"/>
                    <a:ext cx="2915870" cy="28671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41341" h="5055454">
                        <a:moveTo>
                          <a:pt x="4266139" y="0"/>
                        </a:moveTo>
                        <a:lnTo>
                          <a:pt x="5141341" y="839651"/>
                        </a:lnTo>
                        <a:cubicBezTo>
                          <a:pt x="4913270" y="1480691"/>
                          <a:pt x="4731076" y="2140225"/>
                          <a:pt x="4392488" y="2855214"/>
                        </a:cubicBezTo>
                        <a:cubicBezTo>
                          <a:pt x="3881044" y="4068165"/>
                          <a:pt x="3533182" y="4973967"/>
                          <a:pt x="2196244" y="5051458"/>
                        </a:cubicBezTo>
                        <a:cubicBezTo>
                          <a:pt x="859306" y="5128949"/>
                          <a:pt x="0" y="4068166"/>
                          <a:pt x="0" y="2855214"/>
                        </a:cubicBezTo>
                        <a:cubicBezTo>
                          <a:pt x="0" y="1642262"/>
                          <a:pt x="1040596" y="1027385"/>
                          <a:pt x="2196244" y="658970"/>
                        </a:cubicBezTo>
                        <a:cubicBezTo>
                          <a:pt x="3023077" y="395380"/>
                          <a:pt x="3676191" y="223591"/>
                          <a:pt x="4266139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just" defTabSz="837565">
                      <a:lnSpc>
                        <a:spcPct val="120000"/>
                      </a:lnSpc>
                      <a:defRPr/>
                    </a:pPr>
                    <a:endParaRPr lang="en-US" sz="900" kern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23" name="泪滴形 1"/>
                  <p:cNvSpPr/>
                  <p:nvPr/>
                </p:nvSpPr>
                <p:spPr>
                  <a:xfrm rot="10111243">
                    <a:off x="5582872" y="2468369"/>
                    <a:ext cx="2915869" cy="28671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41341" h="5055454">
                        <a:moveTo>
                          <a:pt x="4266139" y="0"/>
                        </a:moveTo>
                        <a:lnTo>
                          <a:pt x="5141341" y="839651"/>
                        </a:lnTo>
                        <a:cubicBezTo>
                          <a:pt x="4913270" y="1480691"/>
                          <a:pt x="4731076" y="2140225"/>
                          <a:pt x="4392488" y="2855214"/>
                        </a:cubicBezTo>
                        <a:cubicBezTo>
                          <a:pt x="3881044" y="4068165"/>
                          <a:pt x="3533182" y="4973967"/>
                          <a:pt x="2196244" y="5051458"/>
                        </a:cubicBezTo>
                        <a:cubicBezTo>
                          <a:pt x="859306" y="5128949"/>
                          <a:pt x="0" y="4068166"/>
                          <a:pt x="0" y="2855214"/>
                        </a:cubicBezTo>
                        <a:cubicBezTo>
                          <a:pt x="0" y="1642262"/>
                          <a:pt x="1040596" y="1027385"/>
                          <a:pt x="2196244" y="658970"/>
                        </a:cubicBezTo>
                        <a:cubicBezTo>
                          <a:pt x="3023077" y="395380"/>
                          <a:pt x="3676191" y="223591"/>
                          <a:pt x="4266139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just" defTabSz="837565">
                      <a:lnSpc>
                        <a:spcPct val="120000"/>
                      </a:lnSpc>
                      <a:defRPr/>
                    </a:pPr>
                    <a:endParaRPr lang="en-US" sz="900" kern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24" name="泪滴形 1"/>
                  <p:cNvSpPr/>
                  <p:nvPr/>
                </p:nvSpPr>
                <p:spPr>
                  <a:xfrm rot="6430905">
                    <a:off x="3833458" y="2290078"/>
                    <a:ext cx="2915869" cy="28671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41341" h="5055454">
                        <a:moveTo>
                          <a:pt x="4266139" y="0"/>
                        </a:moveTo>
                        <a:lnTo>
                          <a:pt x="5141341" y="839651"/>
                        </a:lnTo>
                        <a:cubicBezTo>
                          <a:pt x="4913270" y="1480691"/>
                          <a:pt x="4731076" y="2140225"/>
                          <a:pt x="4392488" y="2855214"/>
                        </a:cubicBezTo>
                        <a:cubicBezTo>
                          <a:pt x="3881044" y="4068165"/>
                          <a:pt x="3533182" y="4973967"/>
                          <a:pt x="2196244" y="5051458"/>
                        </a:cubicBezTo>
                        <a:cubicBezTo>
                          <a:pt x="859306" y="5128949"/>
                          <a:pt x="0" y="4068166"/>
                          <a:pt x="0" y="2855214"/>
                        </a:cubicBezTo>
                        <a:cubicBezTo>
                          <a:pt x="0" y="1642262"/>
                          <a:pt x="1040596" y="1027385"/>
                          <a:pt x="2196244" y="658970"/>
                        </a:cubicBezTo>
                        <a:cubicBezTo>
                          <a:pt x="3023077" y="395380"/>
                          <a:pt x="3676191" y="223591"/>
                          <a:pt x="4266139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just" defTabSz="837565">
                      <a:lnSpc>
                        <a:spcPct val="120000"/>
                      </a:lnSpc>
                      <a:defRPr/>
                    </a:pPr>
                    <a:endParaRPr lang="en-US" sz="900" kern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25" name="泪滴形 1"/>
                  <p:cNvSpPr/>
                  <p:nvPr/>
                </p:nvSpPr>
                <p:spPr>
                  <a:xfrm rot="3031563">
                    <a:off x="2789746" y="3781309"/>
                    <a:ext cx="2915869" cy="28671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41341" h="5055454">
                        <a:moveTo>
                          <a:pt x="4266139" y="0"/>
                        </a:moveTo>
                        <a:lnTo>
                          <a:pt x="5141341" y="839651"/>
                        </a:lnTo>
                        <a:cubicBezTo>
                          <a:pt x="4913270" y="1480691"/>
                          <a:pt x="4731076" y="2140225"/>
                          <a:pt x="4392488" y="2855214"/>
                        </a:cubicBezTo>
                        <a:cubicBezTo>
                          <a:pt x="3881044" y="4068165"/>
                          <a:pt x="3533182" y="4973967"/>
                          <a:pt x="2196244" y="5051458"/>
                        </a:cubicBezTo>
                        <a:cubicBezTo>
                          <a:pt x="859306" y="5128949"/>
                          <a:pt x="0" y="4068166"/>
                          <a:pt x="0" y="2855214"/>
                        </a:cubicBezTo>
                        <a:cubicBezTo>
                          <a:pt x="0" y="1642262"/>
                          <a:pt x="1040596" y="1027385"/>
                          <a:pt x="2196244" y="658970"/>
                        </a:cubicBezTo>
                        <a:cubicBezTo>
                          <a:pt x="3023077" y="395380"/>
                          <a:pt x="3676191" y="223591"/>
                          <a:pt x="426613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just" defTabSz="837565">
                      <a:lnSpc>
                        <a:spcPct val="120000"/>
                      </a:lnSpc>
                      <a:defRPr/>
                    </a:pPr>
                    <a:endParaRPr lang="en-US" sz="900" kern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26" name="椭圆 30"/>
                  <p:cNvSpPr/>
                  <p:nvPr/>
                </p:nvSpPr>
                <p:spPr>
                  <a:xfrm rot="19870947">
                    <a:off x="5859728" y="5019672"/>
                    <a:ext cx="648361" cy="648360"/>
                  </a:xfrm>
                  <a:prstGeom prst="ellipse">
                    <a:avLst/>
                  </a:prstGeom>
                  <a:solidFill>
                    <a:schemeClr val="bg2"/>
                  </a:solidFill>
                  <a:ln w="295275" cap="flat" cmpd="sng" algn="ctr">
                    <a:solidFill>
                      <a:schemeClr val="tx2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just" defTabSz="837565">
                      <a:lnSpc>
                        <a:spcPct val="120000"/>
                      </a:lnSpc>
                      <a:defRPr/>
                    </a:pPr>
                    <a:endParaRPr lang="en-US" sz="900" kern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</p:grpSp>
          </p:grpSp>
        </p:grpSp>
        <p:sp>
          <p:nvSpPr>
            <p:cNvPr id="131" name="AutoShape 59"/>
            <p:cNvSpPr/>
            <p:nvPr/>
          </p:nvSpPr>
          <p:spPr bwMode="auto">
            <a:xfrm>
              <a:off x="4918729" y="2285167"/>
              <a:ext cx="384412" cy="383755"/>
            </a:xfrm>
            <a:custGeom>
              <a:avLst/>
              <a:gdLst>
                <a:gd name="T0" fmla="+- 0 10794 23"/>
                <a:gd name="T1" fmla="*/ T0 w 21543"/>
                <a:gd name="T2" fmla="*/ 10800 h 21600"/>
                <a:gd name="T3" fmla="+- 0 10794 23"/>
                <a:gd name="T4" fmla="*/ T3 w 21543"/>
                <a:gd name="T5" fmla="*/ 10800 h 21600"/>
                <a:gd name="T6" fmla="+- 0 10794 23"/>
                <a:gd name="T7" fmla="*/ T6 w 21543"/>
                <a:gd name="T8" fmla="*/ 10800 h 21600"/>
                <a:gd name="T9" fmla="+- 0 10794 23"/>
                <a:gd name="T10" fmla="*/ T9 w 21543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43" h="21600">
                  <a:moveTo>
                    <a:pt x="16976" y="19986"/>
                  </a:moveTo>
                  <a:lnTo>
                    <a:pt x="11226" y="17680"/>
                  </a:lnTo>
                  <a:cubicBezTo>
                    <a:pt x="11088" y="17626"/>
                    <a:pt x="10946" y="17608"/>
                    <a:pt x="10806" y="17600"/>
                  </a:cubicBezTo>
                  <a:lnTo>
                    <a:pt x="19660" y="3837"/>
                  </a:lnTo>
                  <a:cubicBezTo>
                    <a:pt x="19660" y="3837"/>
                    <a:pt x="16976" y="19986"/>
                    <a:pt x="16976" y="19986"/>
                  </a:cubicBezTo>
                  <a:close/>
                  <a:moveTo>
                    <a:pt x="6859" y="16244"/>
                  </a:moveTo>
                  <a:cubicBezTo>
                    <a:pt x="6858" y="16242"/>
                    <a:pt x="6855" y="16240"/>
                    <a:pt x="6854" y="16238"/>
                  </a:cubicBezTo>
                  <a:lnTo>
                    <a:pt x="19606" y="2552"/>
                  </a:lnTo>
                  <a:lnTo>
                    <a:pt x="8735" y="19536"/>
                  </a:lnTo>
                  <a:cubicBezTo>
                    <a:pt x="8735" y="19536"/>
                    <a:pt x="6859" y="16244"/>
                    <a:pt x="6859" y="16244"/>
                  </a:cubicBezTo>
                  <a:close/>
                  <a:moveTo>
                    <a:pt x="2111" y="14024"/>
                  </a:moveTo>
                  <a:lnTo>
                    <a:pt x="17712" y="3595"/>
                  </a:lnTo>
                  <a:lnTo>
                    <a:pt x="6369" y="15770"/>
                  </a:lnTo>
                  <a:cubicBezTo>
                    <a:pt x="6309" y="15734"/>
                    <a:pt x="6256" y="15687"/>
                    <a:pt x="6190" y="15660"/>
                  </a:cubicBezTo>
                  <a:cubicBezTo>
                    <a:pt x="6190" y="15660"/>
                    <a:pt x="2111" y="14024"/>
                    <a:pt x="2111" y="14024"/>
                  </a:cubicBezTo>
                  <a:close/>
                  <a:moveTo>
                    <a:pt x="21234" y="108"/>
                  </a:moveTo>
                  <a:cubicBezTo>
                    <a:pt x="21123" y="35"/>
                    <a:pt x="20996" y="0"/>
                    <a:pt x="20868" y="0"/>
                  </a:cubicBezTo>
                  <a:cubicBezTo>
                    <a:pt x="20738" y="0"/>
                    <a:pt x="20608" y="36"/>
                    <a:pt x="20495" y="113"/>
                  </a:cubicBezTo>
                  <a:lnTo>
                    <a:pt x="299" y="13613"/>
                  </a:lnTo>
                  <a:cubicBezTo>
                    <a:pt x="91" y="13751"/>
                    <a:pt x="-23" y="13995"/>
                    <a:pt x="3" y="14244"/>
                  </a:cubicBezTo>
                  <a:cubicBezTo>
                    <a:pt x="28" y="14494"/>
                    <a:pt x="190" y="14708"/>
                    <a:pt x="422" y="14801"/>
                  </a:cubicBezTo>
                  <a:lnTo>
                    <a:pt x="5689" y="16914"/>
                  </a:lnTo>
                  <a:lnTo>
                    <a:pt x="8166" y="21259"/>
                  </a:lnTo>
                  <a:cubicBezTo>
                    <a:pt x="8284" y="21468"/>
                    <a:pt x="8505" y="21597"/>
                    <a:pt x="8743" y="21599"/>
                  </a:cubicBezTo>
                  <a:lnTo>
                    <a:pt x="8751" y="21599"/>
                  </a:lnTo>
                  <a:cubicBezTo>
                    <a:pt x="8987" y="21599"/>
                    <a:pt x="9206" y="21474"/>
                    <a:pt x="9328" y="21271"/>
                  </a:cubicBezTo>
                  <a:lnTo>
                    <a:pt x="10726" y="18934"/>
                  </a:lnTo>
                  <a:lnTo>
                    <a:pt x="17253" y="21551"/>
                  </a:lnTo>
                  <a:cubicBezTo>
                    <a:pt x="17332" y="21584"/>
                    <a:pt x="17418" y="21599"/>
                    <a:pt x="17502" y="21599"/>
                  </a:cubicBezTo>
                  <a:cubicBezTo>
                    <a:pt x="17617" y="21599"/>
                    <a:pt x="17731" y="21571"/>
                    <a:pt x="17832" y="21512"/>
                  </a:cubicBezTo>
                  <a:cubicBezTo>
                    <a:pt x="18010" y="21412"/>
                    <a:pt x="18133" y="21238"/>
                    <a:pt x="18167" y="21035"/>
                  </a:cubicBezTo>
                  <a:lnTo>
                    <a:pt x="21533" y="785"/>
                  </a:lnTo>
                  <a:cubicBezTo>
                    <a:pt x="21576" y="520"/>
                    <a:pt x="21459" y="254"/>
                    <a:pt x="21234" y="10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2" name="AutoShape 112"/>
            <p:cNvSpPr/>
            <p:nvPr/>
          </p:nvSpPr>
          <p:spPr bwMode="auto">
            <a:xfrm>
              <a:off x="3999194" y="3820418"/>
              <a:ext cx="383755" cy="384412"/>
            </a:xfrm>
            <a:custGeom>
              <a:avLst/>
              <a:gdLst>
                <a:gd name="T0" fmla="*/ 10510 w 21020"/>
                <a:gd name="T1" fmla="*/ 10800 h 21600"/>
                <a:gd name="T2" fmla="*/ 10510 w 21020"/>
                <a:gd name="T3" fmla="*/ 10800 h 21600"/>
                <a:gd name="T4" fmla="*/ 10510 w 21020"/>
                <a:gd name="T5" fmla="*/ 10800 h 21600"/>
                <a:gd name="T6" fmla="*/ 10510 w 2102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020" h="21600">
                  <a:moveTo>
                    <a:pt x="18846" y="7946"/>
                  </a:moveTo>
                  <a:lnTo>
                    <a:pt x="17740" y="9091"/>
                  </a:lnTo>
                  <a:cubicBezTo>
                    <a:pt x="17740" y="8939"/>
                    <a:pt x="17758" y="8792"/>
                    <a:pt x="17744" y="8636"/>
                  </a:cubicBezTo>
                  <a:cubicBezTo>
                    <a:pt x="17629" y="7331"/>
                    <a:pt x="17036" y="6068"/>
                    <a:pt x="16074" y="5080"/>
                  </a:cubicBezTo>
                  <a:cubicBezTo>
                    <a:pt x="15004" y="3980"/>
                    <a:pt x="13585" y="3348"/>
                    <a:pt x="12180" y="3345"/>
                  </a:cubicBezTo>
                  <a:lnTo>
                    <a:pt x="13268" y="2218"/>
                  </a:lnTo>
                  <a:cubicBezTo>
                    <a:pt x="13812" y="1659"/>
                    <a:pt x="14572" y="1350"/>
                    <a:pt x="15403" y="1350"/>
                  </a:cubicBezTo>
                  <a:cubicBezTo>
                    <a:pt x="16460" y="1350"/>
                    <a:pt x="17546" y="1840"/>
                    <a:pt x="18381" y="2696"/>
                  </a:cubicBezTo>
                  <a:cubicBezTo>
                    <a:pt x="19165" y="3500"/>
                    <a:pt x="19631" y="4499"/>
                    <a:pt x="19698" y="5510"/>
                  </a:cubicBezTo>
                  <a:cubicBezTo>
                    <a:pt x="19760" y="6453"/>
                    <a:pt x="19457" y="7317"/>
                    <a:pt x="18846" y="7946"/>
                  </a:cubicBezTo>
                  <a:moveTo>
                    <a:pt x="5828" y="19329"/>
                  </a:moveTo>
                  <a:cubicBezTo>
                    <a:pt x="5813" y="18424"/>
                    <a:pt x="5454" y="17481"/>
                    <a:pt x="4730" y="16739"/>
                  </a:cubicBezTo>
                  <a:cubicBezTo>
                    <a:pt x="4046" y="16034"/>
                    <a:pt x="3150" y="15628"/>
                    <a:pt x="2257" y="15592"/>
                  </a:cubicBezTo>
                  <a:lnTo>
                    <a:pt x="2911" y="13157"/>
                  </a:lnTo>
                  <a:cubicBezTo>
                    <a:pt x="2959" y="12995"/>
                    <a:pt x="3052" y="12835"/>
                    <a:pt x="3168" y="12695"/>
                  </a:cubicBezTo>
                  <a:cubicBezTo>
                    <a:pt x="4485" y="11726"/>
                    <a:pt x="6512" y="12012"/>
                    <a:pt x="7920" y="13460"/>
                  </a:cubicBezTo>
                  <a:cubicBezTo>
                    <a:pt x="9409" y="14990"/>
                    <a:pt x="9639" y="17230"/>
                    <a:pt x="8492" y="18568"/>
                  </a:cubicBezTo>
                  <a:cubicBezTo>
                    <a:pt x="8416" y="18609"/>
                    <a:pt x="8339" y="18648"/>
                    <a:pt x="8256" y="18675"/>
                  </a:cubicBezTo>
                  <a:cubicBezTo>
                    <a:pt x="8256" y="18675"/>
                    <a:pt x="5828" y="19329"/>
                    <a:pt x="5828" y="19329"/>
                  </a:cubicBezTo>
                  <a:close/>
                  <a:moveTo>
                    <a:pt x="2737" y="20164"/>
                  </a:moveTo>
                  <a:cubicBezTo>
                    <a:pt x="2665" y="20181"/>
                    <a:pt x="2443" y="20239"/>
                    <a:pt x="2291" y="20249"/>
                  </a:cubicBezTo>
                  <a:cubicBezTo>
                    <a:pt x="1751" y="20244"/>
                    <a:pt x="1313" y="19792"/>
                    <a:pt x="1313" y="19237"/>
                  </a:cubicBezTo>
                  <a:cubicBezTo>
                    <a:pt x="1321" y="19124"/>
                    <a:pt x="1365" y="18929"/>
                    <a:pt x="1380" y="18857"/>
                  </a:cubicBezTo>
                  <a:lnTo>
                    <a:pt x="2071" y="16283"/>
                  </a:lnTo>
                  <a:cubicBezTo>
                    <a:pt x="2822" y="16261"/>
                    <a:pt x="3630" y="16562"/>
                    <a:pt x="4265" y="17215"/>
                  </a:cubicBezTo>
                  <a:cubicBezTo>
                    <a:pt x="4911" y="17878"/>
                    <a:pt x="5214" y="18725"/>
                    <a:pt x="5181" y="19504"/>
                  </a:cubicBezTo>
                  <a:cubicBezTo>
                    <a:pt x="5181" y="19504"/>
                    <a:pt x="2737" y="20164"/>
                    <a:pt x="2737" y="20164"/>
                  </a:cubicBezTo>
                  <a:close/>
                  <a:moveTo>
                    <a:pt x="6888" y="11179"/>
                  </a:moveTo>
                  <a:cubicBezTo>
                    <a:pt x="6280" y="10927"/>
                    <a:pt x="5642" y="10783"/>
                    <a:pt x="5004" y="10774"/>
                  </a:cubicBezTo>
                  <a:lnTo>
                    <a:pt x="10063" y="5536"/>
                  </a:lnTo>
                  <a:cubicBezTo>
                    <a:pt x="10838" y="4759"/>
                    <a:pt x="11966" y="4536"/>
                    <a:pt x="13077" y="4819"/>
                  </a:cubicBezTo>
                  <a:cubicBezTo>
                    <a:pt x="13077" y="4819"/>
                    <a:pt x="6888" y="11179"/>
                    <a:pt x="6888" y="11179"/>
                  </a:cubicBezTo>
                  <a:close/>
                  <a:moveTo>
                    <a:pt x="9717" y="13672"/>
                  </a:moveTo>
                  <a:cubicBezTo>
                    <a:pt x="9473" y="13258"/>
                    <a:pt x="9194" y="12859"/>
                    <a:pt x="8848" y="12505"/>
                  </a:cubicBezTo>
                  <a:cubicBezTo>
                    <a:pt x="8447" y="12093"/>
                    <a:pt x="7986" y="11770"/>
                    <a:pt x="7507" y="11498"/>
                  </a:cubicBezTo>
                  <a:lnTo>
                    <a:pt x="13767" y="5064"/>
                  </a:lnTo>
                  <a:cubicBezTo>
                    <a:pt x="14259" y="5288"/>
                    <a:pt x="14729" y="5607"/>
                    <a:pt x="15145" y="6035"/>
                  </a:cubicBezTo>
                  <a:cubicBezTo>
                    <a:pt x="15500" y="6398"/>
                    <a:pt x="15775" y="6806"/>
                    <a:pt x="15987" y="7229"/>
                  </a:cubicBezTo>
                  <a:cubicBezTo>
                    <a:pt x="15987" y="7229"/>
                    <a:pt x="9717" y="13672"/>
                    <a:pt x="9717" y="13672"/>
                  </a:cubicBezTo>
                  <a:close/>
                  <a:moveTo>
                    <a:pt x="10519" y="16061"/>
                  </a:moveTo>
                  <a:cubicBezTo>
                    <a:pt x="10465" y="15452"/>
                    <a:pt x="10298" y="14854"/>
                    <a:pt x="10047" y="14288"/>
                  </a:cubicBezTo>
                  <a:lnTo>
                    <a:pt x="16257" y="7906"/>
                  </a:lnTo>
                  <a:cubicBezTo>
                    <a:pt x="16637" y="9140"/>
                    <a:pt x="16442" y="10429"/>
                    <a:pt x="15610" y="11284"/>
                  </a:cubicBezTo>
                  <a:cubicBezTo>
                    <a:pt x="15604" y="11290"/>
                    <a:pt x="15598" y="11293"/>
                    <a:pt x="15593" y="11298"/>
                  </a:cubicBezTo>
                  <a:lnTo>
                    <a:pt x="15602" y="11306"/>
                  </a:lnTo>
                  <a:lnTo>
                    <a:pt x="10525" y="16565"/>
                  </a:lnTo>
                  <a:cubicBezTo>
                    <a:pt x="10527" y="16397"/>
                    <a:pt x="10534" y="16232"/>
                    <a:pt x="10519" y="16061"/>
                  </a:cubicBezTo>
                  <a:moveTo>
                    <a:pt x="19308" y="1741"/>
                  </a:moveTo>
                  <a:cubicBezTo>
                    <a:pt x="18228" y="632"/>
                    <a:pt x="16805" y="0"/>
                    <a:pt x="15403" y="0"/>
                  </a:cubicBezTo>
                  <a:cubicBezTo>
                    <a:pt x="14220" y="0"/>
                    <a:pt x="13131" y="450"/>
                    <a:pt x="12335" y="1266"/>
                  </a:cubicBezTo>
                  <a:lnTo>
                    <a:pt x="9138" y="4577"/>
                  </a:lnTo>
                  <a:cubicBezTo>
                    <a:pt x="9129" y="4585"/>
                    <a:pt x="9118" y="4592"/>
                    <a:pt x="9108" y="4602"/>
                  </a:cubicBezTo>
                  <a:cubicBezTo>
                    <a:pt x="9103" y="4608"/>
                    <a:pt x="9100" y="4614"/>
                    <a:pt x="9095" y="4620"/>
                  </a:cubicBezTo>
                  <a:lnTo>
                    <a:pt x="9096" y="4621"/>
                  </a:lnTo>
                  <a:lnTo>
                    <a:pt x="2310" y="11647"/>
                  </a:lnTo>
                  <a:cubicBezTo>
                    <a:pt x="1998" y="11966"/>
                    <a:pt x="1771" y="12364"/>
                    <a:pt x="1645" y="12797"/>
                  </a:cubicBezTo>
                  <a:lnTo>
                    <a:pt x="102" y="18541"/>
                  </a:lnTo>
                  <a:cubicBezTo>
                    <a:pt x="100" y="18557"/>
                    <a:pt x="0" y="19008"/>
                    <a:pt x="0" y="19237"/>
                  </a:cubicBezTo>
                  <a:cubicBezTo>
                    <a:pt x="0" y="20541"/>
                    <a:pt x="1030" y="21599"/>
                    <a:pt x="2302" y="21599"/>
                  </a:cubicBezTo>
                  <a:cubicBezTo>
                    <a:pt x="2554" y="21599"/>
                    <a:pt x="3044" y="21475"/>
                    <a:pt x="3062" y="21473"/>
                  </a:cubicBezTo>
                  <a:lnTo>
                    <a:pt x="8630" y="19969"/>
                  </a:lnTo>
                  <a:cubicBezTo>
                    <a:pt x="9054" y="19839"/>
                    <a:pt x="9439" y="19604"/>
                    <a:pt x="9750" y="19283"/>
                  </a:cubicBezTo>
                  <a:lnTo>
                    <a:pt x="19776" y="8899"/>
                  </a:lnTo>
                  <a:cubicBezTo>
                    <a:pt x="21600" y="7023"/>
                    <a:pt x="21394" y="3881"/>
                    <a:pt x="19308" y="174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9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33" name="Group 132"/>
            <p:cNvGrpSpPr/>
            <p:nvPr/>
          </p:nvGrpSpPr>
          <p:grpSpPr>
            <a:xfrm>
              <a:off x="6843607" y="2534299"/>
              <a:ext cx="384412" cy="323404"/>
              <a:chOff x="5368132" y="2625725"/>
              <a:chExt cx="465138" cy="391319"/>
            </a:xfrm>
            <a:solidFill>
              <a:schemeClr val="bg2"/>
            </a:solidFill>
          </p:grpSpPr>
          <p:sp>
            <p:nvSpPr>
              <p:cNvPr id="134" name="AutoShape 120"/>
              <p:cNvSpPr/>
              <p:nvPr/>
            </p:nvSpPr>
            <p:spPr bwMode="auto">
              <a:xfrm>
                <a:off x="5484813" y="2727325"/>
                <a:ext cx="231775" cy="2317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48" y="16070"/>
                    </a:moveTo>
                    <a:cubicBezTo>
                      <a:pt x="14037" y="19468"/>
                      <a:pt x="8925" y="19859"/>
                      <a:pt x="5529" y="16948"/>
                    </a:cubicBezTo>
                    <a:cubicBezTo>
                      <a:pt x="2130" y="14038"/>
                      <a:pt x="1740" y="8924"/>
                      <a:pt x="4651" y="5527"/>
                    </a:cubicBezTo>
                    <a:cubicBezTo>
                      <a:pt x="7559" y="2131"/>
                      <a:pt x="12674" y="1740"/>
                      <a:pt x="16070" y="4650"/>
                    </a:cubicBezTo>
                    <a:cubicBezTo>
                      <a:pt x="19466" y="7560"/>
                      <a:pt x="19859" y="12673"/>
                      <a:pt x="16948" y="16070"/>
                    </a:cubicBezTo>
                    <a:moveTo>
                      <a:pt x="10800" y="0"/>
                    </a:moveTo>
                    <a:cubicBezTo>
                      <a:pt x="4833" y="0"/>
                      <a:pt x="0" y="4834"/>
                      <a:pt x="0" y="10800"/>
                    </a:cubicBezTo>
                    <a:cubicBezTo>
                      <a:pt x="0" y="16765"/>
                      <a:pt x="4833" y="21599"/>
                      <a:pt x="10800" y="21599"/>
                    </a:cubicBezTo>
                    <a:cubicBezTo>
                      <a:pt x="16764" y="21599"/>
                      <a:pt x="21600" y="16765"/>
                      <a:pt x="21600" y="10800"/>
                    </a:cubicBezTo>
                    <a:cubicBezTo>
                      <a:pt x="21600" y="4834"/>
                      <a:pt x="16764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9550" hangingPunct="0">
                  <a:lnSpc>
                    <a:spcPct val="120000"/>
                  </a:lnSpc>
                </a:pPr>
                <a:endParaRPr lang="en-US" sz="9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35" name="AutoShape 121"/>
              <p:cNvSpPr/>
              <p:nvPr/>
            </p:nvSpPr>
            <p:spPr bwMode="auto">
              <a:xfrm>
                <a:off x="5542757" y="2785269"/>
                <a:ext cx="65088" cy="650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200" y="0"/>
                    </a:moveTo>
                    <a:cubicBezTo>
                      <a:pt x="8596" y="0"/>
                      <a:pt x="0" y="8596"/>
                      <a:pt x="0" y="19195"/>
                    </a:cubicBezTo>
                    <a:lnTo>
                      <a:pt x="0" y="19199"/>
                    </a:lnTo>
                    <a:cubicBezTo>
                      <a:pt x="0" y="20524"/>
                      <a:pt x="1068" y="21599"/>
                      <a:pt x="2400" y="21599"/>
                    </a:cubicBezTo>
                    <a:cubicBezTo>
                      <a:pt x="3721" y="21599"/>
                      <a:pt x="4800" y="20524"/>
                      <a:pt x="4800" y="19199"/>
                    </a:cubicBezTo>
                    <a:lnTo>
                      <a:pt x="4800" y="19195"/>
                    </a:lnTo>
                    <a:cubicBezTo>
                      <a:pt x="4800" y="11247"/>
                      <a:pt x="11240" y="4799"/>
                      <a:pt x="19200" y="4799"/>
                    </a:cubicBezTo>
                    <a:cubicBezTo>
                      <a:pt x="20521" y="4799"/>
                      <a:pt x="21600" y="3724"/>
                      <a:pt x="21600" y="2399"/>
                    </a:cubicBezTo>
                    <a:cubicBezTo>
                      <a:pt x="21600" y="1075"/>
                      <a:pt x="20521" y="0"/>
                      <a:pt x="192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9550" hangingPunct="0">
                  <a:lnSpc>
                    <a:spcPct val="120000"/>
                  </a:lnSpc>
                </a:pPr>
                <a:endParaRPr lang="en-US" sz="9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36" name="AutoShape 122"/>
              <p:cNvSpPr/>
              <p:nvPr/>
            </p:nvSpPr>
            <p:spPr bwMode="auto">
              <a:xfrm>
                <a:off x="5368132" y="2625725"/>
                <a:ext cx="465138" cy="39131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9199"/>
                    </a:moveTo>
                    <a:cubicBezTo>
                      <a:pt x="20249" y="19642"/>
                      <a:pt x="19948" y="19999"/>
                      <a:pt x="19575" y="19999"/>
                    </a:cubicBezTo>
                    <a:lnTo>
                      <a:pt x="2024" y="19999"/>
                    </a:lnTo>
                    <a:cubicBezTo>
                      <a:pt x="1651" y="19999"/>
                      <a:pt x="1349" y="19642"/>
                      <a:pt x="1349" y="19199"/>
                    </a:cubicBezTo>
                    <a:lnTo>
                      <a:pt x="1349" y="7200"/>
                    </a:lnTo>
                    <a:cubicBezTo>
                      <a:pt x="1349" y="6809"/>
                      <a:pt x="1588" y="6475"/>
                      <a:pt x="1914" y="6411"/>
                    </a:cubicBezTo>
                    <a:lnTo>
                      <a:pt x="5588" y="5684"/>
                    </a:lnTo>
                    <a:lnTo>
                      <a:pt x="6797" y="2103"/>
                    </a:lnTo>
                    <a:cubicBezTo>
                      <a:pt x="6900" y="1799"/>
                      <a:pt x="7148" y="1600"/>
                      <a:pt x="7424" y="1600"/>
                    </a:cubicBezTo>
                    <a:lnTo>
                      <a:pt x="14174" y="1600"/>
                    </a:lnTo>
                    <a:cubicBezTo>
                      <a:pt x="14450" y="1600"/>
                      <a:pt x="14698" y="1799"/>
                      <a:pt x="14801" y="2103"/>
                    </a:cubicBezTo>
                    <a:lnTo>
                      <a:pt x="16010" y="5684"/>
                    </a:lnTo>
                    <a:lnTo>
                      <a:pt x="19685" y="6411"/>
                    </a:lnTo>
                    <a:cubicBezTo>
                      <a:pt x="20011" y="6475"/>
                      <a:pt x="20249" y="6809"/>
                      <a:pt x="20249" y="7200"/>
                    </a:cubicBezTo>
                    <a:cubicBezTo>
                      <a:pt x="20249" y="7200"/>
                      <a:pt x="20249" y="19199"/>
                      <a:pt x="20249" y="19199"/>
                    </a:cubicBezTo>
                    <a:close/>
                    <a:moveTo>
                      <a:pt x="19907" y="4832"/>
                    </a:moveTo>
                    <a:lnTo>
                      <a:pt x="16981" y="4254"/>
                    </a:lnTo>
                    <a:lnTo>
                      <a:pt x="16054" y="1507"/>
                    </a:lnTo>
                    <a:cubicBezTo>
                      <a:pt x="15745" y="591"/>
                      <a:pt x="15006" y="0"/>
                      <a:pt x="14174" y="0"/>
                    </a:cubicBezTo>
                    <a:lnTo>
                      <a:pt x="7424" y="0"/>
                    </a:lnTo>
                    <a:cubicBezTo>
                      <a:pt x="6593" y="0"/>
                      <a:pt x="5854" y="591"/>
                      <a:pt x="5543" y="1509"/>
                    </a:cubicBezTo>
                    <a:lnTo>
                      <a:pt x="4618" y="4254"/>
                    </a:lnTo>
                    <a:lnTo>
                      <a:pt x="1692" y="4832"/>
                    </a:lnTo>
                    <a:cubicBezTo>
                      <a:pt x="711" y="5025"/>
                      <a:pt x="0" y="6020"/>
                      <a:pt x="0" y="7200"/>
                    </a:cubicBezTo>
                    <a:lnTo>
                      <a:pt x="0" y="19199"/>
                    </a:lnTo>
                    <a:cubicBezTo>
                      <a:pt x="0" y="20523"/>
                      <a:pt x="908" y="21600"/>
                      <a:pt x="2024" y="21600"/>
                    </a:cubicBezTo>
                    <a:lnTo>
                      <a:pt x="19575" y="21600"/>
                    </a:lnTo>
                    <a:cubicBezTo>
                      <a:pt x="20691" y="21600"/>
                      <a:pt x="21600" y="20523"/>
                      <a:pt x="21600" y="19199"/>
                    </a:cubicBezTo>
                    <a:lnTo>
                      <a:pt x="21600" y="7200"/>
                    </a:lnTo>
                    <a:cubicBezTo>
                      <a:pt x="21600" y="6020"/>
                      <a:pt x="20888" y="5025"/>
                      <a:pt x="19907" y="4832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9550" hangingPunct="0">
                  <a:lnSpc>
                    <a:spcPct val="120000"/>
                  </a:lnSpc>
                </a:pPr>
                <a:endParaRPr lang="en-US" sz="9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37" name="Group 136"/>
            <p:cNvGrpSpPr/>
            <p:nvPr/>
          </p:nvGrpSpPr>
          <p:grpSpPr>
            <a:xfrm>
              <a:off x="7681436" y="3866045"/>
              <a:ext cx="383755" cy="383755"/>
              <a:chOff x="4439444" y="2582069"/>
              <a:chExt cx="464344" cy="464344"/>
            </a:xfrm>
            <a:solidFill>
              <a:schemeClr val="bg2"/>
            </a:solidFill>
          </p:grpSpPr>
          <p:sp>
            <p:nvSpPr>
              <p:cNvPr id="138" name="AutoShape 123"/>
              <p:cNvSpPr/>
              <p:nvPr/>
            </p:nvSpPr>
            <p:spPr bwMode="auto">
              <a:xfrm>
                <a:off x="4439444" y="2582069"/>
                <a:ext cx="464344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180" y="12132"/>
                    </a:moveTo>
                    <a:cubicBezTo>
                      <a:pt x="17710" y="12226"/>
                      <a:pt x="17327" y="12561"/>
                      <a:pt x="17170" y="13012"/>
                    </a:cubicBezTo>
                    <a:cubicBezTo>
                      <a:pt x="17083" y="13261"/>
                      <a:pt x="16981" y="13503"/>
                      <a:pt x="16868" y="13738"/>
                    </a:cubicBezTo>
                    <a:cubicBezTo>
                      <a:pt x="16658" y="14169"/>
                      <a:pt x="16694" y="14677"/>
                      <a:pt x="16959" y="15075"/>
                    </a:cubicBezTo>
                    <a:lnTo>
                      <a:pt x="18131" y="16833"/>
                    </a:lnTo>
                    <a:lnTo>
                      <a:pt x="16832" y="18132"/>
                    </a:lnTo>
                    <a:lnTo>
                      <a:pt x="15075" y="16960"/>
                    </a:lnTo>
                    <a:cubicBezTo>
                      <a:pt x="14850" y="16810"/>
                      <a:pt x="14589" y="16733"/>
                      <a:pt x="14326" y="16733"/>
                    </a:cubicBezTo>
                    <a:cubicBezTo>
                      <a:pt x="14126" y="16733"/>
                      <a:pt x="13924" y="16778"/>
                      <a:pt x="13738" y="16868"/>
                    </a:cubicBezTo>
                    <a:cubicBezTo>
                      <a:pt x="13504" y="16981"/>
                      <a:pt x="13262" y="17083"/>
                      <a:pt x="13012" y="17170"/>
                    </a:cubicBezTo>
                    <a:cubicBezTo>
                      <a:pt x="12561" y="17327"/>
                      <a:pt x="12226" y="17712"/>
                      <a:pt x="12133" y="18180"/>
                    </a:cubicBezTo>
                    <a:lnTo>
                      <a:pt x="11717" y="20249"/>
                    </a:lnTo>
                    <a:lnTo>
                      <a:pt x="9881" y="20249"/>
                    </a:lnTo>
                    <a:lnTo>
                      <a:pt x="9467" y="18180"/>
                    </a:lnTo>
                    <a:cubicBezTo>
                      <a:pt x="9373" y="17712"/>
                      <a:pt x="9039" y="17327"/>
                      <a:pt x="8588" y="17170"/>
                    </a:cubicBezTo>
                    <a:cubicBezTo>
                      <a:pt x="8339" y="17083"/>
                      <a:pt x="8096" y="16983"/>
                      <a:pt x="7861" y="16869"/>
                    </a:cubicBezTo>
                    <a:cubicBezTo>
                      <a:pt x="7675" y="16778"/>
                      <a:pt x="7474" y="16733"/>
                      <a:pt x="7273" y="16733"/>
                    </a:cubicBezTo>
                    <a:cubicBezTo>
                      <a:pt x="7011" y="16733"/>
                      <a:pt x="6750" y="16810"/>
                      <a:pt x="6525" y="16960"/>
                    </a:cubicBezTo>
                    <a:lnTo>
                      <a:pt x="4767" y="18132"/>
                    </a:lnTo>
                    <a:lnTo>
                      <a:pt x="3468" y="16833"/>
                    </a:lnTo>
                    <a:lnTo>
                      <a:pt x="4639" y="15075"/>
                    </a:lnTo>
                    <a:cubicBezTo>
                      <a:pt x="4904" y="14677"/>
                      <a:pt x="4939" y="14169"/>
                      <a:pt x="4732" y="13738"/>
                    </a:cubicBezTo>
                    <a:cubicBezTo>
                      <a:pt x="4618" y="13504"/>
                      <a:pt x="4516" y="13263"/>
                      <a:pt x="4429" y="13013"/>
                    </a:cubicBezTo>
                    <a:cubicBezTo>
                      <a:pt x="4273" y="12561"/>
                      <a:pt x="3888" y="12227"/>
                      <a:pt x="3419" y="12133"/>
                    </a:cubicBezTo>
                    <a:lnTo>
                      <a:pt x="1350" y="11718"/>
                    </a:lnTo>
                    <a:lnTo>
                      <a:pt x="1349" y="9882"/>
                    </a:lnTo>
                    <a:lnTo>
                      <a:pt x="3419" y="9468"/>
                    </a:lnTo>
                    <a:cubicBezTo>
                      <a:pt x="3888" y="9374"/>
                      <a:pt x="4273" y="9039"/>
                      <a:pt x="4429" y="8588"/>
                    </a:cubicBezTo>
                    <a:cubicBezTo>
                      <a:pt x="4516" y="8338"/>
                      <a:pt x="4617" y="8096"/>
                      <a:pt x="4731" y="7862"/>
                    </a:cubicBezTo>
                    <a:cubicBezTo>
                      <a:pt x="4940" y="7431"/>
                      <a:pt x="4905" y="6923"/>
                      <a:pt x="4639" y="6524"/>
                    </a:cubicBezTo>
                    <a:lnTo>
                      <a:pt x="3468" y="4767"/>
                    </a:lnTo>
                    <a:lnTo>
                      <a:pt x="4767" y="3468"/>
                    </a:lnTo>
                    <a:lnTo>
                      <a:pt x="6525" y="4639"/>
                    </a:lnTo>
                    <a:cubicBezTo>
                      <a:pt x="6750" y="4790"/>
                      <a:pt x="7011" y="4866"/>
                      <a:pt x="7273" y="4866"/>
                    </a:cubicBezTo>
                    <a:cubicBezTo>
                      <a:pt x="7474" y="4866"/>
                      <a:pt x="7674" y="4822"/>
                      <a:pt x="7861" y="4732"/>
                    </a:cubicBezTo>
                    <a:cubicBezTo>
                      <a:pt x="8095" y="4619"/>
                      <a:pt x="8337" y="4517"/>
                      <a:pt x="8586" y="4430"/>
                    </a:cubicBezTo>
                    <a:cubicBezTo>
                      <a:pt x="9039" y="4272"/>
                      <a:pt x="9373" y="3888"/>
                      <a:pt x="9467" y="3420"/>
                    </a:cubicBezTo>
                    <a:lnTo>
                      <a:pt x="9881" y="1350"/>
                    </a:lnTo>
                    <a:lnTo>
                      <a:pt x="11717" y="1350"/>
                    </a:lnTo>
                    <a:lnTo>
                      <a:pt x="12131" y="3420"/>
                    </a:lnTo>
                    <a:cubicBezTo>
                      <a:pt x="12225" y="3888"/>
                      <a:pt x="12560" y="4272"/>
                      <a:pt x="13012" y="4430"/>
                    </a:cubicBezTo>
                    <a:cubicBezTo>
                      <a:pt x="13261" y="4517"/>
                      <a:pt x="13502" y="4617"/>
                      <a:pt x="13737" y="4731"/>
                    </a:cubicBezTo>
                    <a:cubicBezTo>
                      <a:pt x="13924" y="4822"/>
                      <a:pt x="14125" y="4866"/>
                      <a:pt x="14326" y="4866"/>
                    </a:cubicBezTo>
                    <a:cubicBezTo>
                      <a:pt x="14589" y="4866"/>
                      <a:pt x="14850" y="4790"/>
                      <a:pt x="15075" y="4639"/>
                    </a:cubicBezTo>
                    <a:lnTo>
                      <a:pt x="16832" y="3468"/>
                    </a:lnTo>
                    <a:lnTo>
                      <a:pt x="18131" y="4767"/>
                    </a:lnTo>
                    <a:lnTo>
                      <a:pt x="16959" y="6524"/>
                    </a:lnTo>
                    <a:cubicBezTo>
                      <a:pt x="16694" y="6923"/>
                      <a:pt x="16660" y="7431"/>
                      <a:pt x="16867" y="7861"/>
                    </a:cubicBezTo>
                    <a:cubicBezTo>
                      <a:pt x="16980" y="8096"/>
                      <a:pt x="17083" y="8337"/>
                      <a:pt x="17170" y="8587"/>
                    </a:cubicBezTo>
                    <a:cubicBezTo>
                      <a:pt x="17327" y="9039"/>
                      <a:pt x="17710" y="9373"/>
                      <a:pt x="18180" y="9467"/>
                    </a:cubicBezTo>
                    <a:lnTo>
                      <a:pt x="20248" y="9882"/>
                    </a:lnTo>
                    <a:lnTo>
                      <a:pt x="20250" y="11718"/>
                    </a:lnTo>
                    <a:cubicBezTo>
                      <a:pt x="20250" y="11718"/>
                      <a:pt x="18180" y="12132"/>
                      <a:pt x="18180" y="12132"/>
                    </a:cubicBezTo>
                    <a:close/>
                    <a:moveTo>
                      <a:pt x="20513" y="8558"/>
                    </a:moveTo>
                    <a:lnTo>
                      <a:pt x="18445" y="8143"/>
                    </a:lnTo>
                    <a:cubicBezTo>
                      <a:pt x="18341" y="7844"/>
                      <a:pt x="18218" y="7554"/>
                      <a:pt x="18082" y="7273"/>
                    </a:cubicBezTo>
                    <a:lnTo>
                      <a:pt x="19254" y="5516"/>
                    </a:lnTo>
                    <a:cubicBezTo>
                      <a:pt x="19611" y="4980"/>
                      <a:pt x="19540" y="4268"/>
                      <a:pt x="19085" y="3813"/>
                    </a:cubicBezTo>
                    <a:lnTo>
                      <a:pt x="17787" y="2514"/>
                    </a:lnTo>
                    <a:cubicBezTo>
                      <a:pt x="17526" y="2253"/>
                      <a:pt x="17181" y="2118"/>
                      <a:pt x="16831" y="2118"/>
                    </a:cubicBezTo>
                    <a:cubicBezTo>
                      <a:pt x="16573" y="2118"/>
                      <a:pt x="16312" y="2193"/>
                      <a:pt x="16084" y="2345"/>
                    </a:cubicBezTo>
                    <a:lnTo>
                      <a:pt x="14326" y="3516"/>
                    </a:lnTo>
                    <a:cubicBezTo>
                      <a:pt x="14044" y="3380"/>
                      <a:pt x="13754" y="3258"/>
                      <a:pt x="13455" y="3155"/>
                    </a:cubicBezTo>
                    <a:lnTo>
                      <a:pt x="13041" y="1085"/>
                    </a:lnTo>
                    <a:cubicBezTo>
                      <a:pt x="12916" y="454"/>
                      <a:pt x="12361" y="0"/>
                      <a:pt x="11717" y="0"/>
                    </a:cubicBezTo>
                    <a:lnTo>
                      <a:pt x="9881" y="0"/>
                    </a:lnTo>
                    <a:cubicBezTo>
                      <a:pt x="9238" y="0"/>
                      <a:pt x="8684" y="454"/>
                      <a:pt x="8557" y="1085"/>
                    </a:cubicBezTo>
                    <a:lnTo>
                      <a:pt x="8143" y="3155"/>
                    </a:lnTo>
                    <a:cubicBezTo>
                      <a:pt x="7843" y="3258"/>
                      <a:pt x="7554" y="3381"/>
                      <a:pt x="7273" y="3516"/>
                    </a:cubicBezTo>
                    <a:lnTo>
                      <a:pt x="5516" y="2345"/>
                    </a:lnTo>
                    <a:cubicBezTo>
                      <a:pt x="5287" y="2193"/>
                      <a:pt x="5026" y="2118"/>
                      <a:pt x="4767" y="2118"/>
                    </a:cubicBezTo>
                    <a:cubicBezTo>
                      <a:pt x="4419" y="2118"/>
                      <a:pt x="4073" y="2253"/>
                      <a:pt x="3812" y="2514"/>
                    </a:cubicBezTo>
                    <a:lnTo>
                      <a:pt x="2514" y="3813"/>
                    </a:lnTo>
                    <a:cubicBezTo>
                      <a:pt x="2059" y="4268"/>
                      <a:pt x="1988" y="4980"/>
                      <a:pt x="2345" y="5516"/>
                    </a:cubicBezTo>
                    <a:lnTo>
                      <a:pt x="3516" y="7273"/>
                    </a:lnTo>
                    <a:cubicBezTo>
                      <a:pt x="3380" y="7555"/>
                      <a:pt x="3258" y="7844"/>
                      <a:pt x="3154" y="8144"/>
                    </a:cubicBezTo>
                    <a:lnTo>
                      <a:pt x="1085" y="8558"/>
                    </a:lnTo>
                    <a:cubicBezTo>
                      <a:pt x="454" y="8684"/>
                      <a:pt x="0" y="9238"/>
                      <a:pt x="0" y="9882"/>
                    </a:cubicBezTo>
                    <a:lnTo>
                      <a:pt x="0" y="11718"/>
                    </a:lnTo>
                    <a:cubicBezTo>
                      <a:pt x="0" y="12361"/>
                      <a:pt x="454" y="12916"/>
                      <a:pt x="1085" y="13042"/>
                    </a:cubicBezTo>
                    <a:lnTo>
                      <a:pt x="3154" y="13456"/>
                    </a:lnTo>
                    <a:cubicBezTo>
                      <a:pt x="3258" y="13755"/>
                      <a:pt x="3380" y="14046"/>
                      <a:pt x="3516" y="14326"/>
                    </a:cubicBezTo>
                    <a:lnTo>
                      <a:pt x="2345" y="16083"/>
                    </a:lnTo>
                    <a:cubicBezTo>
                      <a:pt x="1988" y="16619"/>
                      <a:pt x="2059" y="17332"/>
                      <a:pt x="2514" y="17787"/>
                    </a:cubicBezTo>
                    <a:lnTo>
                      <a:pt x="3812" y="19086"/>
                    </a:lnTo>
                    <a:cubicBezTo>
                      <a:pt x="4073" y="19346"/>
                      <a:pt x="4419" y="19482"/>
                      <a:pt x="4767" y="19482"/>
                    </a:cubicBezTo>
                    <a:cubicBezTo>
                      <a:pt x="5026" y="19482"/>
                      <a:pt x="5287" y="19406"/>
                      <a:pt x="5516" y="19254"/>
                    </a:cubicBezTo>
                    <a:lnTo>
                      <a:pt x="7273" y="18083"/>
                    </a:lnTo>
                    <a:cubicBezTo>
                      <a:pt x="7554" y="18220"/>
                      <a:pt x="7843" y="18341"/>
                      <a:pt x="8143" y="18445"/>
                    </a:cubicBezTo>
                    <a:lnTo>
                      <a:pt x="8557" y="20514"/>
                    </a:lnTo>
                    <a:cubicBezTo>
                      <a:pt x="8684" y="21146"/>
                      <a:pt x="9238" y="21599"/>
                      <a:pt x="9881" y="21599"/>
                    </a:cubicBezTo>
                    <a:lnTo>
                      <a:pt x="11717" y="21599"/>
                    </a:lnTo>
                    <a:cubicBezTo>
                      <a:pt x="12361" y="21599"/>
                      <a:pt x="12916" y="21146"/>
                      <a:pt x="13041" y="20514"/>
                    </a:cubicBezTo>
                    <a:lnTo>
                      <a:pt x="13456" y="18445"/>
                    </a:lnTo>
                    <a:cubicBezTo>
                      <a:pt x="13755" y="18341"/>
                      <a:pt x="14046" y="18219"/>
                      <a:pt x="14326" y="18083"/>
                    </a:cubicBezTo>
                    <a:lnTo>
                      <a:pt x="16084" y="19254"/>
                    </a:lnTo>
                    <a:cubicBezTo>
                      <a:pt x="16312" y="19406"/>
                      <a:pt x="16573" y="19482"/>
                      <a:pt x="16831" y="19482"/>
                    </a:cubicBezTo>
                    <a:cubicBezTo>
                      <a:pt x="17181" y="19482"/>
                      <a:pt x="17526" y="19346"/>
                      <a:pt x="17787" y="19086"/>
                    </a:cubicBezTo>
                    <a:lnTo>
                      <a:pt x="19085" y="17787"/>
                    </a:lnTo>
                    <a:cubicBezTo>
                      <a:pt x="19540" y="17332"/>
                      <a:pt x="19611" y="16619"/>
                      <a:pt x="19254" y="16083"/>
                    </a:cubicBezTo>
                    <a:lnTo>
                      <a:pt x="18082" y="14326"/>
                    </a:lnTo>
                    <a:cubicBezTo>
                      <a:pt x="18219" y="14045"/>
                      <a:pt x="18341" y="13755"/>
                      <a:pt x="18445" y="13456"/>
                    </a:cubicBezTo>
                    <a:lnTo>
                      <a:pt x="20513" y="13042"/>
                    </a:lnTo>
                    <a:cubicBezTo>
                      <a:pt x="21145" y="12916"/>
                      <a:pt x="21599" y="12361"/>
                      <a:pt x="21599" y="11718"/>
                    </a:cubicBezTo>
                    <a:lnTo>
                      <a:pt x="21599" y="9882"/>
                    </a:lnTo>
                    <a:cubicBezTo>
                      <a:pt x="21599" y="9238"/>
                      <a:pt x="21145" y="8684"/>
                      <a:pt x="20513" y="8558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9550" hangingPunct="0">
                  <a:lnSpc>
                    <a:spcPct val="120000"/>
                  </a:lnSpc>
                </a:pPr>
                <a:endParaRPr lang="en-US" sz="9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39" name="AutoShape 124"/>
              <p:cNvSpPr/>
              <p:nvPr/>
            </p:nvSpPr>
            <p:spPr bwMode="auto">
              <a:xfrm>
                <a:off x="4570413" y="2712244"/>
                <a:ext cx="203200" cy="2032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0250"/>
                    </a:moveTo>
                    <a:cubicBezTo>
                      <a:pt x="5580" y="20250"/>
                      <a:pt x="1350" y="16017"/>
                      <a:pt x="1350" y="10800"/>
                    </a:cubicBezTo>
                    <a:cubicBezTo>
                      <a:pt x="1350" y="5582"/>
                      <a:pt x="5580" y="1349"/>
                      <a:pt x="10800" y="1349"/>
                    </a:cubicBezTo>
                    <a:cubicBezTo>
                      <a:pt x="16016" y="1349"/>
                      <a:pt x="20250" y="5582"/>
                      <a:pt x="20250" y="10800"/>
                    </a:cubicBezTo>
                    <a:cubicBezTo>
                      <a:pt x="20250" y="16017"/>
                      <a:pt x="16016" y="20250"/>
                      <a:pt x="10800" y="20250"/>
                    </a:cubicBezTo>
                    <a:moveTo>
                      <a:pt x="10800" y="0"/>
                    </a:moveTo>
                    <a:cubicBezTo>
                      <a:pt x="4836" y="0"/>
                      <a:pt x="0" y="4836"/>
                      <a:pt x="0" y="10800"/>
                    </a:cubicBezTo>
                    <a:cubicBezTo>
                      <a:pt x="0" y="16763"/>
                      <a:pt x="4836" y="21600"/>
                      <a:pt x="10800" y="21600"/>
                    </a:cubicBezTo>
                    <a:cubicBezTo>
                      <a:pt x="16763" y="21600"/>
                      <a:pt x="21599" y="16763"/>
                      <a:pt x="21599" y="10800"/>
                    </a:cubicBezTo>
                    <a:cubicBezTo>
                      <a:pt x="21599" y="4836"/>
                      <a:pt x="16763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9550" hangingPunct="0">
                  <a:lnSpc>
                    <a:spcPct val="120000"/>
                  </a:lnSpc>
                </a:pPr>
                <a:endParaRPr lang="en-US" sz="9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40" name="AutoShape 125"/>
              <p:cNvSpPr/>
              <p:nvPr/>
            </p:nvSpPr>
            <p:spPr bwMode="auto">
              <a:xfrm>
                <a:off x="4613275" y="2755900"/>
                <a:ext cx="116682" cy="11668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8900"/>
                    </a:moveTo>
                    <a:cubicBezTo>
                      <a:pt x="6328" y="18900"/>
                      <a:pt x="2699" y="15271"/>
                      <a:pt x="2699" y="10800"/>
                    </a:cubicBezTo>
                    <a:cubicBezTo>
                      <a:pt x="2699" y="6329"/>
                      <a:pt x="6328" y="2700"/>
                      <a:pt x="10800" y="2700"/>
                    </a:cubicBezTo>
                    <a:cubicBezTo>
                      <a:pt x="15271" y="2700"/>
                      <a:pt x="18899" y="6329"/>
                      <a:pt x="18899" y="10800"/>
                    </a:cubicBezTo>
                    <a:cubicBezTo>
                      <a:pt x="18899" y="15271"/>
                      <a:pt x="15271" y="18900"/>
                      <a:pt x="10800" y="18900"/>
                    </a:cubicBezTo>
                    <a:moveTo>
                      <a:pt x="10800" y="0"/>
                    </a:moveTo>
                    <a:cubicBezTo>
                      <a:pt x="4830" y="0"/>
                      <a:pt x="0" y="4833"/>
                      <a:pt x="0" y="10800"/>
                    </a:cubicBezTo>
                    <a:cubicBezTo>
                      <a:pt x="0" y="16766"/>
                      <a:pt x="4830" y="21599"/>
                      <a:pt x="10800" y="21599"/>
                    </a:cubicBezTo>
                    <a:cubicBezTo>
                      <a:pt x="16764" y="21599"/>
                      <a:pt x="21600" y="16766"/>
                      <a:pt x="21600" y="10800"/>
                    </a:cubicBezTo>
                    <a:cubicBezTo>
                      <a:pt x="21600" y="4833"/>
                      <a:pt x="16764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9550" hangingPunct="0">
                  <a:lnSpc>
                    <a:spcPct val="120000"/>
                  </a:lnSpc>
                </a:pPr>
                <a:endParaRPr lang="en-US" sz="9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41" name="Rectangle 140"/>
            <p:cNvSpPr/>
            <p:nvPr/>
          </p:nvSpPr>
          <p:spPr>
            <a:xfrm>
              <a:off x="3456000" y="4301604"/>
              <a:ext cx="1799288" cy="7312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4523789" y="2789814"/>
              <a:ext cx="1446923" cy="8925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6304303" y="2941200"/>
              <a:ext cx="1390289" cy="1053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6933576" y="4243918"/>
              <a:ext cx="1736992" cy="7312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52" name="Rectangle 51"/>
          <p:cNvSpPr/>
          <p:nvPr/>
        </p:nvSpPr>
        <p:spPr>
          <a:xfrm>
            <a:off x="1929495" y="5600052"/>
            <a:ext cx="8999762" cy="2827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" name="文本框 12"/>
          <p:cNvSpPr txBox="1">
            <a:spLocks noChangeArrowheads="1"/>
          </p:cNvSpPr>
          <p:nvPr/>
        </p:nvSpPr>
        <p:spPr bwMode="auto">
          <a:xfrm>
            <a:off x="-1" y="520700"/>
            <a:ext cx="25257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6073079" y="2366643"/>
            <a:ext cx="692092" cy="692092"/>
            <a:chOff x="6369311" y="2040370"/>
            <a:chExt cx="755703" cy="755703"/>
          </a:xfrm>
        </p:grpSpPr>
        <p:sp>
          <p:nvSpPr>
            <p:cNvPr id="8" name="Oval 7"/>
            <p:cNvSpPr/>
            <p:nvPr/>
          </p:nvSpPr>
          <p:spPr>
            <a:xfrm>
              <a:off x="6369311" y="2040370"/>
              <a:ext cx="755703" cy="75570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422299" y="2208373"/>
              <a:ext cx="649725" cy="423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93%</a:t>
              </a:r>
              <a:endParaRPr lang="en-GB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073079" y="3238584"/>
            <a:ext cx="692092" cy="692092"/>
            <a:chOff x="6369311" y="2992454"/>
            <a:chExt cx="755703" cy="755703"/>
          </a:xfrm>
        </p:grpSpPr>
        <p:sp>
          <p:nvSpPr>
            <p:cNvPr id="9" name="Oval 8"/>
            <p:cNvSpPr/>
            <p:nvPr/>
          </p:nvSpPr>
          <p:spPr>
            <a:xfrm>
              <a:off x="6369311" y="2992454"/>
              <a:ext cx="755703" cy="75570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422299" y="3160455"/>
              <a:ext cx="649725" cy="423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82%</a:t>
              </a:r>
              <a:endParaRPr lang="en-GB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073079" y="4110525"/>
            <a:ext cx="692092" cy="692092"/>
            <a:chOff x="6369310" y="3944537"/>
            <a:chExt cx="755703" cy="755703"/>
          </a:xfrm>
        </p:grpSpPr>
        <p:sp>
          <p:nvSpPr>
            <p:cNvPr id="11" name="Oval 10"/>
            <p:cNvSpPr/>
            <p:nvPr/>
          </p:nvSpPr>
          <p:spPr>
            <a:xfrm>
              <a:off x="6369310" y="3944537"/>
              <a:ext cx="755703" cy="75570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422298" y="4114593"/>
              <a:ext cx="649725" cy="423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70%</a:t>
              </a:r>
              <a:endParaRPr lang="en-GB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6073079" y="4986226"/>
            <a:ext cx="692092" cy="692092"/>
            <a:chOff x="6369311" y="4900725"/>
            <a:chExt cx="755703" cy="755703"/>
          </a:xfrm>
        </p:grpSpPr>
        <p:sp>
          <p:nvSpPr>
            <p:cNvPr id="10" name="Oval 9"/>
            <p:cNvSpPr/>
            <p:nvPr/>
          </p:nvSpPr>
          <p:spPr>
            <a:xfrm>
              <a:off x="6369311" y="4900725"/>
              <a:ext cx="755703" cy="75570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422299" y="5068728"/>
              <a:ext cx="649725" cy="423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68%</a:t>
              </a:r>
              <a:endParaRPr lang="en-GB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967958" y="3246731"/>
            <a:ext cx="3045194" cy="3532017"/>
            <a:chOff x="7346437" y="3001349"/>
            <a:chExt cx="3325083" cy="3856651"/>
          </a:xfrm>
        </p:grpSpPr>
        <p:sp>
          <p:nvSpPr>
            <p:cNvPr id="6" name="Freeform 5"/>
            <p:cNvSpPr/>
            <p:nvPr/>
          </p:nvSpPr>
          <p:spPr>
            <a:xfrm rot="16200000">
              <a:off x="7080653" y="3267133"/>
              <a:ext cx="3856651" cy="3325083"/>
            </a:xfrm>
            <a:custGeom>
              <a:avLst/>
              <a:gdLst>
                <a:gd name="connsiteX0" fmla="*/ 4242316 w 4242316"/>
                <a:gd name="connsiteY0" fmla="*/ 562708 h 3657591"/>
                <a:gd name="connsiteX1" fmla="*/ 4117817 w 4242316"/>
                <a:gd name="connsiteY1" fmla="*/ 562708 h 3657591"/>
                <a:gd name="connsiteX2" fmla="*/ 4117817 w 4242316"/>
                <a:gd name="connsiteY2" fmla="*/ 3094883 h 3657591"/>
                <a:gd name="connsiteX3" fmla="*/ 3555109 w 4242316"/>
                <a:gd name="connsiteY3" fmla="*/ 3657591 h 3657591"/>
                <a:gd name="connsiteX4" fmla="*/ 0 w 4242316"/>
                <a:gd name="connsiteY4" fmla="*/ 3657591 h 3657591"/>
                <a:gd name="connsiteX5" fmla="*/ 0 w 4242316"/>
                <a:gd name="connsiteY5" fmla="*/ 3094883 h 3657591"/>
                <a:gd name="connsiteX6" fmla="*/ 3555109 w 4242316"/>
                <a:gd name="connsiteY6" fmla="*/ 3094883 h 3657591"/>
                <a:gd name="connsiteX7" fmla="*/ 3555109 w 4242316"/>
                <a:gd name="connsiteY7" fmla="*/ 562708 h 3657591"/>
                <a:gd name="connsiteX8" fmla="*/ 3430609 w 4242316"/>
                <a:gd name="connsiteY8" fmla="*/ 562708 h 3657591"/>
                <a:gd name="connsiteX9" fmla="*/ 3836463 w 4242316"/>
                <a:gd name="connsiteY9" fmla="*/ 0 h 3657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42316" h="3657591">
                  <a:moveTo>
                    <a:pt x="4242316" y="562708"/>
                  </a:moveTo>
                  <a:lnTo>
                    <a:pt x="4117817" y="562708"/>
                  </a:lnTo>
                  <a:lnTo>
                    <a:pt x="4117817" y="3094883"/>
                  </a:lnTo>
                  <a:lnTo>
                    <a:pt x="3555109" y="3657591"/>
                  </a:lnTo>
                  <a:lnTo>
                    <a:pt x="0" y="3657591"/>
                  </a:lnTo>
                  <a:lnTo>
                    <a:pt x="0" y="3094883"/>
                  </a:lnTo>
                  <a:lnTo>
                    <a:pt x="3555109" y="3094883"/>
                  </a:lnTo>
                  <a:lnTo>
                    <a:pt x="3555109" y="562708"/>
                  </a:lnTo>
                  <a:lnTo>
                    <a:pt x="3430609" y="562708"/>
                  </a:lnTo>
                  <a:lnTo>
                    <a:pt x="383646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8114763" y="3219375"/>
              <a:ext cx="352166" cy="301858"/>
            </a:xfrm>
            <a:custGeom>
              <a:avLst/>
              <a:gdLst>
                <a:gd name="T0" fmla="*/ 4 w 94"/>
                <a:gd name="T1" fmla="*/ 19 h 81"/>
                <a:gd name="T2" fmla="*/ 46 w 94"/>
                <a:gd name="T3" fmla="*/ 19 h 81"/>
                <a:gd name="T4" fmla="*/ 50 w 94"/>
                <a:gd name="T5" fmla="*/ 16 h 81"/>
                <a:gd name="T6" fmla="*/ 73 w 94"/>
                <a:gd name="T7" fmla="*/ 0 h 81"/>
                <a:gd name="T8" fmla="*/ 73 w 94"/>
                <a:gd name="T9" fmla="*/ 33 h 81"/>
                <a:gd name="T10" fmla="*/ 73 w 94"/>
                <a:gd name="T11" fmla="*/ 66 h 81"/>
                <a:gd name="T12" fmla="*/ 50 w 94"/>
                <a:gd name="T13" fmla="*/ 49 h 81"/>
                <a:gd name="T14" fmla="*/ 46 w 94"/>
                <a:gd name="T15" fmla="*/ 47 h 81"/>
                <a:gd name="T16" fmla="*/ 33 w 94"/>
                <a:gd name="T17" fmla="*/ 47 h 81"/>
                <a:gd name="T18" fmla="*/ 40 w 94"/>
                <a:gd name="T19" fmla="*/ 70 h 81"/>
                <a:gd name="T20" fmla="*/ 45 w 94"/>
                <a:gd name="T21" fmla="*/ 70 h 81"/>
                <a:gd name="T22" fmla="*/ 45 w 94"/>
                <a:gd name="T23" fmla="*/ 81 h 81"/>
                <a:gd name="T24" fmla="*/ 43 w 94"/>
                <a:gd name="T25" fmla="*/ 81 h 81"/>
                <a:gd name="T26" fmla="*/ 21 w 94"/>
                <a:gd name="T27" fmla="*/ 81 h 81"/>
                <a:gd name="T28" fmla="*/ 11 w 94"/>
                <a:gd name="T29" fmla="*/ 47 h 81"/>
                <a:gd name="T30" fmla="*/ 4 w 94"/>
                <a:gd name="T31" fmla="*/ 47 h 81"/>
                <a:gd name="T32" fmla="*/ 4 w 94"/>
                <a:gd name="T33" fmla="*/ 19 h 81"/>
                <a:gd name="T34" fmla="*/ 87 w 94"/>
                <a:gd name="T35" fmla="*/ 23 h 81"/>
                <a:gd name="T36" fmla="*/ 94 w 94"/>
                <a:gd name="T37" fmla="*/ 33 h 81"/>
                <a:gd name="T38" fmla="*/ 87 w 94"/>
                <a:gd name="T39" fmla="*/ 43 h 81"/>
                <a:gd name="T40" fmla="*/ 87 w 94"/>
                <a:gd name="T41" fmla="*/ 66 h 81"/>
                <a:gd name="T42" fmla="*/ 78 w 94"/>
                <a:gd name="T43" fmla="*/ 66 h 81"/>
                <a:gd name="T44" fmla="*/ 78 w 94"/>
                <a:gd name="T45" fmla="*/ 0 h 81"/>
                <a:gd name="T46" fmla="*/ 87 w 94"/>
                <a:gd name="T47" fmla="*/ 0 h 81"/>
                <a:gd name="T48" fmla="*/ 87 w 94"/>
                <a:gd name="T49" fmla="*/ 23 h 81"/>
                <a:gd name="T50" fmla="*/ 46 w 94"/>
                <a:gd name="T51" fmla="*/ 49 h 81"/>
                <a:gd name="T52" fmla="*/ 37 w 94"/>
                <a:gd name="T53" fmla="*/ 49 h 81"/>
                <a:gd name="T54" fmla="*/ 40 w 94"/>
                <a:gd name="T55" fmla="*/ 61 h 81"/>
                <a:gd name="T56" fmla="*/ 43 w 94"/>
                <a:gd name="T57" fmla="*/ 61 h 81"/>
                <a:gd name="T58" fmla="*/ 43 w 94"/>
                <a:gd name="T59" fmla="*/ 57 h 81"/>
                <a:gd name="T60" fmla="*/ 46 w 94"/>
                <a:gd name="T61" fmla="*/ 4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4" h="81">
                  <a:moveTo>
                    <a:pt x="4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0" y="37"/>
                    <a:pt x="0" y="28"/>
                    <a:pt x="4" y="19"/>
                  </a:cubicBezTo>
                  <a:close/>
                  <a:moveTo>
                    <a:pt x="87" y="23"/>
                  </a:moveTo>
                  <a:cubicBezTo>
                    <a:pt x="91" y="24"/>
                    <a:pt x="94" y="28"/>
                    <a:pt x="94" y="33"/>
                  </a:cubicBezTo>
                  <a:cubicBezTo>
                    <a:pt x="94" y="38"/>
                    <a:pt x="91" y="42"/>
                    <a:pt x="87" y="43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23"/>
                    <a:pt x="87" y="23"/>
                    <a:pt x="87" y="23"/>
                  </a:cubicBezTo>
                  <a:close/>
                  <a:moveTo>
                    <a:pt x="46" y="49"/>
                  </a:moveTo>
                  <a:cubicBezTo>
                    <a:pt x="37" y="49"/>
                    <a:pt x="37" y="49"/>
                    <a:pt x="37" y="49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7"/>
                    <a:pt x="43" y="57"/>
                    <a:pt x="43" y="57"/>
                  </a:cubicBezTo>
                  <a:lnTo>
                    <a:pt x="46" y="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967954" y="4122762"/>
            <a:ext cx="2401021" cy="2655984"/>
            <a:chOff x="7346434" y="3957897"/>
            <a:chExt cx="2621703" cy="2900101"/>
          </a:xfrm>
        </p:grpSpPr>
        <p:sp>
          <p:nvSpPr>
            <p:cNvPr id="5" name="Freeform 4"/>
            <p:cNvSpPr/>
            <p:nvPr/>
          </p:nvSpPr>
          <p:spPr>
            <a:xfrm rot="16200000">
              <a:off x="7207235" y="4097096"/>
              <a:ext cx="2900101" cy="2621703"/>
            </a:xfrm>
            <a:custGeom>
              <a:avLst/>
              <a:gdLst>
                <a:gd name="connsiteX0" fmla="*/ 2496508 w 3190111"/>
                <a:gd name="connsiteY0" fmla="*/ 2321164 h 2883873"/>
                <a:gd name="connsiteX1" fmla="*/ 2496508 w 3190111"/>
                <a:gd name="connsiteY1" fmla="*/ 2883872 h 2883873"/>
                <a:gd name="connsiteX2" fmla="*/ 0 w 3190111"/>
                <a:gd name="connsiteY2" fmla="*/ 2883872 h 2883873"/>
                <a:gd name="connsiteX3" fmla="*/ 0 w 3190111"/>
                <a:gd name="connsiteY3" fmla="*/ 2321164 h 2883873"/>
                <a:gd name="connsiteX4" fmla="*/ 3190111 w 3190111"/>
                <a:gd name="connsiteY4" fmla="*/ 562708 h 2883873"/>
                <a:gd name="connsiteX5" fmla="*/ 3062414 w 3190111"/>
                <a:gd name="connsiteY5" fmla="*/ 562708 h 2883873"/>
                <a:gd name="connsiteX6" fmla="*/ 3062414 w 3190111"/>
                <a:gd name="connsiteY6" fmla="*/ 2321165 h 2883873"/>
                <a:gd name="connsiteX7" fmla="*/ 3065612 w 3190111"/>
                <a:gd name="connsiteY7" fmla="*/ 2321165 h 2883873"/>
                <a:gd name="connsiteX8" fmla="*/ 2499706 w 3190111"/>
                <a:gd name="connsiteY8" fmla="*/ 2883873 h 2883873"/>
                <a:gd name="connsiteX9" fmla="*/ 2499706 w 3190111"/>
                <a:gd name="connsiteY9" fmla="*/ 2321165 h 2883873"/>
                <a:gd name="connsiteX10" fmla="*/ 2499706 w 3190111"/>
                <a:gd name="connsiteY10" fmla="*/ 562708 h 2883873"/>
                <a:gd name="connsiteX11" fmla="*/ 2378404 w 3190111"/>
                <a:gd name="connsiteY11" fmla="*/ 562708 h 2883873"/>
                <a:gd name="connsiteX12" fmla="*/ 2784258 w 3190111"/>
                <a:gd name="connsiteY12" fmla="*/ 0 h 2883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90111" h="2883873">
                  <a:moveTo>
                    <a:pt x="2496508" y="2321164"/>
                  </a:moveTo>
                  <a:lnTo>
                    <a:pt x="2496508" y="2883872"/>
                  </a:lnTo>
                  <a:lnTo>
                    <a:pt x="0" y="2883872"/>
                  </a:lnTo>
                  <a:lnTo>
                    <a:pt x="0" y="2321164"/>
                  </a:lnTo>
                  <a:close/>
                  <a:moveTo>
                    <a:pt x="3190111" y="562708"/>
                  </a:moveTo>
                  <a:lnTo>
                    <a:pt x="3062414" y="562708"/>
                  </a:lnTo>
                  <a:lnTo>
                    <a:pt x="3062414" y="2321165"/>
                  </a:lnTo>
                  <a:lnTo>
                    <a:pt x="3065612" y="2321165"/>
                  </a:lnTo>
                  <a:lnTo>
                    <a:pt x="2499706" y="2883873"/>
                  </a:lnTo>
                  <a:lnTo>
                    <a:pt x="2499706" y="2321165"/>
                  </a:lnTo>
                  <a:lnTo>
                    <a:pt x="2499706" y="562708"/>
                  </a:lnTo>
                  <a:lnTo>
                    <a:pt x="2378404" y="562708"/>
                  </a:lnTo>
                  <a:lnTo>
                    <a:pt x="278425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Freeform 16"/>
            <p:cNvSpPr>
              <a:spLocks noEditPoints="1"/>
            </p:cNvSpPr>
            <p:nvPr/>
          </p:nvSpPr>
          <p:spPr bwMode="auto">
            <a:xfrm>
              <a:off x="8101752" y="4176428"/>
              <a:ext cx="378190" cy="338289"/>
            </a:xfrm>
            <a:custGeom>
              <a:avLst/>
              <a:gdLst>
                <a:gd name="T0" fmla="*/ 36 w 101"/>
                <a:gd name="T1" fmla="*/ 77 h 90"/>
                <a:gd name="T2" fmla="*/ 39 w 101"/>
                <a:gd name="T3" fmla="*/ 80 h 90"/>
                <a:gd name="T4" fmla="*/ 42 w 101"/>
                <a:gd name="T5" fmla="*/ 80 h 90"/>
                <a:gd name="T6" fmla="*/ 44 w 101"/>
                <a:gd name="T7" fmla="*/ 79 h 90"/>
                <a:gd name="T8" fmla="*/ 46 w 101"/>
                <a:gd name="T9" fmla="*/ 75 h 90"/>
                <a:gd name="T10" fmla="*/ 46 w 101"/>
                <a:gd name="T11" fmla="*/ 75 h 90"/>
                <a:gd name="T12" fmla="*/ 46 w 101"/>
                <a:gd name="T13" fmla="*/ 47 h 90"/>
                <a:gd name="T14" fmla="*/ 30 w 101"/>
                <a:gd name="T15" fmla="*/ 52 h 90"/>
                <a:gd name="T16" fmla="*/ 0 w 101"/>
                <a:gd name="T17" fmla="*/ 52 h 90"/>
                <a:gd name="T18" fmla="*/ 44 w 101"/>
                <a:gd name="T19" fmla="*/ 6 h 90"/>
                <a:gd name="T20" fmla="*/ 46 w 101"/>
                <a:gd name="T21" fmla="*/ 0 h 90"/>
                <a:gd name="T22" fmla="*/ 55 w 101"/>
                <a:gd name="T23" fmla="*/ 0 h 90"/>
                <a:gd name="T24" fmla="*/ 57 w 101"/>
                <a:gd name="T25" fmla="*/ 6 h 90"/>
                <a:gd name="T26" fmla="*/ 101 w 101"/>
                <a:gd name="T27" fmla="*/ 52 h 90"/>
                <a:gd name="T28" fmla="*/ 72 w 101"/>
                <a:gd name="T29" fmla="*/ 52 h 90"/>
                <a:gd name="T30" fmla="*/ 56 w 101"/>
                <a:gd name="T31" fmla="*/ 47 h 90"/>
                <a:gd name="T32" fmla="*/ 56 w 101"/>
                <a:gd name="T33" fmla="*/ 75 h 90"/>
                <a:gd name="T34" fmla="*/ 56 w 101"/>
                <a:gd name="T35" fmla="*/ 75 h 90"/>
                <a:gd name="T36" fmla="*/ 50 w 101"/>
                <a:gd name="T37" fmla="*/ 88 h 90"/>
                <a:gd name="T38" fmla="*/ 43 w 101"/>
                <a:gd name="T39" fmla="*/ 90 h 90"/>
                <a:gd name="T40" fmla="*/ 36 w 101"/>
                <a:gd name="T41" fmla="*/ 89 h 90"/>
                <a:gd name="T42" fmla="*/ 26 w 101"/>
                <a:gd name="T43" fmla="*/ 79 h 90"/>
                <a:gd name="T44" fmla="*/ 36 w 101"/>
                <a:gd name="T45" fmla="*/ 77 h 90"/>
                <a:gd name="T46" fmla="*/ 72 w 101"/>
                <a:gd name="T47" fmla="*/ 43 h 90"/>
                <a:gd name="T48" fmla="*/ 80 w 101"/>
                <a:gd name="T49" fmla="*/ 41 h 90"/>
                <a:gd name="T50" fmla="*/ 57 w 101"/>
                <a:gd name="T51" fmla="*/ 13 h 90"/>
                <a:gd name="T52" fmla="*/ 72 w 101"/>
                <a:gd name="T53" fmla="*/ 43 h 90"/>
                <a:gd name="T54" fmla="*/ 10 w 101"/>
                <a:gd name="T55" fmla="*/ 40 h 90"/>
                <a:gd name="T56" fmla="*/ 20 w 101"/>
                <a:gd name="T57" fmla="*/ 39 h 90"/>
                <a:gd name="T58" fmla="*/ 33 w 101"/>
                <a:gd name="T59" fmla="*/ 16 h 90"/>
                <a:gd name="T60" fmla="*/ 10 w 101"/>
                <a:gd name="T61" fmla="*/ 4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1" h="90">
                  <a:moveTo>
                    <a:pt x="36" y="77"/>
                  </a:moveTo>
                  <a:cubicBezTo>
                    <a:pt x="36" y="78"/>
                    <a:pt x="37" y="79"/>
                    <a:pt x="39" y="80"/>
                  </a:cubicBezTo>
                  <a:cubicBezTo>
                    <a:pt x="40" y="80"/>
                    <a:pt x="41" y="80"/>
                    <a:pt x="42" y="80"/>
                  </a:cubicBezTo>
                  <a:cubicBezTo>
                    <a:pt x="43" y="80"/>
                    <a:pt x="43" y="79"/>
                    <a:pt x="44" y="79"/>
                  </a:cubicBezTo>
                  <a:cubicBezTo>
                    <a:pt x="45" y="78"/>
                    <a:pt x="46" y="77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9" y="47"/>
                    <a:pt x="34" y="49"/>
                    <a:pt x="30" y="52"/>
                  </a:cubicBezTo>
                  <a:cubicBezTo>
                    <a:pt x="19" y="47"/>
                    <a:pt x="9" y="47"/>
                    <a:pt x="0" y="52"/>
                  </a:cubicBezTo>
                  <a:cubicBezTo>
                    <a:pt x="2" y="26"/>
                    <a:pt x="16" y="9"/>
                    <a:pt x="44" y="6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85" y="9"/>
                    <a:pt x="99" y="26"/>
                    <a:pt x="101" y="52"/>
                  </a:cubicBezTo>
                  <a:cubicBezTo>
                    <a:pt x="92" y="47"/>
                    <a:pt x="83" y="47"/>
                    <a:pt x="72" y="52"/>
                  </a:cubicBezTo>
                  <a:cubicBezTo>
                    <a:pt x="67" y="49"/>
                    <a:pt x="63" y="47"/>
                    <a:pt x="56" y="47"/>
                  </a:cubicBezTo>
                  <a:cubicBezTo>
                    <a:pt x="56" y="75"/>
                    <a:pt x="56" y="75"/>
                    <a:pt x="56" y="75"/>
                  </a:cubicBezTo>
                  <a:cubicBezTo>
                    <a:pt x="56" y="75"/>
                    <a:pt x="56" y="75"/>
                    <a:pt x="56" y="75"/>
                  </a:cubicBezTo>
                  <a:cubicBezTo>
                    <a:pt x="56" y="81"/>
                    <a:pt x="54" y="85"/>
                    <a:pt x="50" y="88"/>
                  </a:cubicBezTo>
                  <a:cubicBezTo>
                    <a:pt x="48" y="89"/>
                    <a:pt x="45" y="90"/>
                    <a:pt x="43" y="90"/>
                  </a:cubicBezTo>
                  <a:cubicBezTo>
                    <a:pt x="40" y="90"/>
                    <a:pt x="38" y="90"/>
                    <a:pt x="36" y="89"/>
                  </a:cubicBezTo>
                  <a:cubicBezTo>
                    <a:pt x="31" y="88"/>
                    <a:pt x="27" y="84"/>
                    <a:pt x="26" y="79"/>
                  </a:cubicBezTo>
                  <a:cubicBezTo>
                    <a:pt x="36" y="77"/>
                    <a:pt x="36" y="77"/>
                    <a:pt x="36" y="77"/>
                  </a:cubicBezTo>
                  <a:close/>
                  <a:moveTo>
                    <a:pt x="72" y="43"/>
                  </a:moveTo>
                  <a:cubicBezTo>
                    <a:pt x="75" y="42"/>
                    <a:pt x="77" y="41"/>
                    <a:pt x="80" y="41"/>
                  </a:cubicBezTo>
                  <a:cubicBezTo>
                    <a:pt x="78" y="23"/>
                    <a:pt x="69" y="16"/>
                    <a:pt x="57" y="13"/>
                  </a:cubicBezTo>
                  <a:cubicBezTo>
                    <a:pt x="67" y="20"/>
                    <a:pt x="73" y="29"/>
                    <a:pt x="72" y="43"/>
                  </a:cubicBezTo>
                  <a:close/>
                  <a:moveTo>
                    <a:pt x="10" y="40"/>
                  </a:moveTo>
                  <a:cubicBezTo>
                    <a:pt x="14" y="40"/>
                    <a:pt x="17" y="40"/>
                    <a:pt x="20" y="39"/>
                  </a:cubicBezTo>
                  <a:cubicBezTo>
                    <a:pt x="25" y="31"/>
                    <a:pt x="29" y="23"/>
                    <a:pt x="33" y="16"/>
                  </a:cubicBezTo>
                  <a:cubicBezTo>
                    <a:pt x="20" y="19"/>
                    <a:pt x="13" y="27"/>
                    <a:pt x="10" y="4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967957" y="2374789"/>
            <a:ext cx="3689367" cy="4403959"/>
            <a:chOff x="7346438" y="2049265"/>
            <a:chExt cx="4028463" cy="4808735"/>
          </a:xfrm>
        </p:grpSpPr>
        <p:sp>
          <p:nvSpPr>
            <p:cNvPr id="7" name="Freeform 6"/>
            <p:cNvSpPr/>
            <p:nvPr/>
          </p:nvSpPr>
          <p:spPr>
            <a:xfrm rot="16200000">
              <a:off x="6956302" y="2439401"/>
              <a:ext cx="4808735" cy="4028463"/>
            </a:xfrm>
            <a:custGeom>
              <a:avLst/>
              <a:gdLst>
                <a:gd name="connsiteX0" fmla="*/ 5289608 w 5289608"/>
                <a:gd name="connsiteY0" fmla="*/ 562708 h 4431309"/>
                <a:gd name="connsiteX1" fmla="*/ 5165108 w 5289608"/>
                <a:gd name="connsiteY1" fmla="*/ 562708 h 4431309"/>
                <a:gd name="connsiteX2" fmla="*/ 5165108 w 5289608"/>
                <a:gd name="connsiteY2" fmla="*/ 3868601 h 4431309"/>
                <a:gd name="connsiteX3" fmla="*/ 4602401 w 5289608"/>
                <a:gd name="connsiteY3" fmla="*/ 4431309 h 4431309"/>
                <a:gd name="connsiteX4" fmla="*/ 0 w 5289608"/>
                <a:gd name="connsiteY4" fmla="*/ 4431309 h 4431309"/>
                <a:gd name="connsiteX5" fmla="*/ 0 w 5289608"/>
                <a:gd name="connsiteY5" fmla="*/ 3868601 h 4431309"/>
                <a:gd name="connsiteX6" fmla="*/ 4602401 w 5289608"/>
                <a:gd name="connsiteY6" fmla="*/ 3868601 h 4431309"/>
                <a:gd name="connsiteX7" fmla="*/ 4602401 w 5289608"/>
                <a:gd name="connsiteY7" fmla="*/ 562708 h 4431309"/>
                <a:gd name="connsiteX8" fmla="*/ 4477901 w 5289608"/>
                <a:gd name="connsiteY8" fmla="*/ 562708 h 4431309"/>
                <a:gd name="connsiteX9" fmla="*/ 4883755 w 5289608"/>
                <a:gd name="connsiteY9" fmla="*/ 0 h 4431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89608" h="4431309">
                  <a:moveTo>
                    <a:pt x="5289608" y="562708"/>
                  </a:moveTo>
                  <a:lnTo>
                    <a:pt x="5165108" y="562708"/>
                  </a:lnTo>
                  <a:lnTo>
                    <a:pt x="5165108" y="3868601"/>
                  </a:lnTo>
                  <a:lnTo>
                    <a:pt x="4602401" y="4431309"/>
                  </a:lnTo>
                  <a:lnTo>
                    <a:pt x="0" y="4431309"/>
                  </a:lnTo>
                  <a:lnTo>
                    <a:pt x="0" y="3868601"/>
                  </a:lnTo>
                  <a:lnTo>
                    <a:pt x="4602401" y="3868601"/>
                  </a:lnTo>
                  <a:lnTo>
                    <a:pt x="4602401" y="562708"/>
                  </a:lnTo>
                  <a:lnTo>
                    <a:pt x="4477901" y="562708"/>
                  </a:lnTo>
                  <a:lnTo>
                    <a:pt x="4883755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Freeform 17"/>
            <p:cNvSpPr>
              <a:spLocks noEditPoints="1"/>
            </p:cNvSpPr>
            <p:nvPr/>
          </p:nvSpPr>
          <p:spPr bwMode="auto">
            <a:xfrm>
              <a:off x="8120836" y="2231727"/>
              <a:ext cx="369515" cy="372985"/>
            </a:xfrm>
            <a:custGeom>
              <a:avLst/>
              <a:gdLst>
                <a:gd name="T0" fmla="*/ 49 w 99"/>
                <a:gd name="T1" fmla="*/ 0 h 100"/>
                <a:gd name="T2" fmla="*/ 99 w 99"/>
                <a:gd name="T3" fmla="*/ 50 h 100"/>
                <a:gd name="T4" fmla="*/ 49 w 99"/>
                <a:gd name="T5" fmla="*/ 100 h 100"/>
                <a:gd name="T6" fmla="*/ 0 w 99"/>
                <a:gd name="T7" fmla="*/ 50 h 100"/>
                <a:gd name="T8" fmla="*/ 49 w 99"/>
                <a:gd name="T9" fmla="*/ 0 h 100"/>
                <a:gd name="T10" fmla="*/ 45 w 99"/>
                <a:gd name="T11" fmla="*/ 15 h 100"/>
                <a:gd name="T12" fmla="*/ 45 w 99"/>
                <a:gd name="T13" fmla="*/ 44 h 100"/>
                <a:gd name="T14" fmla="*/ 54 w 99"/>
                <a:gd name="T15" fmla="*/ 44 h 100"/>
                <a:gd name="T16" fmla="*/ 54 w 99"/>
                <a:gd name="T17" fmla="*/ 15 h 100"/>
                <a:gd name="T18" fmla="*/ 45 w 99"/>
                <a:gd name="T19" fmla="*/ 15 h 100"/>
                <a:gd name="T20" fmla="*/ 67 w 99"/>
                <a:gd name="T21" fmla="*/ 24 h 100"/>
                <a:gd name="T22" fmla="*/ 61 w 99"/>
                <a:gd name="T23" fmla="*/ 32 h 100"/>
                <a:gd name="T24" fmla="*/ 64 w 99"/>
                <a:gd name="T25" fmla="*/ 35 h 100"/>
                <a:gd name="T26" fmla="*/ 70 w 99"/>
                <a:gd name="T27" fmla="*/ 50 h 100"/>
                <a:gd name="T28" fmla="*/ 64 w 99"/>
                <a:gd name="T29" fmla="*/ 65 h 100"/>
                <a:gd name="T30" fmla="*/ 49 w 99"/>
                <a:gd name="T31" fmla="*/ 71 h 100"/>
                <a:gd name="T32" fmla="*/ 35 w 99"/>
                <a:gd name="T33" fmla="*/ 65 h 100"/>
                <a:gd name="T34" fmla="*/ 28 w 99"/>
                <a:gd name="T35" fmla="*/ 50 h 100"/>
                <a:gd name="T36" fmla="*/ 35 w 99"/>
                <a:gd name="T37" fmla="*/ 35 h 100"/>
                <a:gd name="T38" fmla="*/ 37 w 99"/>
                <a:gd name="T39" fmla="*/ 32 h 100"/>
                <a:gd name="T40" fmla="*/ 31 w 99"/>
                <a:gd name="T41" fmla="*/ 24 h 100"/>
                <a:gd name="T42" fmla="*/ 27 w 99"/>
                <a:gd name="T43" fmla="*/ 28 h 100"/>
                <a:gd name="T44" fmla="*/ 18 w 99"/>
                <a:gd name="T45" fmla="*/ 50 h 100"/>
                <a:gd name="T46" fmla="*/ 27 w 99"/>
                <a:gd name="T47" fmla="*/ 72 h 100"/>
                <a:gd name="T48" fmla="*/ 49 w 99"/>
                <a:gd name="T49" fmla="*/ 81 h 100"/>
                <a:gd name="T50" fmla="*/ 72 w 99"/>
                <a:gd name="T51" fmla="*/ 72 h 100"/>
                <a:gd name="T52" fmla="*/ 81 w 99"/>
                <a:gd name="T53" fmla="*/ 50 h 100"/>
                <a:gd name="T54" fmla="*/ 72 w 99"/>
                <a:gd name="T55" fmla="*/ 28 h 100"/>
                <a:gd name="T56" fmla="*/ 67 w 99"/>
                <a:gd name="T57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9" h="100">
                  <a:moveTo>
                    <a:pt x="49" y="0"/>
                  </a:moveTo>
                  <a:cubicBezTo>
                    <a:pt x="77" y="0"/>
                    <a:pt x="99" y="22"/>
                    <a:pt x="99" y="50"/>
                  </a:cubicBezTo>
                  <a:cubicBezTo>
                    <a:pt x="99" y="77"/>
                    <a:pt x="77" y="100"/>
                    <a:pt x="49" y="100"/>
                  </a:cubicBezTo>
                  <a:cubicBezTo>
                    <a:pt x="22" y="100"/>
                    <a:pt x="0" y="77"/>
                    <a:pt x="0" y="50"/>
                  </a:cubicBezTo>
                  <a:cubicBezTo>
                    <a:pt x="0" y="22"/>
                    <a:pt x="22" y="0"/>
                    <a:pt x="49" y="0"/>
                  </a:cubicBezTo>
                  <a:close/>
                  <a:moveTo>
                    <a:pt x="45" y="15"/>
                  </a:moveTo>
                  <a:cubicBezTo>
                    <a:pt x="45" y="44"/>
                    <a:pt x="45" y="44"/>
                    <a:pt x="45" y="44"/>
                  </a:cubicBezTo>
                  <a:cubicBezTo>
                    <a:pt x="54" y="44"/>
                    <a:pt x="54" y="44"/>
                    <a:pt x="54" y="44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45" y="15"/>
                    <a:pt x="45" y="15"/>
                    <a:pt x="45" y="15"/>
                  </a:cubicBezTo>
                  <a:close/>
                  <a:moveTo>
                    <a:pt x="67" y="24"/>
                  </a:moveTo>
                  <a:cubicBezTo>
                    <a:pt x="61" y="32"/>
                    <a:pt x="61" y="32"/>
                    <a:pt x="61" y="32"/>
                  </a:cubicBezTo>
                  <a:cubicBezTo>
                    <a:pt x="62" y="33"/>
                    <a:pt x="63" y="34"/>
                    <a:pt x="64" y="35"/>
                  </a:cubicBezTo>
                  <a:cubicBezTo>
                    <a:pt x="68" y="39"/>
                    <a:pt x="70" y="44"/>
                    <a:pt x="70" y="50"/>
                  </a:cubicBezTo>
                  <a:cubicBezTo>
                    <a:pt x="70" y="55"/>
                    <a:pt x="68" y="61"/>
                    <a:pt x="64" y="65"/>
                  </a:cubicBezTo>
                  <a:cubicBezTo>
                    <a:pt x="60" y="68"/>
                    <a:pt x="55" y="71"/>
                    <a:pt x="49" y="71"/>
                  </a:cubicBezTo>
                  <a:cubicBezTo>
                    <a:pt x="44" y="71"/>
                    <a:pt x="38" y="68"/>
                    <a:pt x="35" y="65"/>
                  </a:cubicBezTo>
                  <a:cubicBezTo>
                    <a:pt x="31" y="61"/>
                    <a:pt x="28" y="55"/>
                    <a:pt x="28" y="50"/>
                  </a:cubicBezTo>
                  <a:cubicBezTo>
                    <a:pt x="28" y="44"/>
                    <a:pt x="31" y="39"/>
                    <a:pt x="35" y="35"/>
                  </a:cubicBezTo>
                  <a:cubicBezTo>
                    <a:pt x="35" y="34"/>
                    <a:pt x="36" y="33"/>
                    <a:pt x="37" y="32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0" y="25"/>
                    <a:pt x="29" y="26"/>
                    <a:pt x="27" y="28"/>
                  </a:cubicBezTo>
                  <a:cubicBezTo>
                    <a:pt x="22" y="33"/>
                    <a:pt x="18" y="41"/>
                    <a:pt x="18" y="50"/>
                  </a:cubicBezTo>
                  <a:cubicBezTo>
                    <a:pt x="18" y="58"/>
                    <a:pt x="22" y="66"/>
                    <a:pt x="27" y="72"/>
                  </a:cubicBezTo>
                  <a:cubicBezTo>
                    <a:pt x="33" y="77"/>
                    <a:pt x="41" y="81"/>
                    <a:pt x="49" y="81"/>
                  </a:cubicBezTo>
                  <a:cubicBezTo>
                    <a:pt x="58" y="81"/>
                    <a:pt x="66" y="77"/>
                    <a:pt x="72" y="72"/>
                  </a:cubicBezTo>
                  <a:cubicBezTo>
                    <a:pt x="77" y="66"/>
                    <a:pt x="81" y="58"/>
                    <a:pt x="81" y="50"/>
                  </a:cubicBezTo>
                  <a:cubicBezTo>
                    <a:pt x="81" y="41"/>
                    <a:pt x="77" y="33"/>
                    <a:pt x="72" y="28"/>
                  </a:cubicBezTo>
                  <a:cubicBezTo>
                    <a:pt x="70" y="26"/>
                    <a:pt x="69" y="25"/>
                    <a:pt x="67" y="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967955" y="4994373"/>
            <a:ext cx="1756845" cy="1784373"/>
            <a:chOff x="7346434" y="4909620"/>
            <a:chExt cx="1918320" cy="1948378"/>
          </a:xfrm>
        </p:grpSpPr>
        <p:sp>
          <p:nvSpPr>
            <p:cNvPr id="4" name="Freeform 3"/>
            <p:cNvSpPr/>
            <p:nvPr/>
          </p:nvSpPr>
          <p:spPr>
            <a:xfrm rot="16200000">
              <a:off x="7331405" y="4924649"/>
              <a:ext cx="1948378" cy="1918320"/>
            </a:xfrm>
            <a:custGeom>
              <a:avLst/>
              <a:gdLst>
                <a:gd name="connsiteX0" fmla="*/ 2143216 w 2143216"/>
                <a:gd name="connsiteY0" fmla="*/ 562708 h 2110152"/>
                <a:gd name="connsiteX1" fmla="*/ 2018715 w 2143216"/>
                <a:gd name="connsiteY1" fmla="*/ 562708 h 2110152"/>
                <a:gd name="connsiteX2" fmla="*/ 2018715 w 2143216"/>
                <a:gd name="connsiteY2" fmla="*/ 1547444 h 2110152"/>
                <a:gd name="connsiteX3" fmla="*/ 1456007 w 2143216"/>
                <a:gd name="connsiteY3" fmla="*/ 2110152 h 2110152"/>
                <a:gd name="connsiteX4" fmla="*/ 1456007 w 2143216"/>
                <a:gd name="connsiteY4" fmla="*/ 2110151 h 2110152"/>
                <a:gd name="connsiteX5" fmla="*/ 0 w 2143216"/>
                <a:gd name="connsiteY5" fmla="*/ 2110151 h 2110152"/>
                <a:gd name="connsiteX6" fmla="*/ 0 w 2143216"/>
                <a:gd name="connsiteY6" fmla="*/ 1547443 h 2110152"/>
                <a:gd name="connsiteX7" fmla="*/ 1456007 w 2143216"/>
                <a:gd name="connsiteY7" fmla="*/ 1547443 h 2110152"/>
                <a:gd name="connsiteX8" fmla="*/ 1456007 w 2143216"/>
                <a:gd name="connsiteY8" fmla="*/ 562708 h 2110152"/>
                <a:gd name="connsiteX9" fmla="*/ 1331509 w 2143216"/>
                <a:gd name="connsiteY9" fmla="*/ 562708 h 2110152"/>
                <a:gd name="connsiteX10" fmla="*/ 1737363 w 2143216"/>
                <a:gd name="connsiteY10" fmla="*/ 0 h 2110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43216" h="2110152">
                  <a:moveTo>
                    <a:pt x="2143216" y="562708"/>
                  </a:moveTo>
                  <a:lnTo>
                    <a:pt x="2018715" y="562708"/>
                  </a:lnTo>
                  <a:lnTo>
                    <a:pt x="2018715" y="1547444"/>
                  </a:lnTo>
                  <a:lnTo>
                    <a:pt x="1456007" y="2110152"/>
                  </a:lnTo>
                  <a:lnTo>
                    <a:pt x="1456007" y="2110151"/>
                  </a:lnTo>
                  <a:lnTo>
                    <a:pt x="0" y="2110151"/>
                  </a:lnTo>
                  <a:lnTo>
                    <a:pt x="0" y="1547443"/>
                  </a:lnTo>
                  <a:lnTo>
                    <a:pt x="1456007" y="1547443"/>
                  </a:lnTo>
                  <a:lnTo>
                    <a:pt x="1456007" y="562708"/>
                  </a:lnTo>
                  <a:lnTo>
                    <a:pt x="1331509" y="562708"/>
                  </a:lnTo>
                  <a:lnTo>
                    <a:pt x="173736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18"/>
            <p:cNvSpPr>
              <a:spLocks noEditPoints="1"/>
            </p:cNvSpPr>
            <p:nvPr/>
          </p:nvSpPr>
          <p:spPr bwMode="auto">
            <a:xfrm>
              <a:off x="8091344" y="5076469"/>
              <a:ext cx="399007" cy="404213"/>
            </a:xfrm>
            <a:custGeom>
              <a:avLst/>
              <a:gdLst>
                <a:gd name="T0" fmla="*/ 94 w 107"/>
                <a:gd name="T1" fmla="*/ 30 h 108"/>
                <a:gd name="T2" fmla="*/ 77 w 107"/>
                <a:gd name="T3" fmla="*/ 95 h 108"/>
                <a:gd name="T4" fmla="*/ 13 w 107"/>
                <a:gd name="T5" fmla="*/ 77 h 108"/>
                <a:gd name="T6" fmla="*/ 30 w 107"/>
                <a:gd name="T7" fmla="*/ 13 h 108"/>
                <a:gd name="T8" fmla="*/ 94 w 107"/>
                <a:gd name="T9" fmla="*/ 30 h 108"/>
                <a:gd name="T10" fmla="*/ 68 w 107"/>
                <a:gd name="T11" fmla="*/ 46 h 108"/>
                <a:gd name="T12" fmla="*/ 68 w 107"/>
                <a:gd name="T13" fmla="*/ 46 h 108"/>
                <a:gd name="T14" fmla="*/ 58 w 107"/>
                <a:gd name="T15" fmla="*/ 38 h 108"/>
                <a:gd name="T16" fmla="*/ 45 w 107"/>
                <a:gd name="T17" fmla="*/ 40 h 108"/>
                <a:gd name="T18" fmla="*/ 45 w 107"/>
                <a:gd name="T19" fmla="*/ 40 h 108"/>
                <a:gd name="T20" fmla="*/ 38 w 107"/>
                <a:gd name="T21" fmla="*/ 50 h 108"/>
                <a:gd name="T22" fmla="*/ 39 w 107"/>
                <a:gd name="T23" fmla="*/ 62 h 108"/>
                <a:gd name="T24" fmla="*/ 39 w 107"/>
                <a:gd name="T25" fmla="*/ 62 h 108"/>
                <a:gd name="T26" fmla="*/ 49 w 107"/>
                <a:gd name="T27" fmla="*/ 69 h 108"/>
                <a:gd name="T28" fmla="*/ 62 w 107"/>
                <a:gd name="T29" fmla="*/ 68 h 108"/>
                <a:gd name="T30" fmla="*/ 62 w 107"/>
                <a:gd name="T31" fmla="*/ 68 h 108"/>
                <a:gd name="T32" fmla="*/ 69 w 107"/>
                <a:gd name="T33" fmla="*/ 58 h 108"/>
                <a:gd name="T34" fmla="*/ 68 w 107"/>
                <a:gd name="T35" fmla="*/ 46 h 108"/>
                <a:gd name="T36" fmla="*/ 63 w 107"/>
                <a:gd name="T37" fmla="*/ 56 h 108"/>
                <a:gd name="T38" fmla="*/ 62 w 107"/>
                <a:gd name="T39" fmla="*/ 49 h 108"/>
                <a:gd name="T40" fmla="*/ 62 w 107"/>
                <a:gd name="T41" fmla="*/ 49 h 108"/>
                <a:gd name="T42" fmla="*/ 56 w 107"/>
                <a:gd name="T43" fmla="*/ 44 h 108"/>
                <a:gd name="T44" fmla="*/ 48 w 107"/>
                <a:gd name="T45" fmla="*/ 45 h 108"/>
                <a:gd name="T46" fmla="*/ 48 w 107"/>
                <a:gd name="T47" fmla="*/ 45 h 108"/>
                <a:gd name="T48" fmla="*/ 44 w 107"/>
                <a:gd name="T49" fmla="*/ 51 h 108"/>
                <a:gd name="T50" fmla="*/ 45 w 107"/>
                <a:gd name="T51" fmla="*/ 59 h 108"/>
                <a:gd name="T52" fmla="*/ 45 w 107"/>
                <a:gd name="T53" fmla="*/ 59 h 108"/>
                <a:gd name="T54" fmla="*/ 51 w 107"/>
                <a:gd name="T55" fmla="*/ 64 h 108"/>
                <a:gd name="T56" fmla="*/ 59 w 107"/>
                <a:gd name="T57" fmla="*/ 63 h 108"/>
                <a:gd name="T58" fmla="*/ 59 w 107"/>
                <a:gd name="T59" fmla="*/ 63 h 108"/>
                <a:gd name="T60" fmla="*/ 63 w 107"/>
                <a:gd name="T61" fmla="*/ 56 h 108"/>
                <a:gd name="T62" fmla="*/ 29 w 107"/>
                <a:gd name="T63" fmla="*/ 24 h 108"/>
                <a:gd name="T64" fmla="*/ 17 w 107"/>
                <a:gd name="T65" fmla="*/ 65 h 108"/>
                <a:gd name="T66" fmla="*/ 25 w 107"/>
                <a:gd name="T67" fmla="*/ 63 h 108"/>
                <a:gd name="T68" fmla="*/ 29 w 107"/>
                <a:gd name="T69" fmla="*/ 24 h 108"/>
                <a:gd name="T70" fmla="*/ 69 w 107"/>
                <a:gd name="T71" fmla="*/ 37 h 108"/>
                <a:gd name="T72" fmla="*/ 73 w 107"/>
                <a:gd name="T73" fmla="*/ 42 h 108"/>
                <a:gd name="T74" fmla="*/ 74 w 107"/>
                <a:gd name="T75" fmla="*/ 45 h 108"/>
                <a:gd name="T76" fmla="*/ 91 w 107"/>
                <a:gd name="T77" fmla="*/ 38 h 108"/>
                <a:gd name="T78" fmla="*/ 89 w 107"/>
                <a:gd name="T79" fmla="*/ 33 h 108"/>
                <a:gd name="T80" fmla="*/ 82 w 107"/>
                <a:gd name="T81" fmla="*/ 25 h 108"/>
                <a:gd name="T82" fmla="*/ 69 w 107"/>
                <a:gd name="T83" fmla="*/ 37 h 108"/>
                <a:gd name="T84" fmla="*/ 92 w 107"/>
                <a:gd name="T85" fmla="*/ 43 h 108"/>
                <a:gd name="T86" fmla="*/ 75 w 107"/>
                <a:gd name="T87" fmla="*/ 47 h 108"/>
                <a:gd name="T88" fmla="*/ 76 w 107"/>
                <a:gd name="T89" fmla="*/ 53 h 108"/>
                <a:gd name="T90" fmla="*/ 93 w 107"/>
                <a:gd name="T91" fmla="*/ 54 h 108"/>
                <a:gd name="T92" fmla="*/ 92 w 107"/>
                <a:gd name="T93" fmla="*/ 43 h 108"/>
                <a:gd name="T94" fmla="*/ 70 w 107"/>
                <a:gd name="T95" fmla="*/ 44 h 108"/>
                <a:gd name="T96" fmla="*/ 44 w 107"/>
                <a:gd name="T97" fmla="*/ 37 h 108"/>
                <a:gd name="T98" fmla="*/ 37 w 107"/>
                <a:gd name="T99" fmla="*/ 63 h 108"/>
                <a:gd name="T100" fmla="*/ 63 w 107"/>
                <a:gd name="T101" fmla="*/ 70 h 108"/>
                <a:gd name="T102" fmla="*/ 70 w 107"/>
                <a:gd name="T103" fmla="*/ 4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7" h="108">
                  <a:moveTo>
                    <a:pt x="94" y="30"/>
                  </a:moveTo>
                  <a:cubicBezTo>
                    <a:pt x="107" y="53"/>
                    <a:pt x="100" y="82"/>
                    <a:pt x="77" y="95"/>
                  </a:cubicBezTo>
                  <a:cubicBezTo>
                    <a:pt x="54" y="108"/>
                    <a:pt x="26" y="100"/>
                    <a:pt x="13" y="77"/>
                  </a:cubicBezTo>
                  <a:cubicBezTo>
                    <a:pt x="0" y="55"/>
                    <a:pt x="7" y="26"/>
                    <a:pt x="30" y="13"/>
                  </a:cubicBezTo>
                  <a:cubicBezTo>
                    <a:pt x="52" y="0"/>
                    <a:pt x="81" y="8"/>
                    <a:pt x="94" y="30"/>
                  </a:cubicBezTo>
                  <a:close/>
                  <a:moveTo>
                    <a:pt x="68" y="46"/>
                  </a:moveTo>
                  <a:cubicBezTo>
                    <a:pt x="68" y="46"/>
                    <a:pt x="68" y="46"/>
                    <a:pt x="68" y="46"/>
                  </a:cubicBezTo>
                  <a:cubicBezTo>
                    <a:pt x="65" y="42"/>
                    <a:pt x="62" y="39"/>
                    <a:pt x="58" y="38"/>
                  </a:cubicBezTo>
                  <a:cubicBezTo>
                    <a:pt x="54" y="37"/>
                    <a:pt x="49" y="37"/>
                    <a:pt x="45" y="40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1" y="42"/>
                    <a:pt x="39" y="46"/>
                    <a:pt x="38" y="50"/>
                  </a:cubicBezTo>
                  <a:cubicBezTo>
                    <a:pt x="37" y="54"/>
                    <a:pt x="37" y="58"/>
                    <a:pt x="39" y="62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42" y="66"/>
                    <a:pt x="45" y="68"/>
                    <a:pt x="49" y="69"/>
                  </a:cubicBezTo>
                  <a:cubicBezTo>
                    <a:pt x="53" y="71"/>
                    <a:pt x="58" y="70"/>
                    <a:pt x="62" y="68"/>
                  </a:cubicBezTo>
                  <a:cubicBezTo>
                    <a:pt x="62" y="68"/>
                    <a:pt x="62" y="68"/>
                    <a:pt x="62" y="68"/>
                  </a:cubicBezTo>
                  <a:cubicBezTo>
                    <a:pt x="65" y="66"/>
                    <a:pt x="68" y="62"/>
                    <a:pt x="69" y="58"/>
                  </a:cubicBezTo>
                  <a:cubicBezTo>
                    <a:pt x="70" y="54"/>
                    <a:pt x="70" y="50"/>
                    <a:pt x="68" y="46"/>
                  </a:cubicBezTo>
                  <a:close/>
                  <a:moveTo>
                    <a:pt x="63" y="56"/>
                  </a:moveTo>
                  <a:cubicBezTo>
                    <a:pt x="64" y="54"/>
                    <a:pt x="64" y="51"/>
                    <a:pt x="62" y="49"/>
                  </a:cubicBezTo>
                  <a:cubicBezTo>
                    <a:pt x="62" y="49"/>
                    <a:pt x="62" y="49"/>
                    <a:pt x="62" y="49"/>
                  </a:cubicBezTo>
                  <a:cubicBezTo>
                    <a:pt x="61" y="46"/>
                    <a:pt x="59" y="45"/>
                    <a:pt x="56" y="44"/>
                  </a:cubicBezTo>
                  <a:cubicBezTo>
                    <a:pt x="54" y="43"/>
                    <a:pt x="51" y="44"/>
                    <a:pt x="48" y="45"/>
                  </a:cubicBezTo>
                  <a:cubicBezTo>
                    <a:pt x="48" y="45"/>
                    <a:pt x="48" y="45"/>
                    <a:pt x="48" y="45"/>
                  </a:cubicBezTo>
                  <a:cubicBezTo>
                    <a:pt x="46" y="46"/>
                    <a:pt x="44" y="49"/>
                    <a:pt x="44" y="51"/>
                  </a:cubicBezTo>
                  <a:cubicBezTo>
                    <a:pt x="43" y="54"/>
                    <a:pt x="43" y="56"/>
                    <a:pt x="45" y="59"/>
                  </a:cubicBezTo>
                  <a:cubicBezTo>
                    <a:pt x="45" y="59"/>
                    <a:pt x="45" y="59"/>
                    <a:pt x="45" y="59"/>
                  </a:cubicBezTo>
                  <a:cubicBezTo>
                    <a:pt x="46" y="61"/>
                    <a:pt x="48" y="63"/>
                    <a:pt x="51" y="64"/>
                  </a:cubicBezTo>
                  <a:cubicBezTo>
                    <a:pt x="53" y="64"/>
                    <a:pt x="56" y="64"/>
                    <a:pt x="59" y="63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61" y="61"/>
                    <a:pt x="63" y="59"/>
                    <a:pt x="63" y="56"/>
                  </a:cubicBezTo>
                  <a:close/>
                  <a:moveTo>
                    <a:pt x="29" y="24"/>
                  </a:moveTo>
                  <a:cubicBezTo>
                    <a:pt x="16" y="36"/>
                    <a:pt x="14" y="50"/>
                    <a:pt x="17" y="65"/>
                  </a:cubicBezTo>
                  <a:cubicBezTo>
                    <a:pt x="20" y="64"/>
                    <a:pt x="23" y="64"/>
                    <a:pt x="25" y="63"/>
                  </a:cubicBezTo>
                  <a:cubicBezTo>
                    <a:pt x="21" y="49"/>
                    <a:pt x="22" y="36"/>
                    <a:pt x="29" y="24"/>
                  </a:cubicBezTo>
                  <a:close/>
                  <a:moveTo>
                    <a:pt x="69" y="37"/>
                  </a:moveTo>
                  <a:cubicBezTo>
                    <a:pt x="70" y="38"/>
                    <a:pt x="72" y="40"/>
                    <a:pt x="73" y="42"/>
                  </a:cubicBezTo>
                  <a:cubicBezTo>
                    <a:pt x="74" y="43"/>
                    <a:pt x="74" y="44"/>
                    <a:pt x="74" y="45"/>
                  </a:cubicBezTo>
                  <a:cubicBezTo>
                    <a:pt x="91" y="38"/>
                    <a:pt x="91" y="38"/>
                    <a:pt x="91" y="38"/>
                  </a:cubicBezTo>
                  <a:cubicBezTo>
                    <a:pt x="90" y="36"/>
                    <a:pt x="89" y="35"/>
                    <a:pt x="89" y="33"/>
                  </a:cubicBezTo>
                  <a:cubicBezTo>
                    <a:pt x="87" y="30"/>
                    <a:pt x="85" y="28"/>
                    <a:pt x="82" y="25"/>
                  </a:cubicBezTo>
                  <a:cubicBezTo>
                    <a:pt x="69" y="37"/>
                    <a:pt x="69" y="37"/>
                    <a:pt x="69" y="37"/>
                  </a:cubicBezTo>
                  <a:close/>
                  <a:moveTo>
                    <a:pt x="92" y="43"/>
                  </a:moveTo>
                  <a:cubicBezTo>
                    <a:pt x="75" y="47"/>
                    <a:pt x="75" y="47"/>
                    <a:pt x="75" y="47"/>
                  </a:cubicBezTo>
                  <a:cubicBezTo>
                    <a:pt x="76" y="49"/>
                    <a:pt x="76" y="51"/>
                    <a:pt x="76" y="53"/>
                  </a:cubicBezTo>
                  <a:cubicBezTo>
                    <a:pt x="93" y="54"/>
                    <a:pt x="93" y="54"/>
                    <a:pt x="93" y="54"/>
                  </a:cubicBezTo>
                  <a:cubicBezTo>
                    <a:pt x="94" y="50"/>
                    <a:pt x="93" y="46"/>
                    <a:pt x="92" y="43"/>
                  </a:cubicBezTo>
                  <a:close/>
                  <a:moveTo>
                    <a:pt x="70" y="44"/>
                  </a:moveTo>
                  <a:cubicBezTo>
                    <a:pt x="65" y="35"/>
                    <a:pt x="53" y="32"/>
                    <a:pt x="44" y="37"/>
                  </a:cubicBezTo>
                  <a:cubicBezTo>
                    <a:pt x="35" y="42"/>
                    <a:pt x="32" y="54"/>
                    <a:pt x="37" y="63"/>
                  </a:cubicBezTo>
                  <a:cubicBezTo>
                    <a:pt x="42" y="72"/>
                    <a:pt x="54" y="76"/>
                    <a:pt x="63" y="70"/>
                  </a:cubicBezTo>
                  <a:cubicBezTo>
                    <a:pt x="72" y="65"/>
                    <a:pt x="75" y="53"/>
                    <a:pt x="70" y="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294125" y="2541892"/>
            <a:ext cx="419805" cy="315056"/>
            <a:chOff x="789999" y="2242985"/>
            <a:chExt cx="504229" cy="378415"/>
          </a:xfrm>
        </p:grpSpPr>
        <p:sp>
          <p:nvSpPr>
            <p:cNvPr id="21" name="Rectangle 20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2814293" y="2379944"/>
            <a:ext cx="3026728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1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294125" y="3501029"/>
            <a:ext cx="419805" cy="315056"/>
            <a:chOff x="789999" y="2242985"/>
            <a:chExt cx="504229" cy="378415"/>
          </a:xfrm>
        </p:grpSpPr>
        <p:sp>
          <p:nvSpPr>
            <p:cNvPr id="25" name="Rectangle 24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2814293" y="3339079"/>
            <a:ext cx="3026728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1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2294125" y="4483521"/>
            <a:ext cx="419805" cy="315056"/>
            <a:chOff x="789999" y="2242985"/>
            <a:chExt cx="504229" cy="378415"/>
          </a:xfrm>
        </p:grpSpPr>
        <p:sp>
          <p:nvSpPr>
            <p:cNvPr id="29" name="Rectangle 28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2814293" y="4321572"/>
            <a:ext cx="3026728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1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2294125" y="5423436"/>
            <a:ext cx="419805" cy="315056"/>
            <a:chOff x="789999" y="2242985"/>
            <a:chExt cx="504229" cy="378415"/>
          </a:xfrm>
        </p:grpSpPr>
        <p:sp>
          <p:nvSpPr>
            <p:cNvPr id="33" name="Rectangle 32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5" name="Rectangle 34"/>
          <p:cNvSpPr/>
          <p:nvPr/>
        </p:nvSpPr>
        <p:spPr>
          <a:xfrm>
            <a:off x="2814293" y="5261487"/>
            <a:ext cx="3026728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1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文本框 12"/>
          <p:cNvSpPr txBox="1">
            <a:spLocks noChangeArrowheads="1"/>
          </p:cNvSpPr>
          <p:nvPr/>
        </p:nvSpPr>
        <p:spPr bwMode="auto">
          <a:xfrm>
            <a:off x="-1" y="520700"/>
            <a:ext cx="25257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0"/>
      <p:bldP spid="31" grpId="0"/>
      <p:bldP spid="3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-1"/>
            <a:ext cx="12880544" cy="7224003"/>
          </a:xfrm>
          <a:prstGeom prst="rect">
            <a:avLst/>
          </a:prstGeom>
          <a:solidFill>
            <a:srgbClr val="001746"/>
          </a:solidFill>
          <a:ln>
            <a:noFill/>
          </a:ln>
          <a:effectLst>
            <a:outerShdw blurRad="520700" dist="38100" dir="10800000" algn="r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造字工房悦黑体验版纤细体" pitchFamily="50" charset="-122"/>
            </a:endParaRPr>
          </a:p>
        </p:txBody>
      </p:sp>
      <p:sp>
        <p:nvSpPr>
          <p:cNvPr id="4" name="等腰三角形 3"/>
          <p:cNvSpPr/>
          <p:nvPr/>
        </p:nvSpPr>
        <p:spPr>
          <a:xfrm rot="10800000">
            <a:off x="8049321" y="8650"/>
            <a:ext cx="4784332" cy="7308592"/>
          </a:xfrm>
          <a:prstGeom prst="triangle">
            <a:avLst>
              <a:gd name="adj" fmla="val 0"/>
            </a:avLst>
          </a:prstGeom>
          <a:solidFill>
            <a:srgbClr val="D80E2B"/>
          </a:solidFill>
          <a:ln>
            <a:noFill/>
          </a:ln>
          <a:effectLst>
            <a:outerShdw blurRad="482600" dist="38100" dir="8100000" algn="tr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造字工房悦黑体验版纤细体" pitchFamily="50" charset="-122"/>
            </a:endParaRPr>
          </a:p>
        </p:txBody>
      </p:sp>
      <p:sp>
        <p:nvSpPr>
          <p:cNvPr id="12" name="等腰三角形 11"/>
          <p:cNvSpPr/>
          <p:nvPr/>
        </p:nvSpPr>
        <p:spPr>
          <a:xfrm rot="10800000" flipV="1">
            <a:off x="8072766" y="-102920"/>
            <a:ext cx="4784332" cy="7308592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457200" dist="38100" dir="13500000" algn="br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造字工房悦黑体验版纤细体" pitchFamily="50" charset="-122"/>
            </a:endParaRPr>
          </a:p>
        </p:txBody>
      </p:sp>
      <p:sp>
        <p:nvSpPr>
          <p:cNvPr id="2" name="等腰三角形 1"/>
          <p:cNvSpPr/>
          <p:nvPr/>
        </p:nvSpPr>
        <p:spPr>
          <a:xfrm rot="16200000">
            <a:off x="7948537" y="2385235"/>
            <a:ext cx="7401832" cy="2462182"/>
          </a:xfrm>
          <a:custGeom>
            <a:avLst/>
            <a:gdLst>
              <a:gd name="connsiteX0" fmla="*/ 0 w 6922169"/>
              <a:gd name="connsiteY0" fmla="*/ 2294016 h 2294016"/>
              <a:gd name="connsiteX1" fmla="*/ 3493273 w 6922169"/>
              <a:gd name="connsiteY1" fmla="*/ 0 h 2294016"/>
              <a:gd name="connsiteX2" fmla="*/ 6922169 w 6922169"/>
              <a:gd name="connsiteY2" fmla="*/ 2294016 h 2294016"/>
              <a:gd name="connsiteX3" fmla="*/ 0 w 6922169"/>
              <a:gd name="connsiteY3" fmla="*/ 2294016 h 2294016"/>
              <a:gd name="connsiteX0-1" fmla="*/ 0 w 6922172"/>
              <a:gd name="connsiteY0-2" fmla="*/ 2294016 h 2294016"/>
              <a:gd name="connsiteX1-3" fmla="*/ 3493273 w 6922172"/>
              <a:gd name="connsiteY1-4" fmla="*/ 0 h 2294016"/>
              <a:gd name="connsiteX2-5" fmla="*/ 6922172 w 6922172"/>
              <a:gd name="connsiteY2-6" fmla="*/ 2261932 h 2294016"/>
              <a:gd name="connsiteX3-7" fmla="*/ 0 w 6922172"/>
              <a:gd name="connsiteY3-8" fmla="*/ 2294016 h 2294016"/>
              <a:gd name="connsiteX0-9" fmla="*/ 0 w 6922172"/>
              <a:gd name="connsiteY0-10" fmla="*/ 2294016 h 2294016"/>
              <a:gd name="connsiteX1-11" fmla="*/ 3493273 w 6922172"/>
              <a:gd name="connsiteY1-12" fmla="*/ 0 h 2294016"/>
              <a:gd name="connsiteX2-13" fmla="*/ 6922172 w 6922172"/>
              <a:gd name="connsiteY2-14" fmla="*/ 2261932 h 2294016"/>
              <a:gd name="connsiteX3-15" fmla="*/ 0 w 6922172"/>
              <a:gd name="connsiteY3-16" fmla="*/ 2294016 h 2294016"/>
              <a:gd name="connsiteX0-17" fmla="*/ 0 w 7034466"/>
              <a:gd name="connsiteY0-18" fmla="*/ 2294016 h 2294016"/>
              <a:gd name="connsiteX1-19" fmla="*/ 3493273 w 7034466"/>
              <a:gd name="connsiteY1-20" fmla="*/ 0 h 2294016"/>
              <a:gd name="connsiteX2-21" fmla="*/ 7034466 w 7034466"/>
              <a:gd name="connsiteY2-22" fmla="*/ 2261932 h 2294016"/>
              <a:gd name="connsiteX3-23" fmla="*/ 0 w 7034466"/>
              <a:gd name="connsiteY3-24" fmla="*/ 2294016 h 2294016"/>
              <a:gd name="connsiteX0-25" fmla="*/ 0 w 7034466"/>
              <a:gd name="connsiteY0-26" fmla="*/ 2294016 h 2323340"/>
              <a:gd name="connsiteX1-27" fmla="*/ 3493273 w 7034466"/>
              <a:gd name="connsiteY1-28" fmla="*/ 0 h 2323340"/>
              <a:gd name="connsiteX2-29" fmla="*/ 7034466 w 7034466"/>
              <a:gd name="connsiteY2-30" fmla="*/ 2261932 h 2323340"/>
              <a:gd name="connsiteX3-31" fmla="*/ 0 w 7034466"/>
              <a:gd name="connsiteY3-32" fmla="*/ 2294016 h 2323340"/>
              <a:gd name="connsiteX0-33" fmla="*/ 0 w 6954256"/>
              <a:gd name="connsiteY0-34" fmla="*/ 2294016 h 2346377"/>
              <a:gd name="connsiteX1-35" fmla="*/ 3493273 w 6954256"/>
              <a:gd name="connsiteY1-36" fmla="*/ 0 h 2346377"/>
              <a:gd name="connsiteX2-37" fmla="*/ 6954256 w 6954256"/>
              <a:gd name="connsiteY2-38" fmla="*/ 2294016 h 2346377"/>
              <a:gd name="connsiteX3-39" fmla="*/ 0 w 6954256"/>
              <a:gd name="connsiteY3-40" fmla="*/ 2294016 h 2346377"/>
              <a:gd name="connsiteX0-41" fmla="*/ 0 w 6938217"/>
              <a:gd name="connsiteY0-42" fmla="*/ 2294016 h 2334500"/>
              <a:gd name="connsiteX1-43" fmla="*/ 3493273 w 6938217"/>
              <a:gd name="connsiteY1-44" fmla="*/ 0 h 2334500"/>
              <a:gd name="connsiteX2-45" fmla="*/ 6938217 w 6938217"/>
              <a:gd name="connsiteY2-46" fmla="*/ 2277973 h 2334500"/>
              <a:gd name="connsiteX3-47" fmla="*/ 0 w 6938217"/>
              <a:gd name="connsiteY3-48" fmla="*/ 2294016 h 2334500"/>
              <a:gd name="connsiteX0-49" fmla="*/ 0 w 6938217"/>
              <a:gd name="connsiteY0-50" fmla="*/ 2294016 h 2299040"/>
              <a:gd name="connsiteX1-51" fmla="*/ 3493273 w 6938217"/>
              <a:gd name="connsiteY1-52" fmla="*/ 0 h 2299040"/>
              <a:gd name="connsiteX2-53" fmla="*/ 6938217 w 6938217"/>
              <a:gd name="connsiteY2-54" fmla="*/ 2277973 h 2299040"/>
              <a:gd name="connsiteX3-55" fmla="*/ 0 w 6938217"/>
              <a:gd name="connsiteY3-56" fmla="*/ 2294016 h 229904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6938217" h="2299040">
                <a:moveTo>
                  <a:pt x="0" y="2294016"/>
                </a:moveTo>
                <a:lnTo>
                  <a:pt x="3493273" y="0"/>
                </a:lnTo>
                <a:lnTo>
                  <a:pt x="6938217" y="2277973"/>
                </a:lnTo>
                <a:cubicBezTo>
                  <a:pt x="4534572" y="2320756"/>
                  <a:pt x="2307391" y="2283321"/>
                  <a:pt x="0" y="2294016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520700" dist="38100" dir="10800000" algn="r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造字工房悦黑体验版纤细体" pitchFamily="50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834010" y="3761192"/>
            <a:ext cx="605759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259"/>
          <p:cNvSpPr>
            <a:spLocks noChangeArrowheads="1"/>
          </p:cNvSpPr>
          <p:nvPr/>
        </p:nvSpPr>
        <p:spPr bwMode="auto">
          <a:xfrm>
            <a:off x="1676847" y="4707767"/>
            <a:ext cx="51656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sz="1800" cap="all" dirty="0">
                <a:solidFill>
                  <a:schemeClr val="bg1"/>
                </a:solidFill>
                <a:cs typeface="Arial" panose="020B0604020202020204" pitchFamily="34" charset="0"/>
              </a:rPr>
              <a:t>|</a:t>
            </a:r>
            <a:r>
              <a:rPr lang="zh-CN" altLang="en-US" sz="1800" cap="all" dirty="0">
                <a:solidFill>
                  <a:schemeClr val="bg1"/>
                </a:solidFill>
                <a:cs typeface="Arial" panose="020B0604020202020204" pitchFamily="34" charset="0"/>
              </a:rPr>
              <a:t>适用于述职报告</a:t>
            </a:r>
            <a:r>
              <a:rPr lang="en-US" altLang="zh-CN" sz="1800" cap="all" dirty="0">
                <a:solidFill>
                  <a:schemeClr val="bg1"/>
                </a:solidFill>
                <a:cs typeface="Arial" panose="020B0604020202020204" pitchFamily="34" charset="0"/>
              </a:rPr>
              <a:t>|</a:t>
            </a:r>
            <a:r>
              <a:rPr lang="zh-CN" altLang="en-US" sz="1800" cap="all" dirty="0">
                <a:solidFill>
                  <a:schemeClr val="bg1"/>
                </a:solidFill>
                <a:cs typeface="Arial" panose="020B0604020202020204" pitchFamily="34" charset="0"/>
              </a:rPr>
              <a:t>个人简介</a:t>
            </a:r>
            <a:r>
              <a:rPr lang="en-US" altLang="zh-CN" sz="1800" cap="all" dirty="0">
                <a:solidFill>
                  <a:schemeClr val="bg1"/>
                </a:solidFill>
                <a:cs typeface="Arial" panose="020B0604020202020204" pitchFamily="34" charset="0"/>
              </a:rPr>
              <a:t>|</a:t>
            </a:r>
            <a:r>
              <a:rPr lang="zh-CN" altLang="en-US" sz="1800" cap="all" dirty="0">
                <a:solidFill>
                  <a:schemeClr val="bg1"/>
                </a:solidFill>
                <a:cs typeface="Arial" panose="020B0604020202020204" pitchFamily="34" charset="0"/>
              </a:rPr>
              <a:t>工作总结</a:t>
            </a:r>
            <a:r>
              <a:rPr lang="en-US" altLang="zh-CN" sz="1800" cap="all" dirty="0">
                <a:solidFill>
                  <a:schemeClr val="bg1"/>
                </a:solidFill>
                <a:cs typeface="Arial" panose="020B0604020202020204" pitchFamily="34" charset="0"/>
              </a:rPr>
              <a:t>|</a:t>
            </a:r>
            <a:r>
              <a:rPr lang="zh-CN" altLang="en-US" sz="1800" cap="all" dirty="0">
                <a:solidFill>
                  <a:schemeClr val="bg1"/>
                </a:solidFill>
                <a:cs typeface="Arial" panose="020B0604020202020204" pitchFamily="34" charset="0"/>
              </a:rPr>
              <a:t>会议报告等</a:t>
            </a:r>
            <a:r>
              <a:rPr lang="en-US" altLang="zh-CN" sz="1800" cap="all" dirty="0">
                <a:solidFill>
                  <a:schemeClr val="bg1"/>
                </a:solidFill>
                <a:cs typeface="Arial" panose="020B0604020202020204" pitchFamily="34" charset="0"/>
              </a:rPr>
              <a:t>|</a:t>
            </a:r>
            <a:endParaRPr lang="zh-CN" altLang="en-US" sz="1800" cap="all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6" name="矩形 259"/>
          <p:cNvSpPr>
            <a:spLocks noChangeArrowheads="1"/>
          </p:cNvSpPr>
          <p:nvPr/>
        </p:nvSpPr>
        <p:spPr bwMode="auto">
          <a:xfrm>
            <a:off x="1676847" y="3876770"/>
            <a:ext cx="799165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6000" cap="all" dirty="0" smtClean="0">
                <a:solidFill>
                  <a:schemeClr val="bg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Arial" panose="020B0604020202020204" pitchFamily="34" charset="0"/>
              </a:rPr>
              <a:t>感谢聆听 批评指导</a:t>
            </a:r>
            <a:endParaRPr lang="zh-CN" altLang="en-US" sz="6000" cap="all" dirty="0">
              <a:solidFill>
                <a:schemeClr val="bg1"/>
              </a:solidFill>
              <a:latin typeface="方正正准黑简体" panose="02000000000000000000" pitchFamily="2" charset="-122"/>
              <a:ea typeface="方正正准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9" name="矩形 259"/>
          <p:cNvSpPr>
            <a:spLocks noChangeArrowheads="1"/>
          </p:cNvSpPr>
          <p:nvPr/>
        </p:nvSpPr>
        <p:spPr bwMode="auto">
          <a:xfrm>
            <a:off x="1676848" y="1530707"/>
            <a:ext cx="5976664" cy="2646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sz="16600" cap="all" dirty="0" smtClean="0">
                <a:solidFill>
                  <a:schemeClr val="bg1"/>
                </a:solidFill>
                <a:latin typeface="Broadway" panose="04040905080B02020502" pitchFamily="82" charset="0"/>
                <a:ea typeface="方正正准黑简体" panose="02000000000000000000" pitchFamily="2" charset="-122"/>
                <a:cs typeface="Arial" panose="020B0604020202020204" pitchFamily="34" charset="0"/>
              </a:rPr>
              <a:t>20</a:t>
            </a:r>
            <a:r>
              <a:rPr lang="en-US" altLang="zh-CN" sz="9600" cap="all" dirty="0" smtClean="0">
                <a:solidFill>
                  <a:schemeClr val="bg1"/>
                </a:solidFill>
                <a:latin typeface="Broadway" panose="04040905080B02020502" pitchFamily="82" charset="0"/>
                <a:ea typeface="方正正准黑简体" panose="02000000000000000000" pitchFamily="2" charset="-122"/>
                <a:cs typeface="Arial" panose="020B0604020202020204" pitchFamily="34" charset="0"/>
              </a:rPr>
              <a:t>XX</a:t>
            </a:r>
            <a:endParaRPr lang="en-US" altLang="zh-CN" sz="9600" cap="all" dirty="0" smtClean="0">
              <a:solidFill>
                <a:schemeClr val="bg1"/>
              </a:solidFill>
              <a:latin typeface="Broadway" panose="04040905080B02020502" pitchFamily="82" charset="0"/>
              <a:ea typeface="方正正准黑简体" panose="02000000000000000000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99"/>
                            </p:stCondLst>
                            <p:childTnLst>
                              <p:par>
                                <p:cTn id="4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899"/>
                            </p:stCondLst>
                            <p:childTnLst>
                              <p:par>
                                <p:cTn id="4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99"/>
                            </p:stCondLst>
                            <p:childTnLst>
                              <p:par>
                                <p:cTn id="5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 animBg="1"/>
      <p:bldP spid="12" grpId="0" animBg="1"/>
      <p:bldP spid="2" grpId="0" animBg="1"/>
      <p:bldP spid="15" grpId="0"/>
      <p:bldP spid="15" grpId="1"/>
      <p:bldP spid="16" grpId="0"/>
      <p:bldP spid="16" grpId="1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ame 2"/>
          <p:cNvSpPr/>
          <p:nvPr/>
        </p:nvSpPr>
        <p:spPr>
          <a:xfrm rot="2700000">
            <a:off x="3878172" y="-3968662"/>
            <a:ext cx="5102406" cy="5102686"/>
          </a:xfrm>
          <a:prstGeom prst="frame">
            <a:avLst>
              <a:gd name="adj1" fmla="val 462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265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735676" y="2618937"/>
            <a:ext cx="4303712" cy="4303712"/>
          </a:xfrm>
          <a:prstGeom prst="ellipse">
            <a:avLst/>
          </a:prstGeom>
          <a:solidFill>
            <a:srgbClr val="0339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4421315" y="2190727"/>
            <a:ext cx="1174841" cy="1174841"/>
          </a:xfrm>
          <a:prstGeom prst="ellipse">
            <a:avLst/>
          </a:prstGeom>
          <a:solidFill>
            <a:schemeClr val="accent2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TextBox 13"/>
          <p:cNvSpPr txBox="1"/>
          <p:nvPr/>
        </p:nvSpPr>
        <p:spPr>
          <a:xfrm>
            <a:off x="1369293" y="3493836"/>
            <a:ext cx="3036479" cy="25539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1659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01</a:t>
            </a:r>
            <a:endParaRPr lang="zh-CN" altLang="en-US" sz="16595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TextBox 1"/>
          <p:cNvSpPr txBox="1"/>
          <p:nvPr/>
        </p:nvSpPr>
        <p:spPr>
          <a:xfrm>
            <a:off x="5699886" y="3888765"/>
            <a:ext cx="4800721" cy="7570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36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</a:t>
            </a:r>
            <a:endParaRPr lang="zh-CN" altLang="en-US" sz="36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文本框 9"/>
          <p:cNvSpPr txBox="1"/>
          <p:nvPr/>
        </p:nvSpPr>
        <p:spPr>
          <a:xfrm>
            <a:off x="5860865" y="4721470"/>
            <a:ext cx="2394259" cy="3369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</a:t>
            </a:r>
            <a:endParaRPr lang="zh-CN" altLang="en-US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文本框 9"/>
          <p:cNvSpPr txBox="1"/>
          <p:nvPr/>
        </p:nvSpPr>
        <p:spPr>
          <a:xfrm>
            <a:off x="5860864" y="5178952"/>
            <a:ext cx="2368501" cy="3323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</a:t>
            </a:r>
            <a:endParaRPr lang="zh-CN" altLang="en-US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文本框 9"/>
          <p:cNvSpPr txBox="1"/>
          <p:nvPr/>
        </p:nvSpPr>
        <p:spPr>
          <a:xfrm>
            <a:off x="8334147" y="4721470"/>
            <a:ext cx="2327438" cy="3323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</a:t>
            </a:r>
            <a:endParaRPr lang="zh-CN" altLang="en-US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文本框 9"/>
          <p:cNvSpPr txBox="1"/>
          <p:nvPr/>
        </p:nvSpPr>
        <p:spPr>
          <a:xfrm>
            <a:off x="8334152" y="5178951"/>
            <a:ext cx="2327434" cy="3323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</a:t>
            </a:r>
            <a:endParaRPr lang="zh-CN" altLang="en-US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/>
      <p:bldP spid="26" grpId="0"/>
      <p:bldP spid="41" grpId="0"/>
      <p:bldP spid="42" grpId="0"/>
      <p:bldP spid="43" grpId="0"/>
      <p:bldP spid="4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"/>
          <p:cNvGrpSpPr/>
          <p:nvPr/>
        </p:nvGrpSpPr>
        <p:grpSpPr>
          <a:xfrm>
            <a:off x="4629175" y="2812450"/>
            <a:ext cx="939840" cy="590685"/>
            <a:chOff x="686838" y="2184398"/>
            <a:chExt cx="1192213" cy="749301"/>
          </a:xfrm>
          <a:solidFill>
            <a:schemeClr val="accent1"/>
          </a:solidFill>
        </p:grpSpPr>
        <p:sp>
          <p:nvSpPr>
            <p:cNvPr id="155" name="Freeform 7"/>
            <p:cNvSpPr>
              <a:spLocks noEditPoints="1"/>
            </p:cNvSpPr>
            <p:nvPr/>
          </p:nvSpPr>
          <p:spPr bwMode="auto">
            <a:xfrm>
              <a:off x="686838" y="2198686"/>
              <a:ext cx="609600" cy="735013"/>
            </a:xfrm>
            <a:custGeom>
              <a:avLst/>
              <a:gdLst/>
              <a:ahLst/>
              <a:cxnLst>
                <a:cxn ang="0">
                  <a:pos x="128" y="28"/>
                </a:cxn>
                <a:cxn ang="0">
                  <a:pos x="94" y="16"/>
                </a:cxn>
                <a:cxn ang="0">
                  <a:pos x="39" y="70"/>
                </a:cxn>
                <a:cxn ang="0">
                  <a:pos x="40" y="80"/>
                </a:cxn>
                <a:cxn ang="0">
                  <a:pos x="0" y="136"/>
                </a:cxn>
                <a:cxn ang="0">
                  <a:pos x="59" y="195"/>
                </a:cxn>
                <a:cxn ang="0">
                  <a:pos x="67" y="194"/>
                </a:cxn>
                <a:cxn ang="0">
                  <a:pos x="162" y="194"/>
                </a:cxn>
                <a:cxn ang="0">
                  <a:pos x="162" y="0"/>
                </a:cxn>
                <a:cxn ang="0">
                  <a:pos x="128" y="28"/>
                </a:cxn>
                <a:cxn ang="0">
                  <a:pos x="134" y="107"/>
                </a:cxn>
                <a:cxn ang="0">
                  <a:pos x="134" y="106"/>
                </a:cxn>
                <a:cxn ang="0">
                  <a:pos x="134" y="107"/>
                </a:cxn>
              </a:cxnLst>
              <a:rect l="0" t="0" r="r" b="b"/>
              <a:pathLst>
                <a:path w="162" h="195">
                  <a:moveTo>
                    <a:pt x="128" y="28"/>
                  </a:moveTo>
                  <a:cubicBezTo>
                    <a:pt x="119" y="20"/>
                    <a:pt x="107" y="16"/>
                    <a:pt x="94" y="16"/>
                  </a:cubicBezTo>
                  <a:cubicBezTo>
                    <a:pt x="64" y="16"/>
                    <a:pt x="39" y="40"/>
                    <a:pt x="39" y="70"/>
                  </a:cubicBezTo>
                  <a:cubicBezTo>
                    <a:pt x="39" y="73"/>
                    <a:pt x="40" y="77"/>
                    <a:pt x="40" y="80"/>
                  </a:cubicBezTo>
                  <a:cubicBezTo>
                    <a:pt x="17" y="88"/>
                    <a:pt x="0" y="110"/>
                    <a:pt x="0" y="136"/>
                  </a:cubicBezTo>
                  <a:cubicBezTo>
                    <a:pt x="0" y="169"/>
                    <a:pt x="26" y="195"/>
                    <a:pt x="59" y="195"/>
                  </a:cubicBezTo>
                  <a:cubicBezTo>
                    <a:pt x="61" y="195"/>
                    <a:pt x="64" y="195"/>
                    <a:pt x="67" y="194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48" y="5"/>
                    <a:pt x="136" y="15"/>
                    <a:pt x="128" y="28"/>
                  </a:cubicBezTo>
                  <a:close/>
                  <a:moveTo>
                    <a:pt x="134" y="107"/>
                  </a:moveTo>
                  <a:cubicBezTo>
                    <a:pt x="134" y="107"/>
                    <a:pt x="134" y="107"/>
                    <a:pt x="134" y="106"/>
                  </a:cubicBezTo>
                  <a:cubicBezTo>
                    <a:pt x="134" y="107"/>
                    <a:pt x="134" y="107"/>
                    <a:pt x="134" y="10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6" name="Freeform 8"/>
            <p:cNvSpPr/>
            <p:nvPr/>
          </p:nvSpPr>
          <p:spPr bwMode="auto">
            <a:xfrm>
              <a:off x="1296438" y="2184398"/>
              <a:ext cx="582613" cy="749300"/>
            </a:xfrm>
            <a:custGeom>
              <a:avLst/>
              <a:gdLst/>
              <a:ahLst/>
              <a:cxnLst>
                <a:cxn ang="0">
                  <a:pos x="90" y="65"/>
                </a:cxn>
                <a:cxn ang="0">
                  <a:pos x="23" y="0"/>
                </a:cxn>
                <a:cxn ang="0">
                  <a:pos x="1" y="4"/>
                </a:cxn>
                <a:cxn ang="0">
                  <a:pos x="0" y="4"/>
                </a:cxn>
                <a:cxn ang="0">
                  <a:pos x="0" y="198"/>
                </a:cxn>
                <a:cxn ang="0">
                  <a:pos x="1" y="198"/>
                </a:cxn>
                <a:cxn ang="0">
                  <a:pos x="81" y="198"/>
                </a:cxn>
                <a:cxn ang="0">
                  <a:pos x="88" y="199"/>
                </a:cxn>
                <a:cxn ang="0">
                  <a:pos x="155" y="132"/>
                </a:cxn>
                <a:cxn ang="0">
                  <a:pos x="90" y="65"/>
                </a:cxn>
              </a:cxnLst>
              <a:rect l="0" t="0" r="r" b="b"/>
              <a:pathLst>
                <a:path w="155" h="199">
                  <a:moveTo>
                    <a:pt x="90" y="65"/>
                  </a:moveTo>
                  <a:cubicBezTo>
                    <a:pt x="89" y="29"/>
                    <a:pt x="60" y="0"/>
                    <a:pt x="23" y="0"/>
                  </a:cubicBezTo>
                  <a:cubicBezTo>
                    <a:pt x="15" y="0"/>
                    <a:pt x="8" y="1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1" y="198"/>
                    <a:pt x="1" y="198"/>
                    <a:pt x="1" y="198"/>
                  </a:cubicBezTo>
                  <a:cubicBezTo>
                    <a:pt x="81" y="198"/>
                    <a:pt x="81" y="198"/>
                    <a:pt x="81" y="198"/>
                  </a:cubicBezTo>
                  <a:cubicBezTo>
                    <a:pt x="83" y="199"/>
                    <a:pt x="85" y="199"/>
                    <a:pt x="88" y="199"/>
                  </a:cubicBezTo>
                  <a:cubicBezTo>
                    <a:pt x="125" y="199"/>
                    <a:pt x="155" y="169"/>
                    <a:pt x="155" y="132"/>
                  </a:cubicBezTo>
                  <a:cubicBezTo>
                    <a:pt x="155" y="95"/>
                    <a:pt x="126" y="66"/>
                    <a:pt x="90" y="6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" name="Group 148"/>
          <p:cNvGrpSpPr/>
          <p:nvPr/>
        </p:nvGrpSpPr>
        <p:grpSpPr>
          <a:xfrm>
            <a:off x="3593429" y="1559935"/>
            <a:ext cx="721033" cy="1779143"/>
            <a:chOff x="2000250" y="1211262"/>
            <a:chExt cx="512763" cy="1265238"/>
          </a:xfrm>
        </p:grpSpPr>
        <p:grpSp>
          <p:nvGrpSpPr>
            <p:cNvPr id="4" name="Group 145"/>
            <p:cNvGrpSpPr/>
            <p:nvPr/>
          </p:nvGrpSpPr>
          <p:grpSpPr>
            <a:xfrm>
              <a:off x="2000250" y="1279525"/>
              <a:ext cx="512763" cy="1196975"/>
              <a:chOff x="2000250" y="982663"/>
              <a:chExt cx="512763" cy="1196975"/>
            </a:xfrm>
            <a:solidFill>
              <a:schemeClr val="tx1">
                <a:lumMod val="50000"/>
                <a:lumOff val="50000"/>
              </a:schemeClr>
            </a:solidFill>
          </p:grpSpPr>
          <p:sp>
            <p:nvSpPr>
              <p:cNvPr id="1031" name="Oval 7"/>
              <p:cNvSpPr>
                <a:spLocks noChangeArrowheads="1"/>
              </p:cNvSpPr>
              <p:nvPr/>
            </p:nvSpPr>
            <p:spPr bwMode="auto">
              <a:xfrm>
                <a:off x="2192338" y="1081088"/>
                <a:ext cx="23813" cy="254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33" name="Freeform 9"/>
              <p:cNvSpPr/>
              <p:nvPr/>
            </p:nvSpPr>
            <p:spPr bwMode="auto">
              <a:xfrm>
                <a:off x="2201863" y="1497013"/>
                <a:ext cx="58738" cy="619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" y="5"/>
                  </a:cxn>
                  <a:cxn ang="0">
                    <a:pos x="32" y="25"/>
                  </a:cxn>
                  <a:cxn ang="0">
                    <a:pos x="10" y="36"/>
                  </a:cxn>
                  <a:cxn ang="0">
                    <a:pos x="0" y="34"/>
                  </a:cxn>
                  <a:cxn ang="0">
                    <a:pos x="0" y="0"/>
                  </a:cxn>
                </a:cxnLst>
                <a:rect l="0" t="0" r="r" b="b"/>
                <a:pathLst>
                  <a:path w="36" h="38">
                    <a:moveTo>
                      <a:pt x="0" y="0"/>
                    </a:moveTo>
                    <a:cubicBezTo>
                      <a:pt x="17" y="5"/>
                      <a:pt x="17" y="5"/>
                      <a:pt x="17" y="5"/>
                    </a:cubicBezTo>
                    <a:cubicBezTo>
                      <a:pt x="27" y="8"/>
                      <a:pt x="36" y="12"/>
                      <a:pt x="32" y="25"/>
                    </a:cubicBezTo>
                    <a:cubicBezTo>
                      <a:pt x="30" y="33"/>
                      <a:pt x="20" y="38"/>
                      <a:pt x="10" y="36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34" name="Freeform 10"/>
              <p:cNvSpPr/>
              <p:nvPr/>
            </p:nvSpPr>
            <p:spPr bwMode="auto">
              <a:xfrm>
                <a:off x="2197100" y="1490663"/>
                <a:ext cx="33338" cy="14287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8"/>
                  </a:cxn>
                  <a:cxn ang="0">
                    <a:pos x="16" y="8"/>
                  </a:cxn>
                  <a:cxn ang="0">
                    <a:pos x="20" y="4"/>
                  </a:cxn>
                  <a:cxn ang="0">
                    <a:pos x="16" y="0"/>
                  </a:cxn>
                  <a:cxn ang="0">
                    <a:pos x="4" y="0"/>
                  </a:cxn>
                  <a:cxn ang="0">
                    <a:pos x="0" y="4"/>
                  </a:cxn>
                </a:cxnLst>
                <a:rect l="0" t="0" r="r" b="b"/>
                <a:pathLst>
                  <a:path w="20" h="8">
                    <a:moveTo>
                      <a:pt x="0" y="4"/>
                    </a:moveTo>
                    <a:cubicBezTo>
                      <a:pt x="0" y="6"/>
                      <a:pt x="2" y="8"/>
                      <a:pt x="4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8" y="8"/>
                      <a:pt x="20" y="6"/>
                      <a:pt x="20" y="4"/>
                    </a:cubicBezTo>
                    <a:cubicBezTo>
                      <a:pt x="20" y="2"/>
                      <a:pt x="18" y="0"/>
                      <a:pt x="16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40" name="Freeform 16"/>
              <p:cNvSpPr/>
              <p:nvPr/>
            </p:nvSpPr>
            <p:spPr bwMode="auto">
              <a:xfrm>
                <a:off x="2197100" y="1490663"/>
                <a:ext cx="33338" cy="14287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3" y="8"/>
                  </a:cxn>
                  <a:cxn ang="0">
                    <a:pos x="4" y="8"/>
                  </a:cxn>
                  <a:cxn ang="0">
                    <a:pos x="16" y="8"/>
                  </a:cxn>
                  <a:cxn ang="0">
                    <a:pos x="17" y="8"/>
                  </a:cxn>
                  <a:cxn ang="0">
                    <a:pos x="20" y="4"/>
                  </a:cxn>
                  <a:cxn ang="0">
                    <a:pos x="16" y="0"/>
                  </a:cxn>
                </a:cxnLst>
                <a:rect l="0" t="0" r="r" b="b"/>
                <a:pathLst>
                  <a:path w="20" h="8">
                    <a:moveTo>
                      <a:pt x="16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1" y="7"/>
                      <a:pt x="3" y="8"/>
                    </a:cubicBezTo>
                    <a:cubicBezTo>
                      <a:pt x="3" y="8"/>
                      <a:pt x="4" y="8"/>
                      <a:pt x="4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8"/>
                      <a:pt x="17" y="8"/>
                      <a:pt x="17" y="8"/>
                    </a:cubicBezTo>
                    <a:cubicBezTo>
                      <a:pt x="19" y="7"/>
                      <a:pt x="20" y="6"/>
                      <a:pt x="20" y="4"/>
                    </a:cubicBezTo>
                    <a:cubicBezTo>
                      <a:pt x="20" y="2"/>
                      <a:pt x="18" y="0"/>
                      <a:pt x="16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42" name="Freeform 18"/>
              <p:cNvSpPr/>
              <p:nvPr/>
            </p:nvSpPr>
            <p:spPr bwMode="auto">
              <a:xfrm>
                <a:off x="2195513" y="1081088"/>
                <a:ext cx="19050" cy="6350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4"/>
                  </a:cxn>
                  <a:cxn ang="0">
                    <a:pos x="12" y="4"/>
                  </a:cxn>
                  <a:cxn ang="0">
                    <a:pos x="6" y="0"/>
                  </a:cxn>
                </a:cxnLst>
                <a:rect l="0" t="0" r="r" b="b"/>
                <a:pathLst>
                  <a:path w="12" h="4">
                    <a:moveTo>
                      <a:pt x="6" y="0"/>
                    </a:moveTo>
                    <a:cubicBezTo>
                      <a:pt x="4" y="0"/>
                      <a:pt x="2" y="1"/>
                      <a:pt x="0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1" y="1"/>
                      <a:pt x="8" y="0"/>
                      <a:pt x="6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43" name="Freeform 19"/>
              <p:cNvSpPr/>
              <p:nvPr/>
            </p:nvSpPr>
            <p:spPr bwMode="auto">
              <a:xfrm>
                <a:off x="2201863" y="1504950"/>
                <a:ext cx="42863" cy="6350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1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26" y="4"/>
                  </a:cxn>
                  <a:cxn ang="0">
                    <a:pos x="17" y="0"/>
                  </a:cxn>
                  <a:cxn ang="0">
                    <a:pos x="14" y="0"/>
                  </a:cxn>
                </a:cxnLst>
                <a:rect l="0" t="0" r="r" b="b"/>
                <a:pathLst>
                  <a:path w="26" h="4">
                    <a:moveTo>
                      <a:pt x="14" y="0"/>
                    </a:moveTo>
                    <a:cubicBezTo>
                      <a:pt x="14" y="0"/>
                      <a:pt x="13" y="0"/>
                      <a:pt x="13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4" y="2"/>
                      <a:pt x="20" y="1"/>
                      <a:pt x="17" y="0"/>
                    </a:cubicBezTo>
                    <a:cubicBezTo>
                      <a:pt x="14" y="0"/>
                      <a:pt x="14" y="0"/>
                      <a:pt x="14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45" name="Freeform 21"/>
              <p:cNvSpPr/>
              <p:nvPr/>
            </p:nvSpPr>
            <p:spPr bwMode="auto">
              <a:xfrm>
                <a:off x="2192338" y="1087438"/>
                <a:ext cx="23813" cy="19050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" y="0"/>
                  </a:cxn>
                  <a:cxn ang="0">
                    <a:pos x="0" y="4"/>
                  </a:cxn>
                  <a:cxn ang="0">
                    <a:pos x="7" y="12"/>
                  </a:cxn>
                  <a:cxn ang="0">
                    <a:pos x="14" y="4"/>
                  </a:cxn>
                  <a:cxn ang="0">
                    <a:pos x="13" y="0"/>
                  </a:cxn>
                </a:cxnLst>
                <a:rect l="0" t="0" r="r" b="b"/>
                <a:pathLst>
                  <a:path w="14" h="12">
                    <a:moveTo>
                      <a:pt x="13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2"/>
                      <a:pt x="0" y="4"/>
                    </a:cubicBezTo>
                    <a:cubicBezTo>
                      <a:pt x="0" y="8"/>
                      <a:pt x="3" y="12"/>
                      <a:pt x="7" y="12"/>
                    </a:cubicBezTo>
                    <a:cubicBezTo>
                      <a:pt x="11" y="12"/>
                      <a:pt x="14" y="8"/>
                      <a:pt x="14" y="4"/>
                    </a:cubicBezTo>
                    <a:cubicBezTo>
                      <a:pt x="14" y="2"/>
                      <a:pt x="13" y="1"/>
                      <a:pt x="13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60" name="Freeform 36"/>
              <p:cNvSpPr/>
              <p:nvPr/>
            </p:nvSpPr>
            <p:spPr bwMode="auto">
              <a:xfrm>
                <a:off x="2149475" y="1600200"/>
                <a:ext cx="363538" cy="531812"/>
              </a:xfrm>
              <a:custGeom>
                <a:avLst/>
                <a:gdLst/>
                <a:ahLst/>
                <a:cxnLst>
                  <a:cxn ang="0">
                    <a:pos x="128" y="222"/>
                  </a:cxn>
                  <a:cxn ang="0">
                    <a:pos x="126" y="256"/>
                  </a:cxn>
                  <a:cxn ang="0">
                    <a:pos x="218" y="256"/>
                  </a:cxn>
                  <a:cxn ang="0">
                    <a:pos x="181" y="224"/>
                  </a:cxn>
                  <a:cxn ang="0">
                    <a:pos x="208" y="110"/>
                  </a:cxn>
                  <a:cxn ang="0">
                    <a:pos x="143" y="4"/>
                  </a:cxn>
                  <a:cxn ang="0">
                    <a:pos x="39" y="7"/>
                  </a:cxn>
                  <a:cxn ang="0">
                    <a:pos x="0" y="0"/>
                  </a:cxn>
                  <a:cxn ang="0">
                    <a:pos x="9" y="38"/>
                  </a:cxn>
                  <a:cxn ang="0">
                    <a:pos x="35" y="180"/>
                  </a:cxn>
                  <a:cxn ang="0">
                    <a:pos x="37" y="320"/>
                  </a:cxn>
                  <a:cxn ang="0">
                    <a:pos x="84" y="320"/>
                  </a:cxn>
                  <a:cxn ang="0">
                    <a:pos x="93" y="188"/>
                  </a:cxn>
                  <a:cxn ang="0">
                    <a:pos x="87" y="64"/>
                  </a:cxn>
                  <a:cxn ang="0">
                    <a:pos x="145" y="110"/>
                  </a:cxn>
                  <a:cxn ang="0">
                    <a:pos x="129" y="222"/>
                  </a:cxn>
                  <a:cxn ang="0">
                    <a:pos x="128" y="222"/>
                  </a:cxn>
                </a:cxnLst>
                <a:rect l="0" t="0" r="r" b="b"/>
                <a:pathLst>
                  <a:path w="218" h="320">
                    <a:moveTo>
                      <a:pt x="128" y="222"/>
                    </a:moveTo>
                    <a:cubicBezTo>
                      <a:pt x="126" y="256"/>
                      <a:pt x="126" y="256"/>
                      <a:pt x="126" y="256"/>
                    </a:cubicBezTo>
                    <a:cubicBezTo>
                      <a:pt x="218" y="256"/>
                      <a:pt x="218" y="256"/>
                      <a:pt x="218" y="256"/>
                    </a:cubicBezTo>
                    <a:cubicBezTo>
                      <a:pt x="218" y="256"/>
                      <a:pt x="210" y="230"/>
                      <a:pt x="181" y="224"/>
                    </a:cubicBezTo>
                    <a:cubicBezTo>
                      <a:pt x="208" y="110"/>
                      <a:pt x="208" y="110"/>
                      <a:pt x="208" y="110"/>
                    </a:cubicBezTo>
                    <a:cubicBezTo>
                      <a:pt x="190" y="59"/>
                      <a:pt x="143" y="4"/>
                      <a:pt x="143" y="4"/>
                    </a:cubicBezTo>
                    <a:cubicBezTo>
                      <a:pt x="39" y="7"/>
                      <a:pt x="39" y="7"/>
                      <a:pt x="39" y="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8" y="34"/>
                      <a:pt x="9" y="38"/>
                    </a:cubicBezTo>
                    <a:cubicBezTo>
                      <a:pt x="18" y="76"/>
                      <a:pt x="30" y="137"/>
                      <a:pt x="35" y="180"/>
                    </a:cubicBezTo>
                    <a:cubicBezTo>
                      <a:pt x="40" y="214"/>
                      <a:pt x="37" y="320"/>
                      <a:pt x="37" y="320"/>
                    </a:cubicBezTo>
                    <a:cubicBezTo>
                      <a:pt x="84" y="320"/>
                      <a:pt x="84" y="320"/>
                      <a:pt x="84" y="320"/>
                    </a:cubicBezTo>
                    <a:cubicBezTo>
                      <a:pt x="84" y="320"/>
                      <a:pt x="93" y="225"/>
                      <a:pt x="93" y="188"/>
                    </a:cubicBezTo>
                    <a:cubicBezTo>
                      <a:pt x="93" y="168"/>
                      <a:pt x="90" y="108"/>
                      <a:pt x="87" y="64"/>
                    </a:cubicBezTo>
                    <a:cubicBezTo>
                      <a:pt x="145" y="110"/>
                      <a:pt x="145" y="110"/>
                      <a:pt x="145" y="110"/>
                    </a:cubicBezTo>
                    <a:cubicBezTo>
                      <a:pt x="145" y="151"/>
                      <a:pt x="131" y="212"/>
                      <a:pt x="129" y="222"/>
                    </a:cubicBezTo>
                    <a:lnTo>
                      <a:pt x="128" y="222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61" name="Freeform 37"/>
              <p:cNvSpPr/>
              <p:nvPr/>
            </p:nvSpPr>
            <p:spPr bwMode="auto">
              <a:xfrm>
                <a:off x="2208213" y="2132013"/>
                <a:ext cx="149225" cy="47625"/>
              </a:xfrm>
              <a:custGeom>
                <a:avLst/>
                <a:gdLst/>
                <a:ahLst/>
                <a:cxnLst>
                  <a:cxn ang="0">
                    <a:pos x="53" y="0"/>
                  </a:cxn>
                  <a:cxn ang="0">
                    <a:pos x="0" y="0"/>
                  </a:cxn>
                  <a:cxn ang="0">
                    <a:pos x="0" y="29"/>
                  </a:cxn>
                  <a:cxn ang="0">
                    <a:pos x="83" y="29"/>
                  </a:cxn>
                  <a:cxn ang="0">
                    <a:pos x="53" y="0"/>
                  </a:cxn>
                </a:cxnLst>
                <a:rect l="0" t="0" r="r" b="b"/>
                <a:pathLst>
                  <a:path w="90" h="29">
                    <a:moveTo>
                      <a:pt x="5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83" y="29"/>
                      <a:pt x="83" y="29"/>
                      <a:pt x="83" y="29"/>
                    </a:cubicBezTo>
                    <a:cubicBezTo>
                      <a:pt x="83" y="29"/>
                      <a:pt x="90" y="8"/>
                      <a:pt x="53" y="0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62" name="Freeform 38"/>
              <p:cNvSpPr/>
              <p:nvPr/>
            </p:nvSpPr>
            <p:spPr bwMode="auto">
              <a:xfrm>
                <a:off x="2000250" y="982663"/>
                <a:ext cx="449263" cy="635000"/>
              </a:xfrm>
              <a:custGeom>
                <a:avLst/>
                <a:gdLst/>
                <a:ahLst/>
                <a:cxnLst>
                  <a:cxn ang="0">
                    <a:pos x="68" y="63"/>
                  </a:cxn>
                  <a:cxn ang="0">
                    <a:pos x="98" y="111"/>
                  </a:cxn>
                  <a:cxn ang="0">
                    <a:pos x="98" y="121"/>
                  </a:cxn>
                  <a:cxn ang="0">
                    <a:pos x="98" y="135"/>
                  </a:cxn>
                  <a:cxn ang="0">
                    <a:pos x="50" y="160"/>
                  </a:cxn>
                  <a:cxn ang="0">
                    <a:pos x="5" y="281"/>
                  </a:cxn>
                  <a:cxn ang="0">
                    <a:pos x="73" y="326"/>
                  </a:cxn>
                  <a:cxn ang="0">
                    <a:pos x="75" y="382"/>
                  </a:cxn>
                  <a:cxn ang="0">
                    <a:pos x="252" y="375"/>
                  </a:cxn>
                  <a:cxn ang="0">
                    <a:pos x="221" y="255"/>
                  </a:cxn>
                  <a:cxn ang="0">
                    <a:pos x="199" y="167"/>
                  </a:cxn>
                  <a:cxn ang="0">
                    <a:pos x="200" y="168"/>
                  </a:cxn>
                  <a:cxn ang="0">
                    <a:pos x="265" y="148"/>
                  </a:cxn>
                  <a:cxn ang="0">
                    <a:pos x="251" y="8"/>
                  </a:cxn>
                  <a:cxn ang="0">
                    <a:pos x="221" y="15"/>
                  </a:cxn>
                  <a:cxn ang="0">
                    <a:pos x="229" y="117"/>
                  </a:cxn>
                  <a:cxn ang="0">
                    <a:pos x="189" y="126"/>
                  </a:cxn>
                  <a:cxn ang="0">
                    <a:pos x="189" y="125"/>
                  </a:cxn>
                  <a:cxn ang="0">
                    <a:pos x="149" y="108"/>
                  </a:cxn>
                  <a:cxn ang="0">
                    <a:pos x="149" y="104"/>
                  </a:cxn>
                  <a:cxn ang="0">
                    <a:pos x="165" y="94"/>
                  </a:cxn>
                  <a:cxn ang="0">
                    <a:pos x="159" y="62"/>
                  </a:cxn>
                  <a:cxn ang="0">
                    <a:pos x="166" y="57"/>
                  </a:cxn>
                  <a:cxn ang="0">
                    <a:pos x="154" y="45"/>
                  </a:cxn>
                  <a:cxn ang="0">
                    <a:pos x="147" y="24"/>
                  </a:cxn>
                  <a:cxn ang="0">
                    <a:pos x="152" y="15"/>
                  </a:cxn>
                  <a:cxn ang="0">
                    <a:pos x="156" y="0"/>
                  </a:cxn>
                  <a:cxn ang="0">
                    <a:pos x="123" y="4"/>
                  </a:cxn>
                  <a:cxn ang="0">
                    <a:pos x="85" y="8"/>
                  </a:cxn>
                  <a:cxn ang="0">
                    <a:pos x="71" y="24"/>
                  </a:cxn>
                  <a:cxn ang="0">
                    <a:pos x="68" y="63"/>
                  </a:cxn>
                </a:cxnLst>
                <a:rect l="0" t="0" r="r" b="b"/>
                <a:pathLst>
                  <a:path w="270" h="382">
                    <a:moveTo>
                      <a:pt x="68" y="63"/>
                    </a:moveTo>
                    <a:cubicBezTo>
                      <a:pt x="73" y="87"/>
                      <a:pt x="98" y="111"/>
                      <a:pt x="98" y="111"/>
                    </a:cubicBezTo>
                    <a:cubicBezTo>
                      <a:pt x="98" y="121"/>
                      <a:pt x="98" y="121"/>
                      <a:pt x="98" y="121"/>
                    </a:cubicBezTo>
                    <a:cubicBezTo>
                      <a:pt x="98" y="135"/>
                      <a:pt x="98" y="135"/>
                      <a:pt x="98" y="135"/>
                    </a:cubicBezTo>
                    <a:cubicBezTo>
                      <a:pt x="98" y="135"/>
                      <a:pt x="54" y="156"/>
                      <a:pt x="50" y="160"/>
                    </a:cubicBezTo>
                    <a:cubicBezTo>
                      <a:pt x="36" y="174"/>
                      <a:pt x="12" y="253"/>
                      <a:pt x="5" y="281"/>
                    </a:cubicBezTo>
                    <a:cubicBezTo>
                      <a:pt x="0" y="299"/>
                      <a:pt x="39" y="315"/>
                      <a:pt x="73" y="326"/>
                    </a:cubicBezTo>
                    <a:cubicBezTo>
                      <a:pt x="75" y="382"/>
                      <a:pt x="75" y="382"/>
                      <a:pt x="75" y="382"/>
                    </a:cubicBezTo>
                    <a:cubicBezTo>
                      <a:pt x="252" y="375"/>
                      <a:pt x="252" y="375"/>
                      <a:pt x="252" y="375"/>
                    </a:cubicBezTo>
                    <a:cubicBezTo>
                      <a:pt x="252" y="375"/>
                      <a:pt x="233" y="304"/>
                      <a:pt x="221" y="255"/>
                    </a:cubicBezTo>
                    <a:cubicBezTo>
                      <a:pt x="212" y="216"/>
                      <a:pt x="204" y="188"/>
                      <a:pt x="199" y="167"/>
                    </a:cubicBezTo>
                    <a:cubicBezTo>
                      <a:pt x="200" y="168"/>
                      <a:pt x="200" y="168"/>
                      <a:pt x="200" y="168"/>
                    </a:cubicBezTo>
                    <a:cubicBezTo>
                      <a:pt x="200" y="168"/>
                      <a:pt x="261" y="157"/>
                      <a:pt x="265" y="148"/>
                    </a:cubicBezTo>
                    <a:cubicBezTo>
                      <a:pt x="270" y="135"/>
                      <a:pt x="251" y="8"/>
                      <a:pt x="251" y="8"/>
                    </a:cubicBezTo>
                    <a:cubicBezTo>
                      <a:pt x="221" y="15"/>
                      <a:pt x="221" y="15"/>
                      <a:pt x="221" y="15"/>
                    </a:cubicBezTo>
                    <a:cubicBezTo>
                      <a:pt x="221" y="15"/>
                      <a:pt x="229" y="109"/>
                      <a:pt x="229" y="117"/>
                    </a:cubicBezTo>
                    <a:cubicBezTo>
                      <a:pt x="229" y="120"/>
                      <a:pt x="204" y="124"/>
                      <a:pt x="189" y="126"/>
                    </a:cubicBezTo>
                    <a:cubicBezTo>
                      <a:pt x="189" y="125"/>
                      <a:pt x="189" y="125"/>
                      <a:pt x="189" y="125"/>
                    </a:cubicBezTo>
                    <a:cubicBezTo>
                      <a:pt x="149" y="131"/>
                      <a:pt x="149" y="110"/>
                      <a:pt x="149" y="108"/>
                    </a:cubicBezTo>
                    <a:cubicBezTo>
                      <a:pt x="149" y="106"/>
                      <a:pt x="149" y="104"/>
                      <a:pt x="149" y="104"/>
                    </a:cubicBezTo>
                    <a:cubicBezTo>
                      <a:pt x="149" y="104"/>
                      <a:pt x="161" y="103"/>
                      <a:pt x="165" y="94"/>
                    </a:cubicBezTo>
                    <a:cubicBezTo>
                      <a:pt x="167" y="91"/>
                      <a:pt x="163" y="77"/>
                      <a:pt x="159" y="62"/>
                    </a:cubicBezTo>
                    <a:cubicBezTo>
                      <a:pt x="166" y="57"/>
                      <a:pt x="166" y="57"/>
                      <a:pt x="166" y="57"/>
                    </a:cubicBezTo>
                    <a:cubicBezTo>
                      <a:pt x="154" y="45"/>
                      <a:pt x="154" y="45"/>
                      <a:pt x="154" y="45"/>
                    </a:cubicBezTo>
                    <a:cubicBezTo>
                      <a:pt x="152" y="40"/>
                      <a:pt x="148" y="27"/>
                      <a:pt x="147" y="24"/>
                    </a:cubicBezTo>
                    <a:cubicBezTo>
                      <a:pt x="147" y="24"/>
                      <a:pt x="149" y="21"/>
                      <a:pt x="152" y="15"/>
                    </a:cubicBezTo>
                    <a:cubicBezTo>
                      <a:pt x="155" y="8"/>
                      <a:pt x="156" y="0"/>
                      <a:pt x="156" y="0"/>
                    </a:cubicBezTo>
                    <a:cubicBezTo>
                      <a:pt x="156" y="0"/>
                      <a:pt x="140" y="6"/>
                      <a:pt x="123" y="4"/>
                    </a:cubicBezTo>
                    <a:cubicBezTo>
                      <a:pt x="114" y="2"/>
                      <a:pt x="91" y="4"/>
                      <a:pt x="85" y="8"/>
                    </a:cubicBezTo>
                    <a:cubicBezTo>
                      <a:pt x="80" y="11"/>
                      <a:pt x="74" y="16"/>
                      <a:pt x="71" y="24"/>
                    </a:cubicBezTo>
                    <a:cubicBezTo>
                      <a:pt x="68" y="33"/>
                      <a:pt x="64" y="46"/>
                      <a:pt x="68" y="6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63" name="Freeform 39"/>
              <p:cNvSpPr/>
              <p:nvPr/>
            </p:nvSpPr>
            <p:spPr bwMode="auto">
              <a:xfrm>
                <a:off x="2082800" y="1374775"/>
                <a:ext cx="34925" cy="93662"/>
              </a:xfrm>
              <a:custGeom>
                <a:avLst/>
                <a:gdLst/>
                <a:ahLst/>
                <a:cxnLst>
                  <a:cxn ang="0">
                    <a:pos x="3" y="33"/>
                  </a:cxn>
                  <a:cxn ang="0">
                    <a:pos x="19" y="0"/>
                  </a:cxn>
                  <a:cxn ang="0">
                    <a:pos x="21" y="56"/>
                  </a:cxn>
                  <a:cxn ang="0">
                    <a:pos x="3" y="33"/>
                  </a:cxn>
                </a:cxnLst>
                <a:rect l="0" t="0" r="r" b="b"/>
                <a:pathLst>
                  <a:path w="21" h="56">
                    <a:moveTo>
                      <a:pt x="3" y="33"/>
                    </a:moveTo>
                    <a:cubicBezTo>
                      <a:pt x="4" y="27"/>
                      <a:pt x="10" y="12"/>
                      <a:pt x="19" y="0"/>
                    </a:cubicBezTo>
                    <a:cubicBezTo>
                      <a:pt x="20" y="22"/>
                      <a:pt x="20" y="41"/>
                      <a:pt x="21" y="56"/>
                    </a:cubicBezTo>
                    <a:cubicBezTo>
                      <a:pt x="9" y="51"/>
                      <a:pt x="0" y="43"/>
                      <a:pt x="3" y="33"/>
                    </a:cubicBezTo>
                    <a:close/>
                  </a:path>
                </a:pathLst>
              </a:custGeom>
              <a:solidFill>
                <a:schemeClr val="tx1">
                  <a:lumMod val="25000"/>
                  <a:lumOff val="75000"/>
                </a:schemeClr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64" name="Freeform 40"/>
              <p:cNvSpPr/>
              <p:nvPr/>
            </p:nvSpPr>
            <p:spPr bwMode="auto">
              <a:xfrm>
                <a:off x="2200275" y="1155700"/>
                <a:ext cx="1588" cy="158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7" name="Group 143"/>
            <p:cNvGrpSpPr/>
            <p:nvPr/>
          </p:nvGrpSpPr>
          <p:grpSpPr>
            <a:xfrm>
              <a:off x="2265363" y="1211262"/>
              <a:ext cx="246062" cy="158750"/>
              <a:chOff x="2265363" y="914400"/>
              <a:chExt cx="246062" cy="158750"/>
            </a:xfrm>
          </p:grpSpPr>
          <p:sp>
            <p:nvSpPr>
              <p:cNvPr id="1032" name="Freeform 8"/>
              <p:cNvSpPr/>
              <p:nvPr/>
            </p:nvSpPr>
            <p:spPr bwMode="auto">
              <a:xfrm>
                <a:off x="2446338" y="1003300"/>
                <a:ext cx="46038" cy="12700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1" y="3"/>
                  </a:cxn>
                  <a:cxn ang="0">
                    <a:pos x="0" y="7"/>
                  </a:cxn>
                  <a:cxn ang="0">
                    <a:pos x="28" y="1"/>
                  </a:cxn>
                  <a:cxn ang="0">
                    <a:pos x="21" y="0"/>
                  </a:cxn>
                </a:cxnLst>
                <a:rect l="0" t="0" r="r" b="b"/>
                <a:pathLst>
                  <a:path w="28" h="7">
                    <a:moveTo>
                      <a:pt x="21" y="0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0" y="7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28" y="1"/>
                      <a:pt x="23" y="1"/>
                      <a:pt x="21" y="0"/>
                    </a:cubicBezTo>
                  </a:path>
                </a:pathLst>
              </a:custGeom>
              <a:solidFill>
                <a:srgbClr val="B73427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39" name="Freeform 15"/>
              <p:cNvSpPr/>
              <p:nvPr/>
            </p:nvSpPr>
            <p:spPr bwMode="auto">
              <a:xfrm>
                <a:off x="2446338" y="1003300"/>
                <a:ext cx="46038" cy="12700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1" y="3"/>
                  </a:cxn>
                  <a:cxn ang="0">
                    <a:pos x="0" y="7"/>
                  </a:cxn>
                  <a:cxn ang="0">
                    <a:pos x="28" y="1"/>
                  </a:cxn>
                  <a:cxn ang="0">
                    <a:pos x="21" y="0"/>
                  </a:cxn>
                </a:cxnLst>
                <a:rect l="0" t="0" r="r" b="b"/>
                <a:pathLst>
                  <a:path w="28" h="7">
                    <a:moveTo>
                      <a:pt x="21" y="0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0" y="7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28" y="1"/>
                      <a:pt x="23" y="1"/>
                      <a:pt x="21" y="0"/>
                    </a:cubicBezTo>
                  </a:path>
                </a:pathLst>
              </a:custGeom>
              <a:solidFill>
                <a:srgbClr val="ECDFDE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00" name="Freeform 76"/>
              <p:cNvSpPr/>
              <p:nvPr/>
            </p:nvSpPr>
            <p:spPr bwMode="auto">
              <a:xfrm>
                <a:off x="2395538" y="919163"/>
                <a:ext cx="100013" cy="103187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0" y="34"/>
                  </a:cxn>
                  <a:cxn ang="0">
                    <a:pos x="15" y="65"/>
                  </a:cxn>
                  <a:cxn ang="0">
                    <a:pos x="63" y="54"/>
                  </a:cxn>
                  <a:cxn ang="0">
                    <a:pos x="42" y="0"/>
                  </a:cxn>
                </a:cxnLst>
                <a:rect l="0" t="0" r="r" b="b"/>
                <a:pathLst>
                  <a:path w="63" h="65">
                    <a:moveTo>
                      <a:pt x="42" y="0"/>
                    </a:moveTo>
                    <a:lnTo>
                      <a:pt x="0" y="34"/>
                    </a:lnTo>
                    <a:lnTo>
                      <a:pt x="15" y="65"/>
                    </a:lnTo>
                    <a:lnTo>
                      <a:pt x="63" y="54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D6412D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01" name="Freeform 77"/>
              <p:cNvSpPr/>
              <p:nvPr/>
            </p:nvSpPr>
            <p:spPr bwMode="auto">
              <a:xfrm>
                <a:off x="2395538" y="919163"/>
                <a:ext cx="100013" cy="103187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0" y="34"/>
                  </a:cxn>
                  <a:cxn ang="0">
                    <a:pos x="15" y="65"/>
                  </a:cxn>
                  <a:cxn ang="0">
                    <a:pos x="63" y="54"/>
                  </a:cxn>
                </a:cxnLst>
                <a:rect l="0" t="0" r="r" b="b"/>
                <a:pathLst>
                  <a:path w="63" h="65">
                    <a:moveTo>
                      <a:pt x="42" y="0"/>
                    </a:moveTo>
                    <a:lnTo>
                      <a:pt x="0" y="34"/>
                    </a:lnTo>
                    <a:lnTo>
                      <a:pt x="15" y="65"/>
                    </a:lnTo>
                    <a:lnTo>
                      <a:pt x="63" y="54"/>
                    </a:lnTo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02" name="Freeform 78"/>
              <p:cNvSpPr/>
              <p:nvPr/>
            </p:nvSpPr>
            <p:spPr bwMode="auto">
              <a:xfrm>
                <a:off x="2447925" y="914400"/>
                <a:ext cx="63500" cy="96837"/>
              </a:xfrm>
              <a:custGeom>
                <a:avLst/>
                <a:gdLst/>
                <a:ahLst/>
                <a:cxnLst>
                  <a:cxn ang="0">
                    <a:pos x="5" y="34"/>
                  </a:cxn>
                  <a:cxn ang="0">
                    <a:pos x="29" y="55"/>
                  </a:cxn>
                  <a:cxn ang="0">
                    <a:pos x="32" y="24"/>
                  </a:cxn>
                  <a:cxn ang="0">
                    <a:pos x="9" y="3"/>
                  </a:cxn>
                  <a:cxn ang="0">
                    <a:pos x="5" y="34"/>
                  </a:cxn>
                </a:cxnLst>
                <a:rect l="0" t="0" r="r" b="b"/>
                <a:pathLst>
                  <a:path w="38" h="58">
                    <a:moveTo>
                      <a:pt x="5" y="34"/>
                    </a:moveTo>
                    <a:cubicBezTo>
                      <a:pt x="11" y="49"/>
                      <a:pt x="21" y="58"/>
                      <a:pt x="29" y="55"/>
                    </a:cubicBezTo>
                    <a:cubicBezTo>
                      <a:pt x="37" y="52"/>
                      <a:pt x="38" y="38"/>
                      <a:pt x="32" y="24"/>
                    </a:cubicBezTo>
                    <a:cubicBezTo>
                      <a:pt x="27" y="9"/>
                      <a:pt x="16" y="0"/>
                      <a:pt x="9" y="3"/>
                    </a:cubicBezTo>
                    <a:cubicBezTo>
                      <a:pt x="1" y="6"/>
                      <a:pt x="0" y="20"/>
                      <a:pt x="5" y="34"/>
                    </a:cubicBezTo>
                    <a:close/>
                  </a:path>
                </a:pathLst>
              </a:custGeom>
              <a:solidFill>
                <a:srgbClr val="AFE2E2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03" name="Freeform 79"/>
              <p:cNvSpPr/>
              <p:nvPr/>
            </p:nvSpPr>
            <p:spPr bwMode="auto">
              <a:xfrm>
                <a:off x="2284413" y="946150"/>
                <a:ext cx="150813" cy="123825"/>
              </a:xfrm>
              <a:custGeom>
                <a:avLst/>
                <a:gdLst/>
                <a:ahLst/>
                <a:cxnLst>
                  <a:cxn ang="0">
                    <a:pos x="91" y="52"/>
                  </a:cxn>
                  <a:cxn ang="0">
                    <a:pos x="18" y="75"/>
                  </a:cxn>
                  <a:cxn ang="0">
                    <a:pos x="4" y="40"/>
                  </a:cxn>
                  <a:cxn ang="0">
                    <a:pos x="71" y="0"/>
                  </a:cxn>
                </a:cxnLst>
                <a:rect l="0" t="0" r="r" b="b"/>
                <a:pathLst>
                  <a:path w="91" h="75">
                    <a:moveTo>
                      <a:pt x="91" y="52"/>
                    </a:moveTo>
                    <a:cubicBezTo>
                      <a:pt x="18" y="75"/>
                      <a:pt x="18" y="75"/>
                      <a:pt x="18" y="75"/>
                    </a:cubicBezTo>
                    <a:cubicBezTo>
                      <a:pt x="18" y="75"/>
                      <a:pt x="0" y="67"/>
                      <a:pt x="4" y="40"/>
                    </a:cubicBezTo>
                    <a:cubicBezTo>
                      <a:pt x="71" y="0"/>
                      <a:pt x="71" y="0"/>
                      <a:pt x="71" y="0"/>
                    </a:cubicBezTo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04" name="Freeform 80"/>
              <p:cNvSpPr/>
              <p:nvPr/>
            </p:nvSpPr>
            <p:spPr bwMode="auto">
              <a:xfrm>
                <a:off x="2387600" y="939800"/>
                <a:ext cx="63500" cy="96837"/>
              </a:xfrm>
              <a:custGeom>
                <a:avLst/>
                <a:gdLst/>
                <a:ahLst/>
                <a:cxnLst>
                  <a:cxn ang="0">
                    <a:pos x="5" y="34"/>
                  </a:cxn>
                  <a:cxn ang="0">
                    <a:pos x="29" y="55"/>
                  </a:cxn>
                  <a:cxn ang="0">
                    <a:pos x="33" y="24"/>
                  </a:cxn>
                  <a:cxn ang="0">
                    <a:pos x="9" y="3"/>
                  </a:cxn>
                  <a:cxn ang="0">
                    <a:pos x="5" y="34"/>
                  </a:cxn>
                </a:cxnLst>
                <a:rect l="0" t="0" r="r" b="b"/>
                <a:pathLst>
                  <a:path w="38" h="58">
                    <a:moveTo>
                      <a:pt x="5" y="34"/>
                    </a:moveTo>
                    <a:cubicBezTo>
                      <a:pt x="11" y="48"/>
                      <a:pt x="22" y="58"/>
                      <a:pt x="29" y="55"/>
                    </a:cubicBezTo>
                    <a:cubicBezTo>
                      <a:pt x="37" y="52"/>
                      <a:pt x="38" y="38"/>
                      <a:pt x="33" y="24"/>
                    </a:cubicBezTo>
                    <a:cubicBezTo>
                      <a:pt x="27" y="9"/>
                      <a:pt x="16" y="0"/>
                      <a:pt x="9" y="3"/>
                    </a:cubicBezTo>
                    <a:cubicBezTo>
                      <a:pt x="1" y="6"/>
                      <a:pt x="0" y="20"/>
                      <a:pt x="5" y="34"/>
                    </a:cubicBezTo>
                    <a:close/>
                  </a:path>
                </a:pathLst>
              </a:custGeom>
              <a:solidFill>
                <a:srgbClr val="AFE2E2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06" name="Freeform 82"/>
              <p:cNvSpPr/>
              <p:nvPr/>
            </p:nvSpPr>
            <p:spPr bwMode="auto">
              <a:xfrm>
                <a:off x="2282825" y="1030288"/>
                <a:ext cx="25400" cy="30162"/>
              </a:xfrm>
              <a:custGeom>
                <a:avLst/>
                <a:gdLst/>
                <a:ahLst/>
                <a:cxnLst>
                  <a:cxn ang="0">
                    <a:pos x="16" y="16"/>
                  </a:cxn>
                  <a:cxn ang="0">
                    <a:pos x="5" y="19"/>
                  </a:cxn>
                  <a:cxn ang="0">
                    <a:pos x="0" y="4"/>
                  </a:cxn>
                  <a:cxn ang="0">
                    <a:pos x="8" y="0"/>
                  </a:cxn>
                </a:cxnLst>
                <a:rect l="0" t="0" r="r" b="b"/>
                <a:pathLst>
                  <a:path w="16" h="19">
                    <a:moveTo>
                      <a:pt x="16" y="16"/>
                    </a:moveTo>
                    <a:lnTo>
                      <a:pt x="5" y="19"/>
                    </a:lnTo>
                    <a:lnTo>
                      <a:pt x="0" y="4"/>
                    </a:lnTo>
                    <a:lnTo>
                      <a:pt x="8" y="0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07" name="Freeform 83"/>
              <p:cNvSpPr/>
              <p:nvPr/>
            </p:nvSpPr>
            <p:spPr bwMode="auto">
              <a:xfrm>
                <a:off x="2265363" y="1033463"/>
                <a:ext cx="25400" cy="39687"/>
              </a:xfrm>
              <a:custGeom>
                <a:avLst/>
                <a:gdLst/>
                <a:ahLst/>
                <a:cxnLst>
                  <a:cxn ang="0">
                    <a:pos x="11" y="2"/>
                  </a:cxn>
                  <a:cxn ang="0">
                    <a:pos x="2" y="0"/>
                  </a:cxn>
                  <a:cxn ang="0">
                    <a:pos x="11" y="24"/>
                  </a:cxn>
                  <a:cxn ang="0">
                    <a:pos x="16" y="16"/>
                  </a:cxn>
                </a:cxnLst>
                <a:rect l="0" t="0" r="r" b="b"/>
                <a:pathLst>
                  <a:path w="16" h="24">
                    <a:moveTo>
                      <a:pt x="11" y="2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13"/>
                      <a:pt x="11" y="24"/>
                      <a:pt x="11" y="24"/>
                    </a:cubicBezTo>
                    <a:cubicBezTo>
                      <a:pt x="16" y="16"/>
                      <a:pt x="16" y="16"/>
                      <a:pt x="16" y="16"/>
                    </a:cubicBezTo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08" name="Freeform 84"/>
              <p:cNvSpPr/>
              <p:nvPr/>
            </p:nvSpPr>
            <p:spPr bwMode="auto">
              <a:xfrm>
                <a:off x="2289175" y="1012825"/>
                <a:ext cx="25400" cy="57150"/>
              </a:xfrm>
              <a:custGeom>
                <a:avLst/>
                <a:gdLst/>
                <a:ahLst/>
                <a:cxnLst>
                  <a:cxn ang="0">
                    <a:pos x="15" y="35"/>
                  </a:cxn>
                  <a:cxn ang="0">
                    <a:pos x="14" y="34"/>
                  </a:cxn>
                  <a:cxn ang="0">
                    <a:pos x="12" y="33"/>
                  </a:cxn>
                  <a:cxn ang="0">
                    <a:pos x="10" y="31"/>
                  </a:cxn>
                  <a:cxn ang="0">
                    <a:pos x="8" y="29"/>
                  </a:cxn>
                  <a:cxn ang="0">
                    <a:pos x="6" y="26"/>
                  </a:cxn>
                  <a:cxn ang="0">
                    <a:pos x="4" y="23"/>
                  </a:cxn>
                  <a:cxn ang="0">
                    <a:pos x="2" y="20"/>
                  </a:cxn>
                  <a:cxn ang="0">
                    <a:pos x="1" y="13"/>
                  </a:cxn>
                  <a:cxn ang="0">
                    <a:pos x="0" y="6"/>
                  </a:cxn>
                  <a:cxn ang="0">
                    <a:pos x="1" y="0"/>
                  </a:cxn>
                  <a:cxn ang="0">
                    <a:pos x="1" y="6"/>
                  </a:cxn>
                  <a:cxn ang="0">
                    <a:pos x="3" y="19"/>
                  </a:cxn>
                  <a:cxn ang="0">
                    <a:pos x="5" y="23"/>
                  </a:cxn>
                  <a:cxn ang="0">
                    <a:pos x="7" y="26"/>
                  </a:cxn>
                  <a:cxn ang="0">
                    <a:pos x="8" y="29"/>
                  </a:cxn>
                  <a:cxn ang="0">
                    <a:pos x="10" y="31"/>
                  </a:cxn>
                  <a:cxn ang="0">
                    <a:pos x="12" y="33"/>
                  </a:cxn>
                  <a:cxn ang="0">
                    <a:pos x="14" y="34"/>
                  </a:cxn>
                  <a:cxn ang="0">
                    <a:pos x="15" y="35"/>
                  </a:cxn>
                </a:cxnLst>
                <a:rect l="0" t="0" r="r" b="b"/>
                <a:pathLst>
                  <a:path w="15" h="35">
                    <a:moveTo>
                      <a:pt x="15" y="35"/>
                    </a:moveTo>
                    <a:cubicBezTo>
                      <a:pt x="15" y="35"/>
                      <a:pt x="15" y="34"/>
                      <a:pt x="14" y="34"/>
                    </a:cubicBezTo>
                    <a:cubicBezTo>
                      <a:pt x="13" y="34"/>
                      <a:pt x="13" y="33"/>
                      <a:pt x="12" y="33"/>
                    </a:cubicBezTo>
                    <a:cubicBezTo>
                      <a:pt x="11" y="32"/>
                      <a:pt x="11" y="32"/>
                      <a:pt x="10" y="31"/>
                    </a:cubicBezTo>
                    <a:cubicBezTo>
                      <a:pt x="9" y="31"/>
                      <a:pt x="9" y="30"/>
                      <a:pt x="8" y="29"/>
                    </a:cubicBezTo>
                    <a:cubicBezTo>
                      <a:pt x="7" y="28"/>
                      <a:pt x="6" y="27"/>
                      <a:pt x="6" y="26"/>
                    </a:cubicBezTo>
                    <a:cubicBezTo>
                      <a:pt x="5" y="25"/>
                      <a:pt x="5" y="24"/>
                      <a:pt x="4" y="23"/>
                    </a:cubicBezTo>
                    <a:cubicBezTo>
                      <a:pt x="3" y="22"/>
                      <a:pt x="3" y="21"/>
                      <a:pt x="2" y="20"/>
                    </a:cubicBezTo>
                    <a:cubicBezTo>
                      <a:pt x="2" y="17"/>
                      <a:pt x="1" y="15"/>
                      <a:pt x="1" y="13"/>
                    </a:cubicBezTo>
                    <a:cubicBezTo>
                      <a:pt x="0" y="10"/>
                      <a:pt x="0" y="8"/>
                      <a:pt x="0" y="6"/>
                    </a:cubicBezTo>
                    <a:cubicBezTo>
                      <a:pt x="1" y="2"/>
                      <a:pt x="1" y="0"/>
                      <a:pt x="1" y="0"/>
                    </a:cubicBezTo>
                    <a:cubicBezTo>
                      <a:pt x="1" y="0"/>
                      <a:pt x="1" y="2"/>
                      <a:pt x="1" y="6"/>
                    </a:cubicBezTo>
                    <a:cubicBezTo>
                      <a:pt x="1" y="10"/>
                      <a:pt x="2" y="15"/>
                      <a:pt x="3" y="19"/>
                    </a:cubicBezTo>
                    <a:cubicBezTo>
                      <a:pt x="4" y="21"/>
                      <a:pt x="4" y="22"/>
                      <a:pt x="5" y="23"/>
                    </a:cubicBezTo>
                    <a:cubicBezTo>
                      <a:pt x="5" y="24"/>
                      <a:pt x="6" y="25"/>
                      <a:pt x="7" y="26"/>
                    </a:cubicBezTo>
                    <a:cubicBezTo>
                      <a:pt x="7" y="27"/>
                      <a:pt x="8" y="28"/>
                      <a:pt x="8" y="29"/>
                    </a:cubicBezTo>
                    <a:cubicBezTo>
                      <a:pt x="9" y="29"/>
                      <a:pt x="10" y="30"/>
                      <a:pt x="10" y="31"/>
                    </a:cubicBezTo>
                    <a:cubicBezTo>
                      <a:pt x="11" y="31"/>
                      <a:pt x="12" y="32"/>
                      <a:pt x="12" y="33"/>
                    </a:cubicBezTo>
                    <a:cubicBezTo>
                      <a:pt x="13" y="33"/>
                      <a:pt x="13" y="33"/>
                      <a:pt x="14" y="34"/>
                    </a:cubicBezTo>
                    <a:cubicBezTo>
                      <a:pt x="15" y="34"/>
                      <a:pt x="15" y="35"/>
                      <a:pt x="15" y="35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10" name="Freeform 86"/>
              <p:cNvSpPr/>
              <p:nvPr/>
            </p:nvSpPr>
            <p:spPr bwMode="auto">
              <a:xfrm>
                <a:off x="2282825" y="1036638"/>
                <a:ext cx="7938" cy="23812"/>
              </a:xfrm>
              <a:custGeom>
                <a:avLst/>
                <a:gdLst/>
                <a:ahLst/>
                <a:cxnLst>
                  <a:cxn ang="0">
                    <a:pos x="5" y="14"/>
                  </a:cxn>
                  <a:cxn ang="0">
                    <a:pos x="3" y="12"/>
                  </a:cxn>
                  <a:cxn ang="0">
                    <a:pos x="2" y="10"/>
                  </a:cxn>
                  <a:cxn ang="0">
                    <a:pos x="1" y="7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" y="4"/>
                  </a:cxn>
                  <a:cxn ang="0">
                    <a:pos x="2" y="7"/>
                  </a:cxn>
                  <a:cxn ang="0">
                    <a:pos x="4" y="12"/>
                  </a:cxn>
                  <a:cxn ang="0">
                    <a:pos x="5" y="14"/>
                  </a:cxn>
                </a:cxnLst>
                <a:rect l="0" t="0" r="r" b="b"/>
                <a:pathLst>
                  <a:path w="5" h="14">
                    <a:moveTo>
                      <a:pt x="5" y="14"/>
                    </a:moveTo>
                    <a:cubicBezTo>
                      <a:pt x="5" y="14"/>
                      <a:pt x="4" y="13"/>
                      <a:pt x="3" y="12"/>
                    </a:cubicBezTo>
                    <a:cubicBezTo>
                      <a:pt x="3" y="11"/>
                      <a:pt x="2" y="11"/>
                      <a:pt x="2" y="10"/>
                    </a:cubicBezTo>
                    <a:cubicBezTo>
                      <a:pt x="2" y="9"/>
                      <a:pt x="1" y="8"/>
                      <a:pt x="1" y="7"/>
                    </a:cubicBezTo>
                    <a:cubicBezTo>
                      <a:pt x="0" y="5"/>
                      <a:pt x="0" y="4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1" y="4"/>
                    </a:cubicBezTo>
                    <a:cubicBezTo>
                      <a:pt x="1" y="5"/>
                      <a:pt x="1" y="6"/>
                      <a:pt x="2" y="7"/>
                    </a:cubicBezTo>
                    <a:cubicBezTo>
                      <a:pt x="2" y="9"/>
                      <a:pt x="3" y="10"/>
                      <a:pt x="4" y="12"/>
                    </a:cubicBezTo>
                    <a:cubicBezTo>
                      <a:pt x="4" y="13"/>
                      <a:pt x="5" y="14"/>
                      <a:pt x="5" y="14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9" name="Group 144"/>
          <p:cNvGrpSpPr/>
          <p:nvPr/>
        </p:nvGrpSpPr>
        <p:grpSpPr>
          <a:xfrm>
            <a:off x="3834518" y="2144799"/>
            <a:ext cx="553610" cy="4435578"/>
            <a:chOff x="2171701" y="1331914"/>
            <a:chExt cx="393700" cy="3154362"/>
          </a:xfrm>
          <a:solidFill>
            <a:schemeClr val="accent1"/>
          </a:solidFill>
        </p:grpSpPr>
        <p:sp>
          <p:nvSpPr>
            <p:cNvPr id="1078" name="Freeform 54"/>
            <p:cNvSpPr/>
            <p:nvPr/>
          </p:nvSpPr>
          <p:spPr bwMode="auto">
            <a:xfrm>
              <a:off x="2492376" y="1331914"/>
              <a:ext cx="73025" cy="3154362"/>
            </a:xfrm>
            <a:custGeom>
              <a:avLst/>
              <a:gdLst/>
              <a:ahLst/>
              <a:cxnLst>
                <a:cxn ang="0">
                  <a:pos x="0" y="2063"/>
                </a:cxn>
                <a:cxn ang="0">
                  <a:pos x="12" y="2073"/>
                </a:cxn>
                <a:cxn ang="0">
                  <a:pos x="24" y="2063"/>
                </a:cxn>
                <a:cxn ang="0">
                  <a:pos x="24" y="10"/>
                </a:cxn>
                <a:cxn ang="0">
                  <a:pos x="12" y="0"/>
                </a:cxn>
                <a:cxn ang="0">
                  <a:pos x="0" y="10"/>
                </a:cxn>
                <a:cxn ang="0">
                  <a:pos x="0" y="2063"/>
                </a:cxn>
              </a:cxnLst>
              <a:rect l="0" t="0" r="r" b="b"/>
              <a:pathLst>
                <a:path w="24" h="2073">
                  <a:moveTo>
                    <a:pt x="0" y="2063"/>
                  </a:moveTo>
                  <a:cubicBezTo>
                    <a:pt x="0" y="2069"/>
                    <a:pt x="6" y="2073"/>
                    <a:pt x="12" y="2073"/>
                  </a:cubicBezTo>
                  <a:cubicBezTo>
                    <a:pt x="19" y="2073"/>
                    <a:pt x="24" y="2069"/>
                    <a:pt x="24" y="2063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5"/>
                    <a:pt x="19" y="0"/>
                    <a:pt x="12" y="0"/>
                  </a:cubicBezTo>
                  <a:cubicBezTo>
                    <a:pt x="6" y="0"/>
                    <a:pt x="0" y="5"/>
                    <a:pt x="0" y="10"/>
                  </a:cubicBezTo>
                  <a:lnTo>
                    <a:pt x="0" y="206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79" name="Rectangle 55"/>
            <p:cNvSpPr>
              <a:spLocks noChangeArrowheads="1"/>
            </p:cNvSpPr>
            <p:nvPr/>
          </p:nvSpPr>
          <p:spPr bwMode="auto">
            <a:xfrm>
              <a:off x="2225675" y="2030413"/>
              <a:ext cx="320675" cy="31750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0" name="Rectangle 56"/>
            <p:cNvSpPr>
              <a:spLocks noChangeArrowheads="1"/>
            </p:cNvSpPr>
            <p:nvPr/>
          </p:nvSpPr>
          <p:spPr bwMode="auto">
            <a:xfrm>
              <a:off x="2225675" y="2179638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1" name="Rectangle 57"/>
            <p:cNvSpPr>
              <a:spLocks noChangeArrowheads="1"/>
            </p:cNvSpPr>
            <p:nvPr/>
          </p:nvSpPr>
          <p:spPr bwMode="auto">
            <a:xfrm>
              <a:off x="2225675" y="1662113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2" name="Rectangle 58"/>
            <p:cNvSpPr>
              <a:spLocks noChangeArrowheads="1"/>
            </p:cNvSpPr>
            <p:nvPr/>
          </p:nvSpPr>
          <p:spPr bwMode="auto">
            <a:xfrm>
              <a:off x="2225675" y="1497013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3" name="Rectangle 59"/>
            <p:cNvSpPr>
              <a:spLocks noChangeArrowheads="1"/>
            </p:cNvSpPr>
            <p:nvPr/>
          </p:nvSpPr>
          <p:spPr bwMode="auto">
            <a:xfrm>
              <a:off x="2225675" y="1814513"/>
              <a:ext cx="320675" cy="31750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4" name="Rectangle 60"/>
            <p:cNvSpPr>
              <a:spLocks noChangeArrowheads="1"/>
            </p:cNvSpPr>
            <p:nvPr/>
          </p:nvSpPr>
          <p:spPr bwMode="auto">
            <a:xfrm>
              <a:off x="2225675" y="2344738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5" name="Rectangle 61"/>
            <p:cNvSpPr>
              <a:spLocks noChangeArrowheads="1"/>
            </p:cNvSpPr>
            <p:nvPr/>
          </p:nvSpPr>
          <p:spPr bwMode="auto">
            <a:xfrm>
              <a:off x="2225675" y="2497138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6" name="Rectangle 62"/>
            <p:cNvSpPr>
              <a:spLocks noChangeArrowheads="1"/>
            </p:cNvSpPr>
            <p:nvPr/>
          </p:nvSpPr>
          <p:spPr bwMode="auto">
            <a:xfrm>
              <a:off x="2225675" y="2660650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7" name="Rectangle 63"/>
            <p:cNvSpPr>
              <a:spLocks noChangeArrowheads="1"/>
            </p:cNvSpPr>
            <p:nvPr/>
          </p:nvSpPr>
          <p:spPr bwMode="auto">
            <a:xfrm>
              <a:off x="2225675" y="2813050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8" name="Rectangle 64"/>
            <p:cNvSpPr>
              <a:spLocks noChangeArrowheads="1"/>
            </p:cNvSpPr>
            <p:nvPr/>
          </p:nvSpPr>
          <p:spPr bwMode="auto">
            <a:xfrm>
              <a:off x="2225675" y="2978150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9" name="Rectangle 65"/>
            <p:cNvSpPr>
              <a:spLocks noChangeArrowheads="1"/>
            </p:cNvSpPr>
            <p:nvPr/>
          </p:nvSpPr>
          <p:spPr bwMode="auto">
            <a:xfrm>
              <a:off x="2225675" y="3127375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90" name="Rectangle 66"/>
            <p:cNvSpPr>
              <a:spLocks noChangeArrowheads="1"/>
            </p:cNvSpPr>
            <p:nvPr/>
          </p:nvSpPr>
          <p:spPr bwMode="auto">
            <a:xfrm>
              <a:off x="2225675" y="3294063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91" name="Rectangle 67"/>
            <p:cNvSpPr>
              <a:spLocks noChangeArrowheads="1"/>
            </p:cNvSpPr>
            <p:nvPr/>
          </p:nvSpPr>
          <p:spPr bwMode="auto">
            <a:xfrm>
              <a:off x="2225675" y="3443288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92" name="Rectangle 68"/>
            <p:cNvSpPr>
              <a:spLocks noChangeArrowheads="1"/>
            </p:cNvSpPr>
            <p:nvPr/>
          </p:nvSpPr>
          <p:spPr bwMode="auto">
            <a:xfrm>
              <a:off x="2225675" y="3609975"/>
              <a:ext cx="320675" cy="31750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93" name="Rectangle 69"/>
            <p:cNvSpPr>
              <a:spLocks noChangeArrowheads="1"/>
            </p:cNvSpPr>
            <p:nvPr/>
          </p:nvSpPr>
          <p:spPr bwMode="auto">
            <a:xfrm>
              <a:off x="2225675" y="3759200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94" name="Rectangle 70"/>
            <p:cNvSpPr>
              <a:spLocks noChangeArrowheads="1"/>
            </p:cNvSpPr>
            <p:nvPr/>
          </p:nvSpPr>
          <p:spPr bwMode="auto">
            <a:xfrm>
              <a:off x="2225675" y="3924300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95" name="Rectangle 71"/>
            <p:cNvSpPr>
              <a:spLocks noChangeArrowheads="1"/>
            </p:cNvSpPr>
            <p:nvPr/>
          </p:nvSpPr>
          <p:spPr bwMode="auto">
            <a:xfrm>
              <a:off x="2225675" y="4076700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96" name="Rectangle 72"/>
            <p:cNvSpPr>
              <a:spLocks noChangeArrowheads="1"/>
            </p:cNvSpPr>
            <p:nvPr/>
          </p:nvSpPr>
          <p:spPr bwMode="auto">
            <a:xfrm>
              <a:off x="2225675" y="4240213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99" name="Freeform 75"/>
            <p:cNvSpPr/>
            <p:nvPr/>
          </p:nvSpPr>
          <p:spPr bwMode="auto">
            <a:xfrm>
              <a:off x="2171701" y="1331914"/>
              <a:ext cx="73025" cy="3154362"/>
            </a:xfrm>
            <a:custGeom>
              <a:avLst/>
              <a:gdLst/>
              <a:ahLst/>
              <a:cxnLst>
                <a:cxn ang="0">
                  <a:pos x="0" y="2063"/>
                </a:cxn>
                <a:cxn ang="0">
                  <a:pos x="12" y="2073"/>
                </a:cxn>
                <a:cxn ang="0">
                  <a:pos x="24" y="2063"/>
                </a:cxn>
                <a:cxn ang="0">
                  <a:pos x="24" y="10"/>
                </a:cxn>
                <a:cxn ang="0">
                  <a:pos x="12" y="0"/>
                </a:cxn>
                <a:cxn ang="0">
                  <a:pos x="0" y="10"/>
                </a:cxn>
                <a:cxn ang="0">
                  <a:pos x="0" y="2063"/>
                </a:cxn>
              </a:cxnLst>
              <a:rect l="0" t="0" r="r" b="b"/>
              <a:pathLst>
                <a:path w="24" h="2073">
                  <a:moveTo>
                    <a:pt x="0" y="2063"/>
                  </a:moveTo>
                  <a:cubicBezTo>
                    <a:pt x="0" y="2069"/>
                    <a:pt x="5" y="2073"/>
                    <a:pt x="12" y="2073"/>
                  </a:cubicBezTo>
                  <a:cubicBezTo>
                    <a:pt x="18" y="2073"/>
                    <a:pt x="24" y="2069"/>
                    <a:pt x="24" y="2063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5"/>
                    <a:pt x="18" y="0"/>
                    <a:pt x="12" y="0"/>
                  </a:cubicBezTo>
                  <a:cubicBezTo>
                    <a:pt x="5" y="0"/>
                    <a:pt x="0" y="5"/>
                    <a:pt x="0" y="10"/>
                  </a:cubicBezTo>
                  <a:lnTo>
                    <a:pt x="0" y="206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Group 149"/>
          <p:cNvGrpSpPr/>
          <p:nvPr/>
        </p:nvGrpSpPr>
        <p:grpSpPr>
          <a:xfrm>
            <a:off x="4961829" y="4803467"/>
            <a:ext cx="817022" cy="1756819"/>
            <a:chOff x="2973388" y="3517900"/>
            <a:chExt cx="581025" cy="1249362"/>
          </a:xfrm>
        </p:grpSpPr>
        <p:sp>
          <p:nvSpPr>
            <p:cNvPr id="1066" name="Rectangle 42"/>
            <p:cNvSpPr>
              <a:spLocks noChangeArrowheads="1"/>
            </p:cNvSpPr>
            <p:nvPr/>
          </p:nvSpPr>
          <p:spPr bwMode="auto">
            <a:xfrm>
              <a:off x="3184525" y="4241800"/>
              <a:ext cx="369888" cy="244475"/>
            </a:xfrm>
            <a:prstGeom prst="rect">
              <a:avLst/>
            </a:prstGeom>
            <a:solidFill>
              <a:schemeClr val="tx1">
                <a:lumMod val="25000"/>
                <a:lumOff val="75000"/>
              </a:schemeClr>
            </a:solidFill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67" name="Freeform 43"/>
            <p:cNvSpPr/>
            <p:nvPr/>
          </p:nvSpPr>
          <p:spPr bwMode="auto">
            <a:xfrm>
              <a:off x="3332163" y="4202113"/>
              <a:ext cx="85725" cy="39687"/>
            </a:xfrm>
            <a:custGeom>
              <a:avLst/>
              <a:gdLst/>
              <a:ahLst/>
              <a:cxnLst>
                <a:cxn ang="0">
                  <a:pos x="51" y="24"/>
                </a:cxn>
                <a:cxn ang="0">
                  <a:pos x="44" y="7"/>
                </a:cxn>
                <a:cxn ang="0">
                  <a:pos x="26" y="0"/>
                </a:cxn>
                <a:cxn ang="0">
                  <a:pos x="24" y="0"/>
                </a:cxn>
                <a:cxn ang="0">
                  <a:pos x="7" y="7"/>
                </a:cxn>
                <a:cxn ang="0">
                  <a:pos x="0" y="24"/>
                </a:cxn>
                <a:cxn ang="0">
                  <a:pos x="8" y="24"/>
                </a:cxn>
                <a:cxn ang="0">
                  <a:pos x="12" y="13"/>
                </a:cxn>
                <a:cxn ang="0">
                  <a:pos x="24" y="8"/>
                </a:cxn>
                <a:cxn ang="0">
                  <a:pos x="26" y="8"/>
                </a:cxn>
                <a:cxn ang="0">
                  <a:pos x="39" y="13"/>
                </a:cxn>
                <a:cxn ang="0">
                  <a:pos x="43" y="24"/>
                </a:cxn>
                <a:cxn ang="0">
                  <a:pos x="51" y="24"/>
                </a:cxn>
              </a:cxnLst>
              <a:rect l="0" t="0" r="r" b="b"/>
              <a:pathLst>
                <a:path w="51" h="24">
                  <a:moveTo>
                    <a:pt x="51" y="24"/>
                  </a:moveTo>
                  <a:cubicBezTo>
                    <a:pt x="51" y="17"/>
                    <a:pt x="49" y="11"/>
                    <a:pt x="44" y="7"/>
                  </a:cubicBezTo>
                  <a:cubicBezTo>
                    <a:pt x="39" y="3"/>
                    <a:pt x="33" y="0"/>
                    <a:pt x="2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8" y="0"/>
                    <a:pt x="11" y="3"/>
                    <a:pt x="7" y="7"/>
                  </a:cubicBezTo>
                  <a:cubicBezTo>
                    <a:pt x="2" y="11"/>
                    <a:pt x="0" y="17"/>
                    <a:pt x="0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0"/>
                    <a:pt x="9" y="16"/>
                    <a:pt x="12" y="13"/>
                  </a:cubicBezTo>
                  <a:cubicBezTo>
                    <a:pt x="16" y="10"/>
                    <a:pt x="20" y="8"/>
                    <a:pt x="24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31" y="8"/>
                    <a:pt x="35" y="10"/>
                    <a:pt x="39" y="13"/>
                  </a:cubicBezTo>
                  <a:cubicBezTo>
                    <a:pt x="42" y="16"/>
                    <a:pt x="43" y="20"/>
                    <a:pt x="43" y="24"/>
                  </a:cubicBezTo>
                  <a:lnTo>
                    <a:pt x="51" y="24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68" name="Rectangle 44"/>
            <p:cNvSpPr>
              <a:spLocks noChangeArrowheads="1"/>
            </p:cNvSpPr>
            <p:nvPr/>
          </p:nvSpPr>
          <p:spPr bwMode="auto">
            <a:xfrm>
              <a:off x="3263900" y="4316413"/>
              <a:ext cx="290513" cy="6350"/>
            </a:xfrm>
            <a:prstGeom prst="rect">
              <a:avLst/>
            </a:prstGeom>
            <a:solidFill>
              <a:srgbClr val="1A1A1A"/>
            </a:solidFill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69" name="Freeform 45"/>
            <p:cNvSpPr/>
            <p:nvPr/>
          </p:nvSpPr>
          <p:spPr bwMode="auto">
            <a:xfrm>
              <a:off x="3263900" y="4316413"/>
              <a:ext cx="290513" cy="6350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83" y="4"/>
                </a:cxn>
                <a:cxn ang="0">
                  <a:pos x="183" y="0"/>
                </a:cxn>
                <a:cxn ang="0">
                  <a:pos x="0" y="0"/>
                </a:cxn>
              </a:cxnLst>
              <a:rect l="0" t="0" r="r" b="b"/>
              <a:pathLst>
                <a:path w="183" h="4">
                  <a:moveTo>
                    <a:pt x="0" y="4"/>
                  </a:moveTo>
                  <a:lnTo>
                    <a:pt x="183" y="4"/>
                  </a:lnTo>
                  <a:lnTo>
                    <a:pt x="183" y="0"/>
                  </a:lnTo>
                  <a:lnTo>
                    <a:pt x="0" y="0"/>
                  </a:ln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70" name="Freeform 46"/>
            <p:cNvSpPr/>
            <p:nvPr/>
          </p:nvSpPr>
          <p:spPr bwMode="auto">
            <a:xfrm>
              <a:off x="3348038" y="4295775"/>
              <a:ext cx="53975" cy="46037"/>
            </a:xfrm>
            <a:custGeom>
              <a:avLst/>
              <a:gdLst/>
              <a:ahLst/>
              <a:cxnLst>
                <a:cxn ang="0">
                  <a:pos x="8" y="29"/>
                </a:cxn>
                <a:cxn ang="0">
                  <a:pos x="0" y="15"/>
                </a:cxn>
                <a:cxn ang="0">
                  <a:pos x="8" y="0"/>
                </a:cxn>
                <a:cxn ang="0">
                  <a:pos x="25" y="0"/>
                </a:cxn>
                <a:cxn ang="0">
                  <a:pos x="34" y="15"/>
                </a:cxn>
                <a:cxn ang="0">
                  <a:pos x="25" y="29"/>
                </a:cxn>
                <a:cxn ang="0">
                  <a:pos x="8" y="29"/>
                </a:cxn>
              </a:cxnLst>
              <a:rect l="0" t="0" r="r" b="b"/>
              <a:pathLst>
                <a:path w="34" h="29">
                  <a:moveTo>
                    <a:pt x="8" y="29"/>
                  </a:moveTo>
                  <a:lnTo>
                    <a:pt x="0" y="15"/>
                  </a:lnTo>
                  <a:lnTo>
                    <a:pt x="8" y="0"/>
                  </a:lnTo>
                  <a:lnTo>
                    <a:pt x="25" y="0"/>
                  </a:lnTo>
                  <a:lnTo>
                    <a:pt x="34" y="15"/>
                  </a:lnTo>
                  <a:lnTo>
                    <a:pt x="25" y="29"/>
                  </a:lnTo>
                  <a:lnTo>
                    <a:pt x="8" y="29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1" name="Group 147"/>
            <p:cNvGrpSpPr/>
            <p:nvPr/>
          </p:nvGrpSpPr>
          <p:grpSpPr>
            <a:xfrm>
              <a:off x="2973388" y="3517900"/>
              <a:ext cx="431800" cy="1249362"/>
              <a:chOff x="2973388" y="3517900"/>
              <a:chExt cx="431800" cy="1249362"/>
            </a:xfrm>
            <a:solidFill>
              <a:schemeClr val="tx1">
                <a:lumMod val="50000"/>
                <a:lumOff val="50000"/>
              </a:schemeClr>
            </a:solidFill>
          </p:grpSpPr>
          <p:grpSp>
            <p:nvGrpSpPr>
              <p:cNvPr id="12" name="Group 146"/>
              <p:cNvGrpSpPr/>
              <p:nvPr/>
            </p:nvGrpSpPr>
            <p:grpSpPr>
              <a:xfrm>
                <a:off x="2973388" y="3541713"/>
                <a:ext cx="431800" cy="1225549"/>
                <a:chOff x="2973388" y="3541713"/>
                <a:chExt cx="431800" cy="1225549"/>
              </a:xfrm>
              <a:grpFill/>
            </p:grpSpPr>
            <p:sp>
              <p:nvSpPr>
                <p:cNvPr id="1029" name="Oval 5"/>
                <p:cNvSpPr>
                  <a:spLocks noChangeArrowheads="1"/>
                </p:cNvSpPr>
                <p:nvPr/>
              </p:nvSpPr>
              <p:spPr bwMode="auto">
                <a:xfrm>
                  <a:off x="3224213" y="3619500"/>
                  <a:ext cx="22225" cy="26987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30" name="Freeform 6"/>
                <p:cNvSpPr/>
                <p:nvPr/>
              </p:nvSpPr>
              <p:spPr bwMode="auto">
                <a:xfrm>
                  <a:off x="3146425" y="3694113"/>
                  <a:ext cx="71438" cy="58737"/>
                </a:xfrm>
                <a:custGeom>
                  <a:avLst/>
                  <a:gdLst/>
                  <a:ahLst/>
                  <a:cxnLst>
                    <a:cxn ang="0">
                      <a:pos x="28" y="0"/>
                    </a:cxn>
                    <a:cxn ang="0">
                      <a:pos x="0" y="19"/>
                    </a:cxn>
                    <a:cxn ang="0">
                      <a:pos x="7" y="35"/>
                    </a:cxn>
                    <a:cxn ang="0">
                      <a:pos x="41" y="28"/>
                    </a:cxn>
                    <a:cxn ang="0">
                      <a:pos x="43" y="7"/>
                    </a:cxn>
                  </a:cxnLst>
                  <a:rect l="0" t="0" r="r" b="b"/>
                  <a:pathLst>
                    <a:path w="43" h="35">
                      <a:moveTo>
                        <a:pt x="28" y="0"/>
                      </a:moveTo>
                      <a:cubicBezTo>
                        <a:pt x="28" y="0"/>
                        <a:pt x="30" y="29"/>
                        <a:pt x="0" y="19"/>
                      </a:cubicBezTo>
                      <a:cubicBezTo>
                        <a:pt x="7" y="35"/>
                        <a:pt x="7" y="35"/>
                        <a:pt x="7" y="35"/>
                      </a:cubicBezTo>
                      <a:cubicBezTo>
                        <a:pt x="41" y="28"/>
                        <a:pt x="41" y="28"/>
                        <a:pt x="41" y="28"/>
                      </a:cubicBezTo>
                      <a:cubicBezTo>
                        <a:pt x="43" y="7"/>
                        <a:pt x="43" y="7"/>
                        <a:pt x="43" y="7"/>
                      </a:cubicBezTo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71" name="Freeform 47"/>
                <p:cNvSpPr/>
                <p:nvPr/>
              </p:nvSpPr>
              <p:spPr bwMode="auto">
                <a:xfrm>
                  <a:off x="3152775" y="4138613"/>
                  <a:ext cx="150813" cy="581025"/>
                </a:xfrm>
                <a:custGeom>
                  <a:avLst/>
                  <a:gdLst/>
                  <a:ahLst/>
                  <a:cxnLst>
                    <a:cxn ang="0">
                      <a:pos x="90" y="320"/>
                    </a:cxn>
                    <a:cxn ang="0">
                      <a:pos x="68" y="209"/>
                    </a:cxn>
                    <a:cxn ang="0">
                      <a:pos x="71" y="19"/>
                    </a:cxn>
                    <a:cxn ang="0">
                      <a:pos x="71" y="0"/>
                    </a:cxn>
                    <a:cxn ang="0">
                      <a:pos x="7" y="11"/>
                    </a:cxn>
                    <a:cxn ang="0">
                      <a:pos x="18" y="215"/>
                    </a:cxn>
                    <a:cxn ang="0">
                      <a:pos x="37" y="320"/>
                    </a:cxn>
                    <a:cxn ang="0">
                      <a:pos x="8" y="349"/>
                    </a:cxn>
                    <a:cxn ang="0">
                      <a:pos x="90" y="349"/>
                    </a:cxn>
                    <a:cxn ang="0">
                      <a:pos x="90" y="320"/>
                    </a:cxn>
                  </a:cxnLst>
                  <a:rect l="0" t="0" r="r" b="b"/>
                  <a:pathLst>
                    <a:path w="90" h="349">
                      <a:moveTo>
                        <a:pt x="90" y="320"/>
                      </a:moveTo>
                      <a:cubicBezTo>
                        <a:pt x="90" y="320"/>
                        <a:pt x="72" y="243"/>
                        <a:pt x="68" y="209"/>
                      </a:cubicBezTo>
                      <a:cubicBezTo>
                        <a:pt x="64" y="166"/>
                        <a:pt x="69" y="50"/>
                        <a:pt x="71" y="19"/>
                      </a:cubicBezTo>
                      <a:cubicBezTo>
                        <a:pt x="71" y="14"/>
                        <a:pt x="71" y="0"/>
                        <a:pt x="71" y="0"/>
                      </a:cubicBezTo>
                      <a:cubicBezTo>
                        <a:pt x="7" y="11"/>
                        <a:pt x="7" y="11"/>
                        <a:pt x="7" y="11"/>
                      </a:cubicBezTo>
                      <a:cubicBezTo>
                        <a:pt x="7" y="11"/>
                        <a:pt x="14" y="182"/>
                        <a:pt x="18" y="215"/>
                      </a:cubicBezTo>
                      <a:cubicBezTo>
                        <a:pt x="22" y="247"/>
                        <a:pt x="37" y="320"/>
                        <a:pt x="37" y="320"/>
                      </a:cubicBezTo>
                      <a:cubicBezTo>
                        <a:pt x="0" y="329"/>
                        <a:pt x="8" y="349"/>
                        <a:pt x="8" y="349"/>
                      </a:cubicBezTo>
                      <a:cubicBezTo>
                        <a:pt x="90" y="349"/>
                        <a:pt x="90" y="349"/>
                        <a:pt x="90" y="349"/>
                      </a:cubicBezTo>
                      <a:lnTo>
                        <a:pt x="90" y="3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72" name="Freeform 48"/>
                <p:cNvSpPr/>
                <p:nvPr/>
              </p:nvSpPr>
              <p:spPr bwMode="auto">
                <a:xfrm>
                  <a:off x="2973388" y="4146550"/>
                  <a:ext cx="273050" cy="620712"/>
                </a:xfrm>
                <a:custGeom>
                  <a:avLst/>
                  <a:gdLst/>
                  <a:ahLst/>
                  <a:cxnLst>
                    <a:cxn ang="0">
                      <a:pos x="112" y="115"/>
                    </a:cxn>
                    <a:cxn ang="0">
                      <a:pos x="164" y="7"/>
                    </a:cxn>
                    <a:cxn ang="0">
                      <a:pos x="48" y="0"/>
                    </a:cxn>
                    <a:cxn ang="0">
                      <a:pos x="40" y="194"/>
                    </a:cxn>
                    <a:cxn ang="0">
                      <a:pos x="53" y="340"/>
                    </a:cxn>
                    <a:cxn ang="0">
                      <a:pos x="0" y="373"/>
                    </a:cxn>
                    <a:cxn ang="0">
                      <a:pos x="96" y="373"/>
                    </a:cxn>
                    <a:cxn ang="0">
                      <a:pos x="97" y="345"/>
                    </a:cxn>
                    <a:cxn ang="0">
                      <a:pos x="95" y="193"/>
                    </a:cxn>
                    <a:cxn ang="0">
                      <a:pos x="112" y="115"/>
                    </a:cxn>
                  </a:cxnLst>
                  <a:rect l="0" t="0" r="r" b="b"/>
                  <a:pathLst>
                    <a:path w="164" h="373">
                      <a:moveTo>
                        <a:pt x="112" y="115"/>
                      </a:moveTo>
                      <a:cubicBezTo>
                        <a:pt x="164" y="7"/>
                        <a:pt x="164" y="7"/>
                        <a:pt x="164" y="7"/>
                      </a:cubicBezTo>
                      <a:cubicBezTo>
                        <a:pt x="48" y="0"/>
                        <a:pt x="48" y="0"/>
                        <a:pt x="48" y="0"/>
                      </a:cubicBezTo>
                      <a:cubicBezTo>
                        <a:pt x="48" y="0"/>
                        <a:pt x="45" y="132"/>
                        <a:pt x="40" y="194"/>
                      </a:cubicBezTo>
                      <a:cubicBezTo>
                        <a:pt x="38" y="218"/>
                        <a:pt x="50" y="316"/>
                        <a:pt x="53" y="340"/>
                      </a:cubicBezTo>
                      <a:cubicBezTo>
                        <a:pt x="11" y="340"/>
                        <a:pt x="0" y="373"/>
                        <a:pt x="0" y="373"/>
                      </a:cubicBezTo>
                      <a:cubicBezTo>
                        <a:pt x="96" y="373"/>
                        <a:pt x="96" y="373"/>
                        <a:pt x="96" y="373"/>
                      </a:cubicBezTo>
                      <a:cubicBezTo>
                        <a:pt x="97" y="345"/>
                        <a:pt x="97" y="345"/>
                        <a:pt x="97" y="345"/>
                      </a:cubicBezTo>
                      <a:cubicBezTo>
                        <a:pt x="97" y="345"/>
                        <a:pt x="91" y="274"/>
                        <a:pt x="95" y="193"/>
                      </a:cubicBezTo>
                      <a:cubicBezTo>
                        <a:pt x="96" y="174"/>
                        <a:pt x="112" y="115"/>
                        <a:pt x="112" y="11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73" name="Freeform 49"/>
                <p:cNvSpPr>
                  <a:spLocks noEditPoints="1"/>
                </p:cNvSpPr>
                <p:nvPr/>
              </p:nvSpPr>
              <p:spPr bwMode="auto">
                <a:xfrm>
                  <a:off x="2976563" y="3541713"/>
                  <a:ext cx="428625" cy="685800"/>
                </a:xfrm>
                <a:custGeom>
                  <a:avLst/>
                  <a:gdLst/>
                  <a:ahLst/>
                  <a:cxnLst>
                    <a:cxn ang="0">
                      <a:pos x="252" y="390"/>
                    </a:cxn>
                    <a:cxn ang="0">
                      <a:pos x="258" y="390"/>
                    </a:cxn>
                    <a:cxn ang="0">
                      <a:pos x="251" y="252"/>
                    </a:cxn>
                    <a:cxn ang="0">
                      <a:pos x="227" y="144"/>
                    </a:cxn>
                    <a:cxn ang="0">
                      <a:pos x="173" y="115"/>
                    </a:cxn>
                    <a:cxn ang="0">
                      <a:pos x="173" y="109"/>
                    </a:cxn>
                    <a:cxn ang="0">
                      <a:pos x="173" y="109"/>
                    </a:cxn>
                    <a:cxn ang="0">
                      <a:pos x="173" y="99"/>
                    </a:cxn>
                    <a:cxn ang="0">
                      <a:pos x="159" y="93"/>
                    </a:cxn>
                    <a:cxn ang="0">
                      <a:pos x="152" y="25"/>
                    </a:cxn>
                    <a:cxn ang="0">
                      <a:pos x="132" y="13"/>
                    </a:cxn>
                    <a:cxn ang="0">
                      <a:pos x="132" y="13"/>
                    </a:cxn>
                    <a:cxn ang="0">
                      <a:pos x="112" y="4"/>
                    </a:cxn>
                    <a:cxn ang="0">
                      <a:pos x="100" y="0"/>
                    </a:cxn>
                    <a:cxn ang="0">
                      <a:pos x="33" y="19"/>
                    </a:cxn>
                    <a:cxn ang="0">
                      <a:pos x="3" y="39"/>
                    </a:cxn>
                    <a:cxn ang="0">
                      <a:pos x="82" y="152"/>
                    </a:cxn>
                    <a:cxn ang="0">
                      <a:pos x="80" y="159"/>
                    </a:cxn>
                    <a:cxn ang="0">
                      <a:pos x="57" y="244"/>
                    </a:cxn>
                    <a:cxn ang="0">
                      <a:pos x="30" y="370"/>
                    </a:cxn>
                    <a:cxn ang="0">
                      <a:pos x="197" y="370"/>
                    </a:cxn>
                    <a:cxn ang="0">
                      <a:pos x="209" y="231"/>
                    </a:cxn>
                    <a:cxn ang="0">
                      <a:pos x="215" y="262"/>
                    </a:cxn>
                    <a:cxn ang="0">
                      <a:pos x="223" y="390"/>
                    </a:cxn>
                    <a:cxn ang="0">
                      <a:pos x="227" y="390"/>
                    </a:cxn>
                    <a:cxn ang="0">
                      <a:pos x="227" y="395"/>
                    </a:cxn>
                    <a:cxn ang="0">
                      <a:pos x="227" y="396"/>
                    </a:cxn>
                    <a:cxn ang="0">
                      <a:pos x="241" y="411"/>
                    </a:cxn>
                    <a:cxn ang="0">
                      <a:pos x="252" y="394"/>
                    </a:cxn>
                    <a:cxn ang="0">
                      <a:pos x="252" y="393"/>
                    </a:cxn>
                    <a:cxn ang="0">
                      <a:pos x="252" y="390"/>
                    </a:cxn>
                    <a:cxn ang="0">
                      <a:pos x="130" y="103"/>
                    </a:cxn>
                    <a:cxn ang="0">
                      <a:pos x="121" y="112"/>
                    </a:cxn>
                    <a:cxn ang="0">
                      <a:pos x="107" y="113"/>
                    </a:cxn>
                    <a:cxn ang="0">
                      <a:pos x="37" y="45"/>
                    </a:cxn>
                    <a:cxn ang="0">
                      <a:pos x="102" y="27"/>
                    </a:cxn>
                    <a:cxn ang="0">
                      <a:pos x="101" y="21"/>
                    </a:cxn>
                    <a:cxn ang="0">
                      <a:pos x="105" y="22"/>
                    </a:cxn>
                    <a:cxn ang="0">
                      <a:pos x="124" y="25"/>
                    </a:cxn>
                    <a:cxn ang="0">
                      <a:pos x="120" y="32"/>
                    </a:cxn>
                    <a:cxn ang="0">
                      <a:pos x="106" y="38"/>
                    </a:cxn>
                    <a:cxn ang="0">
                      <a:pos x="111" y="47"/>
                    </a:cxn>
                    <a:cxn ang="0">
                      <a:pos x="111" y="47"/>
                    </a:cxn>
                    <a:cxn ang="0">
                      <a:pos x="102" y="72"/>
                    </a:cxn>
                    <a:cxn ang="0">
                      <a:pos x="130" y="92"/>
                    </a:cxn>
                    <a:cxn ang="0">
                      <a:pos x="130" y="103"/>
                    </a:cxn>
                  </a:cxnLst>
                  <a:rect l="0" t="0" r="r" b="b"/>
                  <a:pathLst>
                    <a:path w="258" h="412">
                      <a:moveTo>
                        <a:pt x="252" y="390"/>
                      </a:moveTo>
                      <a:cubicBezTo>
                        <a:pt x="258" y="390"/>
                        <a:pt x="258" y="390"/>
                        <a:pt x="258" y="390"/>
                      </a:cubicBezTo>
                      <a:cubicBezTo>
                        <a:pt x="258" y="390"/>
                        <a:pt x="254" y="283"/>
                        <a:pt x="251" y="252"/>
                      </a:cubicBezTo>
                      <a:cubicBezTo>
                        <a:pt x="243" y="191"/>
                        <a:pt x="231" y="152"/>
                        <a:pt x="227" y="144"/>
                      </a:cubicBezTo>
                      <a:cubicBezTo>
                        <a:pt x="221" y="135"/>
                        <a:pt x="173" y="115"/>
                        <a:pt x="173" y="115"/>
                      </a:cubicBezTo>
                      <a:cubicBezTo>
                        <a:pt x="173" y="109"/>
                        <a:pt x="173" y="109"/>
                        <a:pt x="173" y="109"/>
                      </a:cubicBezTo>
                      <a:cubicBezTo>
                        <a:pt x="173" y="109"/>
                        <a:pt x="173" y="109"/>
                        <a:pt x="173" y="109"/>
                      </a:cubicBezTo>
                      <a:cubicBezTo>
                        <a:pt x="173" y="99"/>
                        <a:pt x="173" y="99"/>
                        <a:pt x="173" y="99"/>
                      </a:cubicBezTo>
                      <a:cubicBezTo>
                        <a:pt x="159" y="93"/>
                        <a:pt x="159" y="93"/>
                        <a:pt x="159" y="93"/>
                      </a:cubicBezTo>
                      <a:cubicBezTo>
                        <a:pt x="159" y="93"/>
                        <a:pt x="156" y="30"/>
                        <a:pt x="152" y="25"/>
                      </a:cubicBezTo>
                      <a:cubicBezTo>
                        <a:pt x="140" y="8"/>
                        <a:pt x="132" y="13"/>
                        <a:pt x="132" y="13"/>
                      </a:cubicBezTo>
                      <a:cubicBezTo>
                        <a:pt x="132" y="13"/>
                        <a:pt x="132" y="13"/>
                        <a:pt x="132" y="13"/>
                      </a:cubicBezTo>
                      <a:cubicBezTo>
                        <a:pt x="126" y="9"/>
                        <a:pt x="116" y="6"/>
                        <a:pt x="112" y="4"/>
                      </a:cubicBezTo>
                      <a:cubicBezTo>
                        <a:pt x="103" y="1"/>
                        <a:pt x="100" y="0"/>
                        <a:pt x="100" y="0"/>
                      </a:cubicBezTo>
                      <a:cubicBezTo>
                        <a:pt x="33" y="19"/>
                        <a:pt x="33" y="19"/>
                        <a:pt x="33" y="19"/>
                      </a:cubicBezTo>
                      <a:cubicBezTo>
                        <a:pt x="33" y="19"/>
                        <a:pt x="4" y="28"/>
                        <a:pt x="3" y="39"/>
                      </a:cubicBezTo>
                      <a:cubicBezTo>
                        <a:pt x="0" y="65"/>
                        <a:pt x="61" y="130"/>
                        <a:pt x="82" y="152"/>
                      </a:cubicBezTo>
                      <a:cubicBezTo>
                        <a:pt x="82" y="154"/>
                        <a:pt x="81" y="156"/>
                        <a:pt x="80" y="159"/>
                      </a:cubicBezTo>
                      <a:cubicBezTo>
                        <a:pt x="74" y="180"/>
                        <a:pt x="66" y="208"/>
                        <a:pt x="57" y="244"/>
                      </a:cubicBezTo>
                      <a:cubicBezTo>
                        <a:pt x="45" y="293"/>
                        <a:pt x="30" y="370"/>
                        <a:pt x="30" y="370"/>
                      </a:cubicBezTo>
                      <a:cubicBezTo>
                        <a:pt x="197" y="370"/>
                        <a:pt x="197" y="370"/>
                        <a:pt x="197" y="370"/>
                      </a:cubicBezTo>
                      <a:cubicBezTo>
                        <a:pt x="197" y="370"/>
                        <a:pt x="199" y="295"/>
                        <a:pt x="209" y="231"/>
                      </a:cubicBezTo>
                      <a:cubicBezTo>
                        <a:pt x="211" y="240"/>
                        <a:pt x="214" y="250"/>
                        <a:pt x="215" y="262"/>
                      </a:cubicBezTo>
                      <a:cubicBezTo>
                        <a:pt x="219" y="290"/>
                        <a:pt x="223" y="390"/>
                        <a:pt x="223" y="390"/>
                      </a:cubicBezTo>
                      <a:cubicBezTo>
                        <a:pt x="227" y="390"/>
                        <a:pt x="227" y="390"/>
                        <a:pt x="227" y="390"/>
                      </a:cubicBezTo>
                      <a:cubicBezTo>
                        <a:pt x="227" y="391"/>
                        <a:pt x="227" y="393"/>
                        <a:pt x="227" y="395"/>
                      </a:cubicBezTo>
                      <a:cubicBezTo>
                        <a:pt x="227" y="396"/>
                        <a:pt x="227" y="396"/>
                        <a:pt x="227" y="396"/>
                      </a:cubicBezTo>
                      <a:cubicBezTo>
                        <a:pt x="228" y="405"/>
                        <a:pt x="234" y="412"/>
                        <a:pt x="241" y="411"/>
                      </a:cubicBezTo>
                      <a:cubicBezTo>
                        <a:pt x="248" y="410"/>
                        <a:pt x="253" y="403"/>
                        <a:pt x="252" y="394"/>
                      </a:cubicBezTo>
                      <a:cubicBezTo>
                        <a:pt x="252" y="393"/>
                        <a:pt x="252" y="393"/>
                        <a:pt x="252" y="393"/>
                      </a:cubicBezTo>
                      <a:cubicBezTo>
                        <a:pt x="252" y="392"/>
                        <a:pt x="252" y="391"/>
                        <a:pt x="252" y="390"/>
                      </a:cubicBezTo>
                      <a:close/>
                      <a:moveTo>
                        <a:pt x="130" y="103"/>
                      </a:moveTo>
                      <a:cubicBezTo>
                        <a:pt x="128" y="108"/>
                        <a:pt x="122" y="112"/>
                        <a:pt x="121" y="112"/>
                      </a:cubicBezTo>
                      <a:cubicBezTo>
                        <a:pt x="115" y="113"/>
                        <a:pt x="111" y="114"/>
                        <a:pt x="107" y="113"/>
                      </a:cubicBezTo>
                      <a:cubicBezTo>
                        <a:pt x="92" y="104"/>
                        <a:pt x="37" y="49"/>
                        <a:pt x="37" y="45"/>
                      </a:cubicBezTo>
                      <a:cubicBezTo>
                        <a:pt x="36" y="42"/>
                        <a:pt x="102" y="27"/>
                        <a:pt x="102" y="27"/>
                      </a:cubicBezTo>
                      <a:cubicBezTo>
                        <a:pt x="101" y="21"/>
                        <a:pt x="101" y="21"/>
                        <a:pt x="101" y="21"/>
                      </a:cubicBezTo>
                      <a:cubicBezTo>
                        <a:pt x="102" y="21"/>
                        <a:pt x="103" y="21"/>
                        <a:pt x="105" y="22"/>
                      </a:cubicBezTo>
                      <a:cubicBezTo>
                        <a:pt x="109" y="23"/>
                        <a:pt x="117" y="25"/>
                        <a:pt x="124" y="25"/>
                      </a:cubicBezTo>
                      <a:cubicBezTo>
                        <a:pt x="123" y="27"/>
                        <a:pt x="121" y="29"/>
                        <a:pt x="120" y="32"/>
                      </a:cubicBezTo>
                      <a:cubicBezTo>
                        <a:pt x="106" y="38"/>
                        <a:pt x="106" y="38"/>
                        <a:pt x="106" y="38"/>
                      </a:cubicBezTo>
                      <a:cubicBezTo>
                        <a:pt x="111" y="47"/>
                        <a:pt x="111" y="47"/>
                        <a:pt x="111" y="47"/>
                      </a:cubicBezTo>
                      <a:cubicBezTo>
                        <a:pt x="111" y="47"/>
                        <a:pt x="111" y="47"/>
                        <a:pt x="111" y="47"/>
                      </a:cubicBezTo>
                      <a:cubicBezTo>
                        <a:pt x="105" y="58"/>
                        <a:pt x="100" y="69"/>
                        <a:pt x="102" y="72"/>
                      </a:cubicBezTo>
                      <a:cubicBezTo>
                        <a:pt x="106" y="80"/>
                        <a:pt x="130" y="92"/>
                        <a:pt x="130" y="92"/>
                      </a:cubicBezTo>
                      <a:cubicBezTo>
                        <a:pt x="130" y="92"/>
                        <a:pt x="131" y="101"/>
                        <a:pt x="130" y="10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1111" name="Freeform 87"/>
              <p:cNvSpPr/>
              <p:nvPr/>
            </p:nvSpPr>
            <p:spPr bwMode="auto">
              <a:xfrm>
                <a:off x="3182938" y="3517900"/>
                <a:ext cx="146050" cy="207962"/>
              </a:xfrm>
              <a:custGeom>
                <a:avLst/>
                <a:gdLst/>
                <a:ahLst/>
                <a:cxnLst>
                  <a:cxn ang="0">
                    <a:pos x="6" y="30"/>
                  </a:cxn>
                  <a:cxn ang="0">
                    <a:pos x="6" y="3"/>
                  </a:cxn>
                  <a:cxn ang="0">
                    <a:pos x="44" y="9"/>
                  </a:cxn>
                  <a:cxn ang="0">
                    <a:pos x="67" y="14"/>
                  </a:cxn>
                  <a:cxn ang="0">
                    <a:pos x="88" y="56"/>
                  </a:cxn>
                  <a:cxn ang="0">
                    <a:pos x="51" y="112"/>
                  </a:cxn>
                  <a:cxn ang="0">
                    <a:pos x="39" y="125"/>
                  </a:cxn>
                </a:cxnLst>
                <a:rect l="0" t="0" r="r" b="b"/>
                <a:pathLst>
                  <a:path w="88" h="125">
                    <a:moveTo>
                      <a:pt x="6" y="30"/>
                    </a:moveTo>
                    <a:cubicBezTo>
                      <a:pt x="6" y="30"/>
                      <a:pt x="0" y="0"/>
                      <a:pt x="6" y="3"/>
                    </a:cubicBezTo>
                    <a:cubicBezTo>
                      <a:pt x="25" y="11"/>
                      <a:pt x="34" y="7"/>
                      <a:pt x="44" y="9"/>
                    </a:cubicBezTo>
                    <a:cubicBezTo>
                      <a:pt x="55" y="10"/>
                      <a:pt x="58" y="9"/>
                      <a:pt x="67" y="14"/>
                    </a:cubicBezTo>
                    <a:cubicBezTo>
                      <a:pt x="88" y="27"/>
                      <a:pt x="88" y="36"/>
                      <a:pt x="88" y="56"/>
                    </a:cubicBezTo>
                    <a:cubicBezTo>
                      <a:pt x="88" y="94"/>
                      <a:pt x="69" y="95"/>
                      <a:pt x="51" y="112"/>
                    </a:cubicBezTo>
                    <a:cubicBezTo>
                      <a:pt x="39" y="125"/>
                      <a:pt x="39" y="125"/>
                      <a:pt x="39" y="12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3" name="Group 20"/>
          <p:cNvGrpSpPr/>
          <p:nvPr/>
        </p:nvGrpSpPr>
        <p:grpSpPr>
          <a:xfrm>
            <a:off x="4611357" y="1366167"/>
            <a:ext cx="1629579" cy="1024183"/>
            <a:chOff x="686838" y="2184398"/>
            <a:chExt cx="1192213" cy="749301"/>
          </a:xfrm>
          <a:solidFill>
            <a:schemeClr val="accent2"/>
          </a:solidFill>
        </p:grpSpPr>
        <p:sp>
          <p:nvSpPr>
            <p:cNvPr id="152" name="Freeform 7"/>
            <p:cNvSpPr>
              <a:spLocks noEditPoints="1"/>
            </p:cNvSpPr>
            <p:nvPr/>
          </p:nvSpPr>
          <p:spPr bwMode="auto">
            <a:xfrm>
              <a:off x="686838" y="2198686"/>
              <a:ext cx="609600" cy="735013"/>
            </a:xfrm>
            <a:custGeom>
              <a:avLst/>
              <a:gdLst/>
              <a:ahLst/>
              <a:cxnLst>
                <a:cxn ang="0">
                  <a:pos x="128" y="28"/>
                </a:cxn>
                <a:cxn ang="0">
                  <a:pos x="94" y="16"/>
                </a:cxn>
                <a:cxn ang="0">
                  <a:pos x="39" y="70"/>
                </a:cxn>
                <a:cxn ang="0">
                  <a:pos x="40" y="80"/>
                </a:cxn>
                <a:cxn ang="0">
                  <a:pos x="0" y="136"/>
                </a:cxn>
                <a:cxn ang="0">
                  <a:pos x="59" y="195"/>
                </a:cxn>
                <a:cxn ang="0">
                  <a:pos x="67" y="194"/>
                </a:cxn>
                <a:cxn ang="0">
                  <a:pos x="162" y="194"/>
                </a:cxn>
                <a:cxn ang="0">
                  <a:pos x="162" y="0"/>
                </a:cxn>
                <a:cxn ang="0">
                  <a:pos x="128" y="28"/>
                </a:cxn>
                <a:cxn ang="0">
                  <a:pos x="134" y="107"/>
                </a:cxn>
                <a:cxn ang="0">
                  <a:pos x="134" y="106"/>
                </a:cxn>
                <a:cxn ang="0">
                  <a:pos x="134" y="107"/>
                </a:cxn>
              </a:cxnLst>
              <a:rect l="0" t="0" r="r" b="b"/>
              <a:pathLst>
                <a:path w="162" h="195">
                  <a:moveTo>
                    <a:pt x="128" y="28"/>
                  </a:moveTo>
                  <a:cubicBezTo>
                    <a:pt x="119" y="20"/>
                    <a:pt x="107" y="16"/>
                    <a:pt x="94" y="16"/>
                  </a:cubicBezTo>
                  <a:cubicBezTo>
                    <a:pt x="64" y="16"/>
                    <a:pt x="39" y="40"/>
                    <a:pt x="39" y="70"/>
                  </a:cubicBezTo>
                  <a:cubicBezTo>
                    <a:pt x="39" y="73"/>
                    <a:pt x="40" y="77"/>
                    <a:pt x="40" y="80"/>
                  </a:cubicBezTo>
                  <a:cubicBezTo>
                    <a:pt x="17" y="88"/>
                    <a:pt x="0" y="110"/>
                    <a:pt x="0" y="136"/>
                  </a:cubicBezTo>
                  <a:cubicBezTo>
                    <a:pt x="0" y="169"/>
                    <a:pt x="26" y="195"/>
                    <a:pt x="59" y="195"/>
                  </a:cubicBezTo>
                  <a:cubicBezTo>
                    <a:pt x="61" y="195"/>
                    <a:pt x="64" y="195"/>
                    <a:pt x="67" y="194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48" y="5"/>
                    <a:pt x="136" y="15"/>
                    <a:pt x="128" y="28"/>
                  </a:cubicBezTo>
                  <a:close/>
                  <a:moveTo>
                    <a:pt x="134" y="107"/>
                  </a:moveTo>
                  <a:cubicBezTo>
                    <a:pt x="134" y="107"/>
                    <a:pt x="134" y="107"/>
                    <a:pt x="134" y="106"/>
                  </a:cubicBezTo>
                  <a:cubicBezTo>
                    <a:pt x="134" y="107"/>
                    <a:pt x="134" y="107"/>
                    <a:pt x="134" y="10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3" name="Freeform 8"/>
            <p:cNvSpPr/>
            <p:nvPr/>
          </p:nvSpPr>
          <p:spPr bwMode="auto">
            <a:xfrm>
              <a:off x="1296438" y="2184398"/>
              <a:ext cx="582613" cy="749300"/>
            </a:xfrm>
            <a:custGeom>
              <a:avLst/>
              <a:gdLst/>
              <a:ahLst/>
              <a:cxnLst>
                <a:cxn ang="0">
                  <a:pos x="90" y="65"/>
                </a:cxn>
                <a:cxn ang="0">
                  <a:pos x="23" y="0"/>
                </a:cxn>
                <a:cxn ang="0">
                  <a:pos x="1" y="4"/>
                </a:cxn>
                <a:cxn ang="0">
                  <a:pos x="0" y="4"/>
                </a:cxn>
                <a:cxn ang="0">
                  <a:pos x="0" y="198"/>
                </a:cxn>
                <a:cxn ang="0">
                  <a:pos x="1" y="198"/>
                </a:cxn>
                <a:cxn ang="0">
                  <a:pos x="81" y="198"/>
                </a:cxn>
                <a:cxn ang="0">
                  <a:pos x="88" y="199"/>
                </a:cxn>
                <a:cxn ang="0">
                  <a:pos x="155" y="132"/>
                </a:cxn>
                <a:cxn ang="0">
                  <a:pos x="90" y="65"/>
                </a:cxn>
              </a:cxnLst>
              <a:rect l="0" t="0" r="r" b="b"/>
              <a:pathLst>
                <a:path w="155" h="199">
                  <a:moveTo>
                    <a:pt x="90" y="65"/>
                  </a:moveTo>
                  <a:cubicBezTo>
                    <a:pt x="89" y="29"/>
                    <a:pt x="60" y="0"/>
                    <a:pt x="23" y="0"/>
                  </a:cubicBezTo>
                  <a:cubicBezTo>
                    <a:pt x="15" y="0"/>
                    <a:pt x="8" y="1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1" y="198"/>
                    <a:pt x="1" y="198"/>
                    <a:pt x="1" y="198"/>
                  </a:cubicBezTo>
                  <a:cubicBezTo>
                    <a:pt x="81" y="198"/>
                    <a:pt x="81" y="198"/>
                    <a:pt x="81" y="198"/>
                  </a:cubicBezTo>
                  <a:cubicBezTo>
                    <a:pt x="83" y="199"/>
                    <a:pt x="85" y="199"/>
                    <a:pt x="88" y="199"/>
                  </a:cubicBezTo>
                  <a:cubicBezTo>
                    <a:pt x="125" y="199"/>
                    <a:pt x="155" y="169"/>
                    <a:pt x="155" y="132"/>
                  </a:cubicBezTo>
                  <a:cubicBezTo>
                    <a:pt x="155" y="95"/>
                    <a:pt x="126" y="66"/>
                    <a:pt x="90" y="6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" name="Group 23"/>
          <p:cNvGrpSpPr/>
          <p:nvPr/>
        </p:nvGrpSpPr>
        <p:grpSpPr>
          <a:xfrm>
            <a:off x="2267671" y="2569902"/>
            <a:ext cx="1325758" cy="833233"/>
            <a:chOff x="686838" y="2184398"/>
            <a:chExt cx="1192213" cy="749301"/>
          </a:xfrm>
          <a:solidFill>
            <a:schemeClr val="accent3"/>
          </a:solidFill>
        </p:grpSpPr>
        <p:sp>
          <p:nvSpPr>
            <p:cNvPr id="158" name="Freeform 7"/>
            <p:cNvSpPr>
              <a:spLocks noEditPoints="1"/>
            </p:cNvSpPr>
            <p:nvPr/>
          </p:nvSpPr>
          <p:spPr bwMode="auto">
            <a:xfrm>
              <a:off x="686838" y="2198686"/>
              <a:ext cx="609600" cy="735013"/>
            </a:xfrm>
            <a:custGeom>
              <a:avLst/>
              <a:gdLst/>
              <a:ahLst/>
              <a:cxnLst>
                <a:cxn ang="0">
                  <a:pos x="128" y="28"/>
                </a:cxn>
                <a:cxn ang="0">
                  <a:pos x="94" y="16"/>
                </a:cxn>
                <a:cxn ang="0">
                  <a:pos x="39" y="70"/>
                </a:cxn>
                <a:cxn ang="0">
                  <a:pos x="40" y="80"/>
                </a:cxn>
                <a:cxn ang="0">
                  <a:pos x="0" y="136"/>
                </a:cxn>
                <a:cxn ang="0">
                  <a:pos x="59" y="195"/>
                </a:cxn>
                <a:cxn ang="0">
                  <a:pos x="67" y="194"/>
                </a:cxn>
                <a:cxn ang="0">
                  <a:pos x="162" y="194"/>
                </a:cxn>
                <a:cxn ang="0">
                  <a:pos x="162" y="0"/>
                </a:cxn>
                <a:cxn ang="0">
                  <a:pos x="128" y="28"/>
                </a:cxn>
                <a:cxn ang="0">
                  <a:pos x="134" y="107"/>
                </a:cxn>
                <a:cxn ang="0">
                  <a:pos x="134" y="106"/>
                </a:cxn>
                <a:cxn ang="0">
                  <a:pos x="134" y="107"/>
                </a:cxn>
              </a:cxnLst>
              <a:rect l="0" t="0" r="r" b="b"/>
              <a:pathLst>
                <a:path w="162" h="195">
                  <a:moveTo>
                    <a:pt x="128" y="28"/>
                  </a:moveTo>
                  <a:cubicBezTo>
                    <a:pt x="119" y="20"/>
                    <a:pt x="107" y="16"/>
                    <a:pt x="94" y="16"/>
                  </a:cubicBezTo>
                  <a:cubicBezTo>
                    <a:pt x="64" y="16"/>
                    <a:pt x="39" y="40"/>
                    <a:pt x="39" y="70"/>
                  </a:cubicBezTo>
                  <a:cubicBezTo>
                    <a:pt x="39" y="73"/>
                    <a:pt x="40" y="77"/>
                    <a:pt x="40" y="80"/>
                  </a:cubicBezTo>
                  <a:cubicBezTo>
                    <a:pt x="17" y="88"/>
                    <a:pt x="0" y="110"/>
                    <a:pt x="0" y="136"/>
                  </a:cubicBezTo>
                  <a:cubicBezTo>
                    <a:pt x="0" y="169"/>
                    <a:pt x="26" y="195"/>
                    <a:pt x="59" y="195"/>
                  </a:cubicBezTo>
                  <a:cubicBezTo>
                    <a:pt x="61" y="195"/>
                    <a:pt x="64" y="195"/>
                    <a:pt x="67" y="194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48" y="5"/>
                    <a:pt x="136" y="15"/>
                    <a:pt x="128" y="28"/>
                  </a:cubicBezTo>
                  <a:close/>
                  <a:moveTo>
                    <a:pt x="134" y="107"/>
                  </a:moveTo>
                  <a:cubicBezTo>
                    <a:pt x="134" y="107"/>
                    <a:pt x="134" y="107"/>
                    <a:pt x="134" y="106"/>
                  </a:cubicBezTo>
                  <a:cubicBezTo>
                    <a:pt x="134" y="107"/>
                    <a:pt x="134" y="107"/>
                    <a:pt x="134" y="10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9" name="Freeform 8"/>
            <p:cNvSpPr/>
            <p:nvPr/>
          </p:nvSpPr>
          <p:spPr bwMode="auto">
            <a:xfrm>
              <a:off x="1296438" y="2184398"/>
              <a:ext cx="582613" cy="749300"/>
            </a:xfrm>
            <a:custGeom>
              <a:avLst/>
              <a:gdLst/>
              <a:ahLst/>
              <a:cxnLst>
                <a:cxn ang="0">
                  <a:pos x="90" y="65"/>
                </a:cxn>
                <a:cxn ang="0">
                  <a:pos x="23" y="0"/>
                </a:cxn>
                <a:cxn ang="0">
                  <a:pos x="1" y="4"/>
                </a:cxn>
                <a:cxn ang="0">
                  <a:pos x="0" y="4"/>
                </a:cxn>
                <a:cxn ang="0">
                  <a:pos x="0" y="198"/>
                </a:cxn>
                <a:cxn ang="0">
                  <a:pos x="1" y="198"/>
                </a:cxn>
                <a:cxn ang="0">
                  <a:pos x="81" y="198"/>
                </a:cxn>
                <a:cxn ang="0">
                  <a:pos x="88" y="199"/>
                </a:cxn>
                <a:cxn ang="0">
                  <a:pos x="155" y="132"/>
                </a:cxn>
                <a:cxn ang="0">
                  <a:pos x="90" y="65"/>
                </a:cxn>
              </a:cxnLst>
              <a:rect l="0" t="0" r="r" b="b"/>
              <a:pathLst>
                <a:path w="155" h="199">
                  <a:moveTo>
                    <a:pt x="90" y="65"/>
                  </a:moveTo>
                  <a:cubicBezTo>
                    <a:pt x="89" y="29"/>
                    <a:pt x="60" y="0"/>
                    <a:pt x="23" y="0"/>
                  </a:cubicBezTo>
                  <a:cubicBezTo>
                    <a:pt x="15" y="0"/>
                    <a:pt x="8" y="1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1" y="198"/>
                    <a:pt x="1" y="198"/>
                    <a:pt x="1" y="198"/>
                  </a:cubicBezTo>
                  <a:cubicBezTo>
                    <a:pt x="81" y="198"/>
                    <a:pt x="81" y="198"/>
                    <a:pt x="81" y="198"/>
                  </a:cubicBezTo>
                  <a:cubicBezTo>
                    <a:pt x="83" y="199"/>
                    <a:pt x="85" y="199"/>
                    <a:pt x="88" y="199"/>
                  </a:cubicBezTo>
                  <a:cubicBezTo>
                    <a:pt x="125" y="199"/>
                    <a:pt x="155" y="169"/>
                    <a:pt x="155" y="132"/>
                  </a:cubicBezTo>
                  <a:cubicBezTo>
                    <a:pt x="155" y="95"/>
                    <a:pt x="126" y="66"/>
                    <a:pt x="90" y="6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32"/>
          <p:cNvGrpSpPr/>
          <p:nvPr/>
        </p:nvGrpSpPr>
        <p:grpSpPr>
          <a:xfrm>
            <a:off x="2670610" y="3901060"/>
            <a:ext cx="1038899" cy="652944"/>
            <a:chOff x="686838" y="2184398"/>
            <a:chExt cx="1192213" cy="749301"/>
          </a:xfrm>
          <a:solidFill>
            <a:schemeClr val="accent4"/>
          </a:solidFill>
        </p:grpSpPr>
        <p:sp>
          <p:nvSpPr>
            <p:cNvPr id="161" name="Freeform 7"/>
            <p:cNvSpPr>
              <a:spLocks noEditPoints="1"/>
            </p:cNvSpPr>
            <p:nvPr/>
          </p:nvSpPr>
          <p:spPr bwMode="auto">
            <a:xfrm>
              <a:off x="686838" y="2198686"/>
              <a:ext cx="609600" cy="735013"/>
            </a:xfrm>
            <a:custGeom>
              <a:avLst/>
              <a:gdLst/>
              <a:ahLst/>
              <a:cxnLst>
                <a:cxn ang="0">
                  <a:pos x="128" y="28"/>
                </a:cxn>
                <a:cxn ang="0">
                  <a:pos x="94" y="16"/>
                </a:cxn>
                <a:cxn ang="0">
                  <a:pos x="39" y="70"/>
                </a:cxn>
                <a:cxn ang="0">
                  <a:pos x="40" y="80"/>
                </a:cxn>
                <a:cxn ang="0">
                  <a:pos x="0" y="136"/>
                </a:cxn>
                <a:cxn ang="0">
                  <a:pos x="59" y="195"/>
                </a:cxn>
                <a:cxn ang="0">
                  <a:pos x="67" y="194"/>
                </a:cxn>
                <a:cxn ang="0">
                  <a:pos x="162" y="194"/>
                </a:cxn>
                <a:cxn ang="0">
                  <a:pos x="162" y="0"/>
                </a:cxn>
                <a:cxn ang="0">
                  <a:pos x="128" y="28"/>
                </a:cxn>
                <a:cxn ang="0">
                  <a:pos x="134" y="107"/>
                </a:cxn>
                <a:cxn ang="0">
                  <a:pos x="134" y="106"/>
                </a:cxn>
                <a:cxn ang="0">
                  <a:pos x="134" y="107"/>
                </a:cxn>
              </a:cxnLst>
              <a:rect l="0" t="0" r="r" b="b"/>
              <a:pathLst>
                <a:path w="162" h="195">
                  <a:moveTo>
                    <a:pt x="128" y="28"/>
                  </a:moveTo>
                  <a:cubicBezTo>
                    <a:pt x="119" y="20"/>
                    <a:pt x="107" y="16"/>
                    <a:pt x="94" y="16"/>
                  </a:cubicBezTo>
                  <a:cubicBezTo>
                    <a:pt x="64" y="16"/>
                    <a:pt x="39" y="40"/>
                    <a:pt x="39" y="70"/>
                  </a:cubicBezTo>
                  <a:cubicBezTo>
                    <a:pt x="39" y="73"/>
                    <a:pt x="40" y="77"/>
                    <a:pt x="40" y="80"/>
                  </a:cubicBezTo>
                  <a:cubicBezTo>
                    <a:pt x="17" y="88"/>
                    <a:pt x="0" y="110"/>
                    <a:pt x="0" y="136"/>
                  </a:cubicBezTo>
                  <a:cubicBezTo>
                    <a:pt x="0" y="169"/>
                    <a:pt x="26" y="195"/>
                    <a:pt x="59" y="195"/>
                  </a:cubicBezTo>
                  <a:cubicBezTo>
                    <a:pt x="61" y="195"/>
                    <a:pt x="64" y="195"/>
                    <a:pt x="67" y="194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48" y="5"/>
                    <a:pt x="136" y="15"/>
                    <a:pt x="128" y="28"/>
                  </a:cubicBezTo>
                  <a:close/>
                  <a:moveTo>
                    <a:pt x="134" y="107"/>
                  </a:moveTo>
                  <a:cubicBezTo>
                    <a:pt x="134" y="107"/>
                    <a:pt x="134" y="107"/>
                    <a:pt x="134" y="106"/>
                  </a:cubicBezTo>
                  <a:cubicBezTo>
                    <a:pt x="134" y="107"/>
                    <a:pt x="134" y="107"/>
                    <a:pt x="134" y="10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2" name="Freeform 8"/>
            <p:cNvSpPr/>
            <p:nvPr/>
          </p:nvSpPr>
          <p:spPr bwMode="auto">
            <a:xfrm>
              <a:off x="1296438" y="2184398"/>
              <a:ext cx="582613" cy="749300"/>
            </a:xfrm>
            <a:custGeom>
              <a:avLst/>
              <a:gdLst/>
              <a:ahLst/>
              <a:cxnLst>
                <a:cxn ang="0">
                  <a:pos x="90" y="65"/>
                </a:cxn>
                <a:cxn ang="0">
                  <a:pos x="23" y="0"/>
                </a:cxn>
                <a:cxn ang="0">
                  <a:pos x="1" y="4"/>
                </a:cxn>
                <a:cxn ang="0">
                  <a:pos x="0" y="4"/>
                </a:cxn>
                <a:cxn ang="0">
                  <a:pos x="0" y="198"/>
                </a:cxn>
                <a:cxn ang="0">
                  <a:pos x="1" y="198"/>
                </a:cxn>
                <a:cxn ang="0">
                  <a:pos x="81" y="198"/>
                </a:cxn>
                <a:cxn ang="0">
                  <a:pos x="88" y="199"/>
                </a:cxn>
                <a:cxn ang="0">
                  <a:pos x="155" y="132"/>
                </a:cxn>
                <a:cxn ang="0">
                  <a:pos x="90" y="65"/>
                </a:cxn>
              </a:cxnLst>
              <a:rect l="0" t="0" r="r" b="b"/>
              <a:pathLst>
                <a:path w="155" h="199">
                  <a:moveTo>
                    <a:pt x="90" y="65"/>
                  </a:moveTo>
                  <a:cubicBezTo>
                    <a:pt x="89" y="29"/>
                    <a:pt x="60" y="0"/>
                    <a:pt x="23" y="0"/>
                  </a:cubicBezTo>
                  <a:cubicBezTo>
                    <a:pt x="15" y="0"/>
                    <a:pt x="8" y="1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1" y="198"/>
                    <a:pt x="1" y="198"/>
                    <a:pt x="1" y="198"/>
                  </a:cubicBezTo>
                  <a:cubicBezTo>
                    <a:pt x="81" y="198"/>
                    <a:pt x="81" y="198"/>
                    <a:pt x="81" y="198"/>
                  </a:cubicBezTo>
                  <a:cubicBezTo>
                    <a:pt x="83" y="199"/>
                    <a:pt x="85" y="199"/>
                    <a:pt x="88" y="199"/>
                  </a:cubicBezTo>
                  <a:cubicBezTo>
                    <a:pt x="125" y="199"/>
                    <a:pt x="155" y="169"/>
                    <a:pt x="155" y="132"/>
                  </a:cubicBezTo>
                  <a:cubicBezTo>
                    <a:pt x="155" y="95"/>
                    <a:pt x="126" y="66"/>
                    <a:pt x="90" y="6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63" name="Freeform 46"/>
          <p:cNvSpPr>
            <a:spLocks noEditPoints="1"/>
          </p:cNvSpPr>
          <p:nvPr/>
        </p:nvSpPr>
        <p:spPr bwMode="auto">
          <a:xfrm>
            <a:off x="6446794" y="2556118"/>
            <a:ext cx="698709" cy="698709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4" name="Freeform 46"/>
          <p:cNvSpPr>
            <a:spLocks noEditPoints="1"/>
          </p:cNvSpPr>
          <p:nvPr/>
        </p:nvSpPr>
        <p:spPr bwMode="auto">
          <a:xfrm>
            <a:off x="6446794" y="3587427"/>
            <a:ext cx="698709" cy="698709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5" name="Freeform 46"/>
          <p:cNvSpPr>
            <a:spLocks noEditPoints="1"/>
          </p:cNvSpPr>
          <p:nvPr/>
        </p:nvSpPr>
        <p:spPr bwMode="auto">
          <a:xfrm>
            <a:off x="6446794" y="4605477"/>
            <a:ext cx="698709" cy="698709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6" name="Freeform 46"/>
          <p:cNvSpPr>
            <a:spLocks noEditPoints="1"/>
          </p:cNvSpPr>
          <p:nvPr/>
        </p:nvSpPr>
        <p:spPr bwMode="auto">
          <a:xfrm>
            <a:off x="6446794" y="5623528"/>
            <a:ext cx="698709" cy="698709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6" name="Group 30"/>
          <p:cNvGrpSpPr/>
          <p:nvPr/>
        </p:nvGrpSpPr>
        <p:grpSpPr>
          <a:xfrm>
            <a:off x="7188533" y="2544820"/>
            <a:ext cx="2699107" cy="691063"/>
            <a:chOff x="1224678" y="1233504"/>
            <a:chExt cx="2407799" cy="491450"/>
          </a:xfrm>
        </p:grpSpPr>
        <p:sp>
          <p:nvSpPr>
            <p:cNvPr id="168" name="Text Placeholder 3"/>
            <p:cNvSpPr txBox="1"/>
            <p:nvPr/>
          </p:nvSpPr>
          <p:spPr>
            <a:xfrm>
              <a:off x="1224678" y="1233504"/>
              <a:ext cx="1121116" cy="167987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>
                <a:lnSpc>
                  <a:spcPct val="120000"/>
                </a:lnSpc>
              </a:pPr>
              <a:r>
                <a:rPr lang="zh-CN" altLang="en-US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9" name="Text Placeholder 3"/>
            <p:cNvSpPr txBox="1"/>
            <p:nvPr/>
          </p:nvSpPr>
          <p:spPr>
            <a:xfrm>
              <a:off x="1270277" y="1418802"/>
              <a:ext cx="2362200" cy="306152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858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7" name="Group 30"/>
          <p:cNvGrpSpPr/>
          <p:nvPr/>
        </p:nvGrpSpPr>
        <p:grpSpPr>
          <a:xfrm>
            <a:off x="7252653" y="3576130"/>
            <a:ext cx="2647991" cy="691062"/>
            <a:chOff x="1270277" y="1233504"/>
            <a:chExt cx="2362200" cy="491449"/>
          </a:xfrm>
        </p:grpSpPr>
        <p:sp>
          <p:nvSpPr>
            <p:cNvPr id="172" name="Text Placeholder 3"/>
            <p:cNvSpPr txBox="1"/>
            <p:nvPr/>
          </p:nvSpPr>
          <p:spPr>
            <a:xfrm>
              <a:off x="1270277" y="1233504"/>
              <a:ext cx="1121116" cy="167987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>
                <a:lnSpc>
                  <a:spcPct val="120000"/>
                </a:lnSpc>
              </a:pPr>
              <a:r>
                <a:rPr lang="zh-CN" altLang="en-US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3" name="Text Placeholder 3"/>
            <p:cNvSpPr txBox="1"/>
            <p:nvPr/>
          </p:nvSpPr>
          <p:spPr>
            <a:xfrm>
              <a:off x="1270277" y="1418801"/>
              <a:ext cx="2362200" cy="306152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858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Group 30"/>
          <p:cNvGrpSpPr/>
          <p:nvPr/>
        </p:nvGrpSpPr>
        <p:grpSpPr>
          <a:xfrm>
            <a:off x="7252653" y="4594180"/>
            <a:ext cx="2647991" cy="542431"/>
            <a:chOff x="1270277" y="1233504"/>
            <a:chExt cx="2362200" cy="385750"/>
          </a:xfrm>
        </p:grpSpPr>
        <p:sp>
          <p:nvSpPr>
            <p:cNvPr id="175" name="Text Placeholder 3"/>
            <p:cNvSpPr txBox="1"/>
            <p:nvPr/>
          </p:nvSpPr>
          <p:spPr>
            <a:xfrm>
              <a:off x="1270277" y="1233504"/>
              <a:ext cx="1121116" cy="167987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>
                <a:lnSpc>
                  <a:spcPct val="120000"/>
                </a:lnSpc>
              </a:pPr>
              <a:r>
                <a:rPr lang="zh-CN" altLang="en-US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6" name="Text Placeholder 3"/>
            <p:cNvSpPr txBox="1"/>
            <p:nvPr/>
          </p:nvSpPr>
          <p:spPr>
            <a:xfrm>
              <a:off x="1270277" y="1418801"/>
              <a:ext cx="2362200" cy="200453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858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Group 30"/>
          <p:cNvGrpSpPr/>
          <p:nvPr/>
        </p:nvGrpSpPr>
        <p:grpSpPr>
          <a:xfrm>
            <a:off x="7252653" y="5612231"/>
            <a:ext cx="2647991" cy="691062"/>
            <a:chOff x="1270277" y="1233504"/>
            <a:chExt cx="2362200" cy="491449"/>
          </a:xfrm>
        </p:grpSpPr>
        <p:sp>
          <p:nvSpPr>
            <p:cNvPr id="178" name="Text Placeholder 3"/>
            <p:cNvSpPr txBox="1"/>
            <p:nvPr/>
          </p:nvSpPr>
          <p:spPr>
            <a:xfrm>
              <a:off x="1270277" y="1233504"/>
              <a:ext cx="1121116" cy="167987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>
                <a:lnSpc>
                  <a:spcPct val="120000"/>
                </a:lnSpc>
              </a:pPr>
              <a:r>
                <a:rPr lang="zh-CN" altLang="en-US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9" name="Text Placeholder 3"/>
            <p:cNvSpPr txBox="1"/>
            <p:nvPr/>
          </p:nvSpPr>
          <p:spPr>
            <a:xfrm>
              <a:off x="1270277" y="1418801"/>
              <a:ext cx="2362200" cy="306152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858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95" name="文本框 12"/>
          <p:cNvSpPr txBox="1">
            <a:spLocks noChangeArrowheads="1"/>
          </p:cNvSpPr>
          <p:nvPr/>
        </p:nvSpPr>
        <p:spPr bwMode="auto">
          <a:xfrm>
            <a:off x="-1" y="520700"/>
            <a:ext cx="25257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0" animBg="1"/>
      <p:bldP spid="164" grpId="0" animBg="1"/>
      <p:bldP spid="165" grpId="0" animBg="1"/>
      <p:bldP spid="16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1"/>
          <p:cNvSpPr/>
          <p:nvPr/>
        </p:nvSpPr>
        <p:spPr>
          <a:xfrm rot="1891259">
            <a:off x="8857492" y="1809505"/>
            <a:ext cx="2686190" cy="3139438"/>
          </a:xfrm>
          <a:custGeom>
            <a:avLst/>
            <a:gdLst>
              <a:gd name="connsiteX0" fmla="*/ 0 w 2801257"/>
              <a:gd name="connsiteY0" fmla="*/ 0 h 3802743"/>
              <a:gd name="connsiteX1" fmla="*/ 2801257 w 2801257"/>
              <a:gd name="connsiteY1" fmla="*/ 0 h 3802743"/>
              <a:gd name="connsiteX2" fmla="*/ 2801257 w 2801257"/>
              <a:gd name="connsiteY2" fmla="*/ 3802743 h 3802743"/>
              <a:gd name="connsiteX3" fmla="*/ 0 w 2801257"/>
              <a:gd name="connsiteY3" fmla="*/ 3802743 h 3802743"/>
              <a:gd name="connsiteX4" fmla="*/ 0 w 2801257"/>
              <a:gd name="connsiteY4" fmla="*/ 0 h 3802743"/>
              <a:gd name="connsiteX0-1" fmla="*/ 424422 w 2801257"/>
              <a:gd name="connsiteY0-2" fmla="*/ 313631 h 3802743"/>
              <a:gd name="connsiteX1-3" fmla="*/ 2801257 w 2801257"/>
              <a:gd name="connsiteY1-4" fmla="*/ 0 h 3802743"/>
              <a:gd name="connsiteX2-5" fmla="*/ 2801257 w 2801257"/>
              <a:gd name="connsiteY2-6" fmla="*/ 3802743 h 3802743"/>
              <a:gd name="connsiteX3-7" fmla="*/ 0 w 2801257"/>
              <a:gd name="connsiteY3-8" fmla="*/ 3802743 h 3802743"/>
              <a:gd name="connsiteX4-9" fmla="*/ 424422 w 2801257"/>
              <a:gd name="connsiteY4-10" fmla="*/ 313631 h 3802743"/>
              <a:gd name="connsiteX0-11" fmla="*/ 424422 w 3256770"/>
              <a:gd name="connsiteY0-12" fmla="*/ 313631 h 3806294"/>
              <a:gd name="connsiteX1-13" fmla="*/ 2801257 w 3256770"/>
              <a:gd name="connsiteY1-14" fmla="*/ 0 h 3806294"/>
              <a:gd name="connsiteX2-15" fmla="*/ 3256770 w 3256770"/>
              <a:gd name="connsiteY2-16" fmla="*/ 3806294 h 3806294"/>
              <a:gd name="connsiteX3-17" fmla="*/ 0 w 3256770"/>
              <a:gd name="connsiteY3-18" fmla="*/ 3802743 h 3806294"/>
              <a:gd name="connsiteX4-19" fmla="*/ 424422 w 3256770"/>
              <a:gd name="connsiteY4-20" fmla="*/ 313631 h 380629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256770" h="3806294">
                <a:moveTo>
                  <a:pt x="424422" y="313631"/>
                </a:moveTo>
                <a:lnTo>
                  <a:pt x="2801257" y="0"/>
                </a:lnTo>
                <a:lnTo>
                  <a:pt x="3256770" y="3806294"/>
                </a:lnTo>
                <a:lnTo>
                  <a:pt x="0" y="3802743"/>
                </a:lnTo>
                <a:lnTo>
                  <a:pt x="424422" y="313631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85875">
              <a:defRPr/>
            </a:pPr>
            <a:endParaRPr lang="zh-CN" altLang="en-US" sz="2530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8730251" y="1638617"/>
            <a:ext cx="2496055" cy="3243377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85875">
              <a:defRPr/>
            </a:pPr>
            <a:endParaRPr lang="zh-CN" altLang="en-US" sz="2530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8729863" y="1638617"/>
            <a:ext cx="2502984" cy="2588885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1"/>
          <p:cNvSpPr/>
          <p:nvPr/>
        </p:nvSpPr>
        <p:spPr>
          <a:xfrm rot="765310">
            <a:off x="4827441" y="1429770"/>
            <a:ext cx="2968153" cy="3468978"/>
          </a:xfrm>
          <a:custGeom>
            <a:avLst/>
            <a:gdLst>
              <a:gd name="connsiteX0" fmla="*/ 0 w 2801257"/>
              <a:gd name="connsiteY0" fmla="*/ 0 h 3802743"/>
              <a:gd name="connsiteX1" fmla="*/ 2801257 w 2801257"/>
              <a:gd name="connsiteY1" fmla="*/ 0 h 3802743"/>
              <a:gd name="connsiteX2" fmla="*/ 2801257 w 2801257"/>
              <a:gd name="connsiteY2" fmla="*/ 3802743 h 3802743"/>
              <a:gd name="connsiteX3" fmla="*/ 0 w 2801257"/>
              <a:gd name="connsiteY3" fmla="*/ 3802743 h 3802743"/>
              <a:gd name="connsiteX4" fmla="*/ 0 w 2801257"/>
              <a:gd name="connsiteY4" fmla="*/ 0 h 3802743"/>
              <a:gd name="connsiteX0-1" fmla="*/ 424422 w 2801257"/>
              <a:gd name="connsiteY0-2" fmla="*/ 313631 h 3802743"/>
              <a:gd name="connsiteX1-3" fmla="*/ 2801257 w 2801257"/>
              <a:gd name="connsiteY1-4" fmla="*/ 0 h 3802743"/>
              <a:gd name="connsiteX2-5" fmla="*/ 2801257 w 2801257"/>
              <a:gd name="connsiteY2-6" fmla="*/ 3802743 h 3802743"/>
              <a:gd name="connsiteX3-7" fmla="*/ 0 w 2801257"/>
              <a:gd name="connsiteY3-8" fmla="*/ 3802743 h 3802743"/>
              <a:gd name="connsiteX4-9" fmla="*/ 424422 w 2801257"/>
              <a:gd name="connsiteY4-10" fmla="*/ 313631 h 3802743"/>
              <a:gd name="connsiteX0-11" fmla="*/ 424422 w 3256770"/>
              <a:gd name="connsiteY0-12" fmla="*/ 313631 h 3806294"/>
              <a:gd name="connsiteX1-13" fmla="*/ 2801257 w 3256770"/>
              <a:gd name="connsiteY1-14" fmla="*/ 0 h 3806294"/>
              <a:gd name="connsiteX2-15" fmla="*/ 3256770 w 3256770"/>
              <a:gd name="connsiteY2-16" fmla="*/ 3806294 h 3806294"/>
              <a:gd name="connsiteX3-17" fmla="*/ 0 w 3256770"/>
              <a:gd name="connsiteY3-18" fmla="*/ 3802743 h 3806294"/>
              <a:gd name="connsiteX4-19" fmla="*/ 424422 w 3256770"/>
              <a:gd name="connsiteY4-20" fmla="*/ 313631 h 380629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256770" h="3806294">
                <a:moveTo>
                  <a:pt x="424422" y="313631"/>
                </a:moveTo>
                <a:lnTo>
                  <a:pt x="2801257" y="0"/>
                </a:lnTo>
                <a:lnTo>
                  <a:pt x="3256770" y="3806294"/>
                </a:lnTo>
                <a:lnTo>
                  <a:pt x="0" y="3802743"/>
                </a:lnTo>
                <a:lnTo>
                  <a:pt x="424422" y="313631"/>
                </a:lnTo>
                <a:close/>
              </a:path>
            </a:pathLst>
          </a:cu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85875">
              <a:defRPr/>
            </a:pPr>
            <a:endParaRPr lang="zh-CN" altLang="en-US" sz="2530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5102279" y="1621554"/>
            <a:ext cx="2496055" cy="3243377"/>
          </a:xfrm>
          <a:prstGeom prst="rect">
            <a:avLst/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85875">
              <a:defRPr/>
            </a:pPr>
            <a:endParaRPr lang="zh-CN" altLang="en-US" sz="2530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092142" y="1606675"/>
            <a:ext cx="2502984" cy="2620828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1"/>
          <p:cNvSpPr/>
          <p:nvPr/>
        </p:nvSpPr>
        <p:spPr>
          <a:xfrm rot="1321971">
            <a:off x="1573547" y="1336285"/>
            <a:ext cx="2686190" cy="3139438"/>
          </a:xfrm>
          <a:custGeom>
            <a:avLst/>
            <a:gdLst>
              <a:gd name="connsiteX0" fmla="*/ 0 w 2801257"/>
              <a:gd name="connsiteY0" fmla="*/ 0 h 3802743"/>
              <a:gd name="connsiteX1" fmla="*/ 2801257 w 2801257"/>
              <a:gd name="connsiteY1" fmla="*/ 0 h 3802743"/>
              <a:gd name="connsiteX2" fmla="*/ 2801257 w 2801257"/>
              <a:gd name="connsiteY2" fmla="*/ 3802743 h 3802743"/>
              <a:gd name="connsiteX3" fmla="*/ 0 w 2801257"/>
              <a:gd name="connsiteY3" fmla="*/ 3802743 h 3802743"/>
              <a:gd name="connsiteX4" fmla="*/ 0 w 2801257"/>
              <a:gd name="connsiteY4" fmla="*/ 0 h 3802743"/>
              <a:gd name="connsiteX0-1" fmla="*/ 424422 w 2801257"/>
              <a:gd name="connsiteY0-2" fmla="*/ 313631 h 3802743"/>
              <a:gd name="connsiteX1-3" fmla="*/ 2801257 w 2801257"/>
              <a:gd name="connsiteY1-4" fmla="*/ 0 h 3802743"/>
              <a:gd name="connsiteX2-5" fmla="*/ 2801257 w 2801257"/>
              <a:gd name="connsiteY2-6" fmla="*/ 3802743 h 3802743"/>
              <a:gd name="connsiteX3-7" fmla="*/ 0 w 2801257"/>
              <a:gd name="connsiteY3-8" fmla="*/ 3802743 h 3802743"/>
              <a:gd name="connsiteX4-9" fmla="*/ 424422 w 2801257"/>
              <a:gd name="connsiteY4-10" fmla="*/ 313631 h 3802743"/>
              <a:gd name="connsiteX0-11" fmla="*/ 424422 w 3256770"/>
              <a:gd name="connsiteY0-12" fmla="*/ 313631 h 3806294"/>
              <a:gd name="connsiteX1-13" fmla="*/ 2801257 w 3256770"/>
              <a:gd name="connsiteY1-14" fmla="*/ 0 h 3806294"/>
              <a:gd name="connsiteX2-15" fmla="*/ 3256770 w 3256770"/>
              <a:gd name="connsiteY2-16" fmla="*/ 3806294 h 3806294"/>
              <a:gd name="connsiteX3-17" fmla="*/ 0 w 3256770"/>
              <a:gd name="connsiteY3-18" fmla="*/ 3802743 h 3806294"/>
              <a:gd name="connsiteX4-19" fmla="*/ 424422 w 3256770"/>
              <a:gd name="connsiteY4-20" fmla="*/ 313631 h 380629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256770" h="3806294">
                <a:moveTo>
                  <a:pt x="424422" y="313631"/>
                </a:moveTo>
                <a:lnTo>
                  <a:pt x="2801257" y="0"/>
                </a:lnTo>
                <a:lnTo>
                  <a:pt x="3256770" y="3806294"/>
                </a:lnTo>
                <a:lnTo>
                  <a:pt x="0" y="3802743"/>
                </a:lnTo>
                <a:lnTo>
                  <a:pt x="424422" y="313631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85875">
              <a:defRPr/>
            </a:pPr>
            <a:endParaRPr lang="zh-CN" altLang="en-US" sz="2530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1434542" y="1621554"/>
            <a:ext cx="2496055" cy="3243377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85875">
              <a:defRPr/>
            </a:pPr>
            <a:endParaRPr lang="zh-CN" altLang="en-US" sz="2530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1941896" y="4313075"/>
            <a:ext cx="1441420" cy="3770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6" name="组合 19"/>
          <p:cNvGrpSpPr/>
          <p:nvPr/>
        </p:nvGrpSpPr>
        <p:grpSpPr bwMode="auto">
          <a:xfrm>
            <a:off x="1704651" y="5021249"/>
            <a:ext cx="9319618" cy="2180219"/>
            <a:chOff x="1160463" y="2796138"/>
            <a:chExt cx="9421420" cy="1550202"/>
          </a:xfrm>
        </p:grpSpPr>
        <p:sp>
          <p:nvSpPr>
            <p:cNvPr id="17" name="Text Box 11"/>
            <p:cNvSpPr txBox="1">
              <a:spLocks noChangeArrowheads="1"/>
            </p:cNvSpPr>
            <p:nvPr/>
          </p:nvSpPr>
          <p:spPr bwMode="auto">
            <a:xfrm>
              <a:off x="1160463" y="2796138"/>
              <a:ext cx="1833524" cy="325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zh-CN" altLang="en-U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矩形 18"/>
            <p:cNvSpPr>
              <a:spLocks noChangeArrowheads="1"/>
            </p:cNvSpPr>
            <p:nvPr/>
          </p:nvSpPr>
          <p:spPr bwMode="auto">
            <a:xfrm>
              <a:off x="1160463" y="3132696"/>
              <a:ext cx="9421420" cy="1213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0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</a:t>
              </a:r>
              <a:endParaRPr lang="en-US" altLang="zh-CN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1427613" y="1621552"/>
            <a:ext cx="2502984" cy="2620828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5629314" y="4313075"/>
            <a:ext cx="1441420" cy="3770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9217340" y="4313075"/>
            <a:ext cx="1441420" cy="3770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文本框 12"/>
          <p:cNvSpPr txBox="1">
            <a:spLocks noChangeArrowheads="1"/>
          </p:cNvSpPr>
          <p:nvPr/>
        </p:nvSpPr>
        <p:spPr bwMode="auto">
          <a:xfrm>
            <a:off x="-1" y="520700"/>
            <a:ext cx="25257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20" grpId="0" animBg="1"/>
      <p:bldP spid="33" grpId="0" animBg="1"/>
      <p:bldP spid="34" grpId="0" animBg="1"/>
      <p:bldP spid="19" grpId="0" animBg="1"/>
      <p:bldP spid="31" grpId="0" animBg="1"/>
      <p:bldP spid="32" grpId="0" animBg="1"/>
      <p:bldP spid="41" grpId="0"/>
      <p:bldP spid="2" grpId="0" animBg="1"/>
      <p:bldP spid="21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数据 3"/>
          <p:cNvSpPr/>
          <p:nvPr/>
        </p:nvSpPr>
        <p:spPr>
          <a:xfrm rot="16200000" flipH="1">
            <a:off x="1393237" y="1947938"/>
            <a:ext cx="708749" cy="279496"/>
          </a:xfrm>
          <a:prstGeom prst="flowChartInputOutpu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 sz="14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1810366" y="1490072"/>
            <a:ext cx="4252506" cy="5062507"/>
          </a:xfrm>
          <a:prstGeom prst="roundRect">
            <a:avLst>
              <a:gd name="adj" fmla="val 6769"/>
            </a:avLst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五边形 5"/>
          <p:cNvSpPr/>
          <p:nvPr/>
        </p:nvSpPr>
        <p:spPr>
          <a:xfrm>
            <a:off x="1607865" y="1883072"/>
            <a:ext cx="3633432" cy="558990"/>
          </a:xfrm>
          <a:prstGeom prst="homePlate">
            <a:avLst>
              <a:gd name="adj" fmla="val 33465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 sz="14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15367" y="2806324"/>
            <a:ext cx="3543755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观点一：</a:t>
            </a:r>
            <a:r>
              <a:rPr lang="en-US" altLang="zh-CN" sz="800" dirty="0" smtClean="0">
                <a:solidFill>
                  <a:schemeClr val="bg1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20793" y="2005995"/>
            <a:ext cx="2389107" cy="3375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1400" b="1">
                <a:solidFill>
                  <a:schemeClr val="bg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2000" b="0" smtClean="0">
                <a:solidFill>
                  <a:schemeClr val="bg1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2000" b="0" dirty="0">
              <a:solidFill>
                <a:schemeClr val="bg1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15367" y="3994925"/>
            <a:ext cx="3543755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观点二</a:t>
            </a:r>
            <a:r>
              <a:rPr lang="zh-CN" alt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：</a:t>
            </a:r>
            <a:r>
              <a:rPr lang="en-US" altLang="zh-CN" sz="800" dirty="0" smtClean="0">
                <a:solidFill>
                  <a:schemeClr val="bg1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15367" y="5209925"/>
            <a:ext cx="3543755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观点三</a:t>
            </a:r>
            <a:r>
              <a:rPr lang="zh-CN" alt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：</a:t>
            </a:r>
            <a:r>
              <a:rPr lang="en-US" altLang="zh-CN" sz="800" dirty="0" smtClean="0">
                <a:solidFill>
                  <a:schemeClr val="bg1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流程图: 数据 10"/>
          <p:cNvSpPr/>
          <p:nvPr/>
        </p:nvSpPr>
        <p:spPr>
          <a:xfrm rot="16200000" flipH="1">
            <a:off x="6556995" y="1947938"/>
            <a:ext cx="708749" cy="279496"/>
          </a:xfrm>
          <a:prstGeom prst="flowChartInputOutpu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 sz="14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6974123" y="1490072"/>
            <a:ext cx="4252506" cy="5062507"/>
          </a:xfrm>
          <a:prstGeom prst="roundRect">
            <a:avLst>
              <a:gd name="adj" fmla="val 6769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五边形 12"/>
          <p:cNvSpPr/>
          <p:nvPr/>
        </p:nvSpPr>
        <p:spPr>
          <a:xfrm>
            <a:off x="6771623" y="1883072"/>
            <a:ext cx="3633432" cy="558990"/>
          </a:xfrm>
          <a:prstGeom prst="homePlate">
            <a:avLst>
              <a:gd name="adj" fmla="val 33465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 sz="14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79123" y="2806324"/>
            <a:ext cx="3543755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结论一</a:t>
            </a:r>
            <a:r>
              <a:rPr lang="zh-CN" alt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：</a:t>
            </a:r>
            <a:r>
              <a:rPr lang="en-US" altLang="zh-CN" sz="800" dirty="0" smtClean="0">
                <a:solidFill>
                  <a:schemeClr val="bg1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84550" y="2005995"/>
            <a:ext cx="2389107" cy="3375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1400" b="1">
                <a:solidFill>
                  <a:schemeClr val="bg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2000" b="0" smtClean="0">
                <a:solidFill>
                  <a:schemeClr val="bg1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2000" b="0" dirty="0">
              <a:solidFill>
                <a:schemeClr val="bg1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79123" y="3994925"/>
            <a:ext cx="3543755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结论二</a:t>
            </a:r>
            <a:r>
              <a:rPr lang="zh-CN" alt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：</a:t>
            </a:r>
            <a:r>
              <a:rPr lang="en-US" altLang="zh-CN" sz="800" dirty="0" smtClean="0">
                <a:solidFill>
                  <a:schemeClr val="bg1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79123" y="5209925"/>
            <a:ext cx="3543755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结论三</a:t>
            </a:r>
            <a:r>
              <a:rPr lang="zh-CN" alt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：</a:t>
            </a:r>
            <a:r>
              <a:rPr lang="en-US" altLang="zh-CN" sz="800" dirty="0" smtClean="0">
                <a:solidFill>
                  <a:schemeClr val="bg1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文本框 12"/>
          <p:cNvSpPr txBox="1">
            <a:spLocks noChangeArrowheads="1"/>
          </p:cNvSpPr>
          <p:nvPr/>
        </p:nvSpPr>
        <p:spPr bwMode="auto">
          <a:xfrm>
            <a:off x="-1" y="520700"/>
            <a:ext cx="25257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/>
      <p:bldP spid="9" grpId="0"/>
      <p:bldP spid="10" grpId="0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6"/>
          <p:cNvCxnSpPr/>
          <p:nvPr/>
        </p:nvCxnSpPr>
        <p:spPr>
          <a:xfrm>
            <a:off x="6171220" y="4093589"/>
            <a:ext cx="4315329" cy="0"/>
          </a:xfrm>
          <a:prstGeom prst="line">
            <a:avLst/>
          </a:prstGeom>
          <a:noFill/>
          <a:ln w="19050" cap="rnd">
            <a:solidFill>
              <a:schemeClr val="bg1">
                <a:lumMod val="65000"/>
              </a:schemeClr>
            </a:solidFill>
            <a:prstDash val="sysDot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" name="直接连接符 8"/>
          <p:cNvCxnSpPr/>
          <p:nvPr/>
        </p:nvCxnSpPr>
        <p:spPr>
          <a:xfrm>
            <a:off x="8328885" y="2341796"/>
            <a:ext cx="0" cy="3503590"/>
          </a:xfrm>
          <a:prstGeom prst="line">
            <a:avLst/>
          </a:prstGeom>
          <a:noFill/>
          <a:ln w="19050" cap="rnd">
            <a:solidFill>
              <a:schemeClr val="bg1">
                <a:lumMod val="65000"/>
              </a:schemeClr>
            </a:solidFill>
            <a:prstDash val="sysDot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" name="斜纹 47"/>
          <p:cNvSpPr/>
          <p:nvPr/>
        </p:nvSpPr>
        <p:spPr>
          <a:xfrm flipH="1">
            <a:off x="7228735" y="2892593"/>
            <a:ext cx="2250717" cy="2737307"/>
          </a:xfrm>
          <a:custGeom>
            <a:avLst/>
            <a:gdLst/>
            <a:ahLst/>
            <a:cxnLst/>
            <a:rect l="l" t="t" r="r" b="b"/>
            <a:pathLst>
              <a:path w="1991521" h="2422004">
                <a:moveTo>
                  <a:pt x="999704" y="0"/>
                </a:moveTo>
                <a:lnTo>
                  <a:pt x="999416" y="3196"/>
                </a:lnTo>
                <a:cubicBezTo>
                  <a:pt x="941315" y="20326"/>
                  <a:pt x="892227" y="324615"/>
                  <a:pt x="871921" y="750311"/>
                </a:cubicBezTo>
                <a:cubicBezTo>
                  <a:pt x="546229" y="937452"/>
                  <a:pt x="-47874" y="1110302"/>
                  <a:pt x="3077" y="1317103"/>
                </a:cubicBezTo>
                <a:lnTo>
                  <a:pt x="861802" y="1175458"/>
                </a:lnTo>
                <a:cubicBezTo>
                  <a:pt x="861599" y="1181301"/>
                  <a:pt x="861594" y="1187155"/>
                  <a:pt x="861594" y="1193019"/>
                </a:cubicBezTo>
                <a:cubicBezTo>
                  <a:pt x="861594" y="1602301"/>
                  <a:pt x="886320" y="1963404"/>
                  <a:pt x="924247" y="2177679"/>
                </a:cubicBezTo>
                <a:lnTo>
                  <a:pt x="808510" y="2293416"/>
                </a:lnTo>
                <a:lnTo>
                  <a:pt x="808510" y="2422003"/>
                </a:lnTo>
                <a:lnTo>
                  <a:pt x="947135" y="2283379"/>
                </a:lnTo>
                <a:cubicBezTo>
                  <a:pt x="963187" y="2342747"/>
                  <a:pt x="980980" y="2377776"/>
                  <a:pt x="999703" y="2382963"/>
                </a:cubicBezTo>
                <a:cubicBezTo>
                  <a:pt x="999704" y="2383278"/>
                  <a:pt x="999704" y="2383593"/>
                  <a:pt x="999704" y="2383906"/>
                </a:cubicBezTo>
                <a:lnTo>
                  <a:pt x="999704" y="2383904"/>
                </a:lnTo>
                <a:lnTo>
                  <a:pt x="1000820" y="2383434"/>
                </a:lnTo>
                <a:lnTo>
                  <a:pt x="1004469" y="2384971"/>
                </a:lnTo>
                <a:lnTo>
                  <a:pt x="1004469" y="2384973"/>
                </a:lnTo>
                <a:cubicBezTo>
                  <a:pt x="1004469" y="2383956"/>
                  <a:pt x="1004469" y="2382930"/>
                  <a:pt x="1004474" y="2381895"/>
                </a:cubicBezTo>
                <a:cubicBezTo>
                  <a:pt x="1024062" y="2376464"/>
                  <a:pt x="1042631" y="2338373"/>
                  <a:pt x="1059337" y="2273945"/>
                </a:cubicBezTo>
                <a:lnTo>
                  <a:pt x="1207395" y="2422004"/>
                </a:lnTo>
                <a:lnTo>
                  <a:pt x="1207395" y="2293417"/>
                </a:lnTo>
                <a:lnTo>
                  <a:pt x="1081619" y="2167641"/>
                </a:lnTo>
                <a:cubicBezTo>
                  <a:pt x="1118534" y="1952318"/>
                  <a:pt x="1142579" y="1595562"/>
                  <a:pt x="1142579" y="1191952"/>
                </a:cubicBezTo>
                <a:lnTo>
                  <a:pt x="1142409" y="1177552"/>
                </a:lnTo>
                <a:lnTo>
                  <a:pt x="1988444" y="1317104"/>
                </a:lnTo>
                <a:cubicBezTo>
                  <a:pt x="2038725" y="1113022"/>
                  <a:pt x="1460799" y="942003"/>
                  <a:pt x="1132557" y="757724"/>
                </a:cubicBezTo>
                <a:cubicBezTo>
                  <a:pt x="1112573" y="327045"/>
                  <a:pt x="1063124" y="18585"/>
                  <a:pt x="1004558" y="2045"/>
                </a:cubicBezTo>
                <a:lnTo>
                  <a:pt x="1004469" y="1067"/>
                </a:lnTo>
                <a:cubicBezTo>
                  <a:pt x="1004087" y="1067"/>
                  <a:pt x="1003706" y="1080"/>
                  <a:pt x="1003353" y="1537"/>
                </a:cubicBezTo>
                <a:cubicBezTo>
                  <a:pt x="1002305" y="145"/>
                  <a:pt x="1001007" y="0"/>
                  <a:pt x="9997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defTabSz="1116965">
              <a:lnSpc>
                <a:spcPct val="120000"/>
              </a:lnSpc>
              <a:defRPr/>
            </a:pPr>
            <a:endParaRPr lang="zh-CN" altLang="en-US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084334" y="2341795"/>
            <a:ext cx="600183" cy="6173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116965">
              <a:lnSpc>
                <a:spcPct val="120000"/>
              </a:lnSpc>
              <a:defRPr/>
            </a:pPr>
            <a:r>
              <a:rPr lang="en-US" altLang="zh-CN" sz="14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01</a:t>
            </a:r>
            <a:endParaRPr lang="zh-CN" altLang="en-US" sz="14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矩形 6"/>
          <p:cNvSpPr>
            <a:spLocks noChangeArrowheads="1"/>
          </p:cNvSpPr>
          <p:nvPr/>
        </p:nvSpPr>
        <p:spPr bwMode="auto">
          <a:xfrm>
            <a:off x="6084333" y="3040444"/>
            <a:ext cx="1594812" cy="92329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defTabSz="1116965" eaLnBrk="1" hangingPunct="1">
              <a:lnSpc>
                <a:spcPct val="120000"/>
              </a:lnSpc>
            </a:pPr>
            <a:r>
              <a:rPr lang="en-US" altLang="zh-CN" sz="1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1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矩形 6"/>
          <p:cNvSpPr>
            <a:spLocks noChangeArrowheads="1"/>
          </p:cNvSpPr>
          <p:nvPr/>
        </p:nvSpPr>
        <p:spPr bwMode="auto">
          <a:xfrm>
            <a:off x="9096613" y="3028813"/>
            <a:ext cx="1643292" cy="92329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defTabSz="1116965" eaLnBrk="1" hangingPunct="1">
              <a:lnSpc>
                <a:spcPct val="120000"/>
              </a:lnSpc>
            </a:pPr>
            <a:r>
              <a:rPr lang="en-US" altLang="zh-CN" sz="1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1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矩形 6"/>
          <p:cNvSpPr>
            <a:spLocks noChangeArrowheads="1"/>
          </p:cNvSpPr>
          <p:nvPr/>
        </p:nvSpPr>
        <p:spPr bwMode="auto">
          <a:xfrm>
            <a:off x="9096613" y="4444612"/>
            <a:ext cx="1643292" cy="92329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defTabSz="1116965" eaLnBrk="1" hangingPunct="1">
              <a:lnSpc>
                <a:spcPct val="120000"/>
              </a:lnSpc>
            </a:pPr>
            <a:r>
              <a:rPr lang="en-US" altLang="zh-CN" sz="1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1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矩形 6"/>
          <p:cNvSpPr>
            <a:spLocks noChangeArrowheads="1"/>
          </p:cNvSpPr>
          <p:nvPr/>
        </p:nvSpPr>
        <p:spPr bwMode="auto">
          <a:xfrm>
            <a:off x="6084333" y="4444612"/>
            <a:ext cx="1594812" cy="92329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defTabSz="1116965" eaLnBrk="1" hangingPunct="1">
              <a:lnSpc>
                <a:spcPct val="120000"/>
              </a:lnSpc>
            </a:pPr>
            <a:r>
              <a:rPr lang="en-US" altLang="zh-CN" sz="1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10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0139722" y="2341795"/>
            <a:ext cx="600183" cy="61733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116965">
              <a:lnSpc>
                <a:spcPct val="120000"/>
              </a:lnSpc>
              <a:defRPr/>
            </a:pPr>
            <a:r>
              <a:rPr lang="en-US" altLang="zh-CN" sz="14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02</a:t>
            </a:r>
            <a:endParaRPr lang="zh-CN" altLang="en-US" sz="14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084334" y="5345077"/>
            <a:ext cx="600183" cy="61733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116965">
              <a:lnSpc>
                <a:spcPct val="120000"/>
              </a:lnSpc>
              <a:defRPr/>
            </a:pPr>
            <a:r>
              <a:rPr lang="en-US" altLang="zh-CN" sz="14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03</a:t>
            </a:r>
            <a:endParaRPr lang="zh-CN" altLang="en-US" sz="14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0139722" y="5345077"/>
            <a:ext cx="600183" cy="61733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116965">
              <a:lnSpc>
                <a:spcPct val="120000"/>
              </a:lnSpc>
              <a:defRPr/>
            </a:pPr>
            <a:r>
              <a:rPr lang="en-US" altLang="zh-CN" sz="14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04</a:t>
            </a:r>
            <a:endParaRPr lang="zh-CN" altLang="en-US" sz="14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Content Placeholder 2"/>
          <p:cNvSpPr txBox="1"/>
          <p:nvPr/>
        </p:nvSpPr>
        <p:spPr>
          <a:xfrm>
            <a:off x="2067138" y="4870217"/>
            <a:ext cx="1893478" cy="258532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Content Placeholder 2"/>
          <p:cNvSpPr txBox="1"/>
          <p:nvPr/>
        </p:nvSpPr>
        <p:spPr>
          <a:xfrm>
            <a:off x="2067138" y="5097853"/>
            <a:ext cx="3341651" cy="368935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</a:t>
            </a:r>
            <a:r>
              <a:rPr lang="en-US" altLang="zh-CN" sz="1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copy your content to this directly.</a:t>
            </a:r>
            <a:endParaRPr lang="en-US" altLang="zh-CN" sz="1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141985" y="1936886"/>
            <a:ext cx="3236298" cy="2706663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文本框 12"/>
          <p:cNvSpPr txBox="1">
            <a:spLocks noChangeArrowheads="1"/>
          </p:cNvSpPr>
          <p:nvPr/>
        </p:nvSpPr>
        <p:spPr bwMode="auto">
          <a:xfrm>
            <a:off x="-1" y="520700"/>
            <a:ext cx="25257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/>
      <p:bldP spid="13" grpId="0"/>
      <p:bldP spid="14" grpId="0"/>
      <p:bldP spid="15" grpId="0"/>
      <p:bldP spid="21" grpId="0" animBg="1"/>
      <p:bldP spid="22" grpId="0" bldLvl="0" animBg="1"/>
      <p:bldP spid="23" grpId="0" bldLvl="0" animBg="1"/>
      <p:bldP spid="18" grpId="0"/>
      <p:bldP spid="19" grpId="0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787"/>
          <p:cNvSpPr/>
          <p:nvPr/>
        </p:nvSpPr>
        <p:spPr>
          <a:xfrm>
            <a:off x="6463470" y="2370411"/>
            <a:ext cx="1" cy="1437958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miter lim="400000"/>
          </a:ln>
        </p:spPr>
        <p:txBody>
          <a:bodyPr lIns="0" tIns="0" rIns="0" bIns="0"/>
          <a:lstStyle/>
          <a:p>
            <a:pPr defTabSz="2413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Shape 1785"/>
          <p:cNvSpPr/>
          <p:nvPr/>
        </p:nvSpPr>
        <p:spPr>
          <a:xfrm>
            <a:off x="6463468" y="2370413"/>
            <a:ext cx="4364259" cy="1430195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miter lim="400000"/>
          </a:ln>
        </p:spPr>
        <p:txBody>
          <a:bodyPr lIns="0" tIns="0" rIns="0" bIns="0"/>
          <a:lstStyle/>
          <a:p>
            <a:pPr defTabSz="2413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Shape 1786"/>
          <p:cNvSpPr/>
          <p:nvPr/>
        </p:nvSpPr>
        <p:spPr>
          <a:xfrm>
            <a:off x="6469727" y="2370411"/>
            <a:ext cx="2195274" cy="1430197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miter lim="400000"/>
          </a:ln>
        </p:spPr>
        <p:txBody>
          <a:bodyPr lIns="0" tIns="0" rIns="0" bIns="0"/>
          <a:lstStyle/>
          <a:p>
            <a:pPr defTabSz="2413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Shape 1788"/>
          <p:cNvSpPr/>
          <p:nvPr/>
        </p:nvSpPr>
        <p:spPr>
          <a:xfrm flipH="1">
            <a:off x="4277458" y="2370411"/>
            <a:ext cx="2186813" cy="1422435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miter lim="400000"/>
          </a:ln>
        </p:spPr>
        <p:txBody>
          <a:bodyPr lIns="0" tIns="0" rIns="0" bIns="0"/>
          <a:lstStyle/>
          <a:p>
            <a:pPr defTabSz="2413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Shape 1789"/>
          <p:cNvSpPr/>
          <p:nvPr/>
        </p:nvSpPr>
        <p:spPr>
          <a:xfrm flipH="1">
            <a:off x="2091449" y="2370411"/>
            <a:ext cx="4372020" cy="1437958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miter lim="400000"/>
          </a:ln>
        </p:spPr>
        <p:txBody>
          <a:bodyPr lIns="0" tIns="0" rIns="0" bIns="0"/>
          <a:lstStyle/>
          <a:p>
            <a:pPr defTabSz="2413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Shape 1794"/>
          <p:cNvSpPr/>
          <p:nvPr/>
        </p:nvSpPr>
        <p:spPr>
          <a:xfrm>
            <a:off x="1106512" y="3538660"/>
            <a:ext cx="1995392" cy="621146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12700">
            <a:miter lim="400000"/>
          </a:ln>
        </p:spPr>
        <p:txBody>
          <a:bodyPr lIns="20090" tIns="20090" rIns="20090" bIns="20090" anchor="ctr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Shape 1796"/>
          <p:cNvSpPr/>
          <p:nvPr/>
        </p:nvSpPr>
        <p:spPr>
          <a:xfrm>
            <a:off x="3281581" y="3538660"/>
            <a:ext cx="1995392" cy="621146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12700">
            <a:miter lim="400000"/>
          </a:ln>
        </p:spPr>
        <p:txBody>
          <a:bodyPr lIns="20090" tIns="20090" rIns="20090" bIns="20090" anchor="ctr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Shape 1798"/>
          <p:cNvSpPr/>
          <p:nvPr/>
        </p:nvSpPr>
        <p:spPr>
          <a:xfrm>
            <a:off x="5441358" y="3538660"/>
            <a:ext cx="1995392" cy="62114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20090" tIns="20090" rIns="20090" bIns="20090" anchor="ctr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Shape 1800"/>
          <p:cNvSpPr/>
          <p:nvPr/>
        </p:nvSpPr>
        <p:spPr>
          <a:xfrm>
            <a:off x="7573757" y="3538660"/>
            <a:ext cx="1995392" cy="621146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 w="12700">
            <a:miter lim="400000"/>
          </a:ln>
        </p:spPr>
        <p:txBody>
          <a:bodyPr lIns="20090" tIns="20090" rIns="20090" bIns="20090" anchor="ctr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Shape 1802"/>
          <p:cNvSpPr/>
          <p:nvPr/>
        </p:nvSpPr>
        <p:spPr>
          <a:xfrm>
            <a:off x="9731885" y="3538660"/>
            <a:ext cx="1995392" cy="621146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 w="12700">
            <a:miter lim="400000"/>
          </a:ln>
        </p:spPr>
        <p:txBody>
          <a:bodyPr lIns="20090" tIns="20090" rIns="20090" bIns="20090" anchor="ctr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Shape 1805"/>
          <p:cNvSpPr/>
          <p:nvPr/>
        </p:nvSpPr>
        <p:spPr>
          <a:xfrm>
            <a:off x="2374853" y="4601534"/>
            <a:ext cx="8163837" cy="142456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>
            <a:solidFill>
              <a:srgbClr val="A6AAA9"/>
            </a:solidFill>
            <a:miter lim="400000"/>
          </a:ln>
        </p:spPr>
        <p:txBody>
          <a:bodyPr lIns="20090" tIns="20090" rIns="20090" bIns="20090" anchor="ctr"/>
          <a:lstStyle/>
          <a:p>
            <a:pPr lvl="0">
              <a:lnSpc>
                <a:spcPct val="120000"/>
              </a:lnSpc>
            </a:pPr>
            <a:endParaRPr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3" name="Group 33"/>
          <p:cNvGrpSpPr/>
          <p:nvPr/>
        </p:nvGrpSpPr>
        <p:grpSpPr>
          <a:xfrm>
            <a:off x="5828699" y="1789613"/>
            <a:ext cx="1256144" cy="1256144"/>
            <a:chOff x="5526407" y="1696816"/>
            <a:chExt cx="1191141" cy="1191141"/>
          </a:xfrm>
        </p:grpSpPr>
        <p:sp>
          <p:nvSpPr>
            <p:cNvPr id="14" name="Shape 1790"/>
            <p:cNvSpPr/>
            <p:nvPr/>
          </p:nvSpPr>
          <p:spPr>
            <a:xfrm>
              <a:off x="5526407" y="1696816"/>
              <a:ext cx="1191141" cy="11911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26787" tIns="26787" rIns="26787" bIns="26787" anchor="ctr"/>
            <a:lstStyle/>
            <a:p>
              <a:pPr lvl="0">
                <a:lnSpc>
                  <a:spcPct val="120000"/>
                </a:lnSpc>
              </a:pPr>
              <a:endParaRPr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Shape 1804"/>
            <p:cNvSpPr/>
            <p:nvPr/>
          </p:nvSpPr>
          <p:spPr>
            <a:xfrm>
              <a:off x="5902228" y="2068264"/>
              <a:ext cx="448246" cy="4482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1474" extrusionOk="0">
                  <a:moveTo>
                    <a:pt x="2578" y="8409"/>
                  </a:moveTo>
                  <a:cubicBezTo>
                    <a:pt x="2578" y="5193"/>
                    <a:pt x="5174" y="2587"/>
                    <a:pt x="8376" y="2587"/>
                  </a:cubicBezTo>
                  <a:cubicBezTo>
                    <a:pt x="11580" y="2587"/>
                    <a:pt x="14435" y="5451"/>
                    <a:pt x="14435" y="8666"/>
                  </a:cubicBezTo>
                  <a:cubicBezTo>
                    <a:pt x="14435" y="11882"/>
                    <a:pt x="11838" y="14488"/>
                    <a:pt x="8635" y="14488"/>
                  </a:cubicBezTo>
                  <a:cubicBezTo>
                    <a:pt x="5431" y="14488"/>
                    <a:pt x="2578" y="11624"/>
                    <a:pt x="2578" y="8409"/>
                  </a:cubicBezTo>
                  <a:close/>
                  <a:moveTo>
                    <a:pt x="20914" y="18167"/>
                  </a:moveTo>
                  <a:lnTo>
                    <a:pt x="15797" y="13032"/>
                  </a:lnTo>
                  <a:cubicBezTo>
                    <a:pt x="16568" y="11759"/>
                    <a:pt x="17013" y="10265"/>
                    <a:pt x="17013" y="8666"/>
                  </a:cubicBezTo>
                  <a:cubicBezTo>
                    <a:pt x="17013" y="4023"/>
                    <a:pt x="13004" y="0"/>
                    <a:pt x="8376" y="0"/>
                  </a:cubicBezTo>
                  <a:cubicBezTo>
                    <a:pt x="3750" y="0"/>
                    <a:pt x="0" y="3765"/>
                    <a:pt x="0" y="8409"/>
                  </a:cubicBezTo>
                  <a:cubicBezTo>
                    <a:pt x="0" y="13052"/>
                    <a:pt x="4008" y="17075"/>
                    <a:pt x="8635" y="17075"/>
                  </a:cubicBezTo>
                  <a:cubicBezTo>
                    <a:pt x="10173" y="17075"/>
                    <a:pt x="11614" y="16657"/>
                    <a:pt x="12852" y="15931"/>
                  </a:cubicBezTo>
                  <a:lnTo>
                    <a:pt x="17996" y="21094"/>
                  </a:lnTo>
                  <a:cubicBezTo>
                    <a:pt x="18500" y="21600"/>
                    <a:pt x="19317" y="21600"/>
                    <a:pt x="19819" y="21094"/>
                  </a:cubicBezTo>
                  <a:lnTo>
                    <a:pt x="21096" y="19815"/>
                  </a:lnTo>
                  <a:cubicBezTo>
                    <a:pt x="21600" y="19309"/>
                    <a:pt x="21417" y="18672"/>
                    <a:pt x="20914" y="18167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lnSpc>
                  <a:spcPct val="120000"/>
                </a:lnSpc>
              </a:pPr>
              <a:endParaRPr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6" name="Text Placeholder 3"/>
          <p:cNvSpPr txBox="1"/>
          <p:nvPr/>
        </p:nvSpPr>
        <p:spPr>
          <a:xfrm>
            <a:off x="3046979" y="4914755"/>
            <a:ext cx="6745012" cy="79812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10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1000" dirty="0" err="1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10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1000" dirty="0" err="1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10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</a:t>
            </a:r>
            <a:r>
              <a:rPr lang="en-US" altLang="zh-CN" sz="10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copy your content to this directly.</a:t>
            </a:r>
            <a:endParaRPr lang="en-GB" altLang="zh-CN" sz="1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Text Placeholder 3"/>
          <p:cNvSpPr txBox="1"/>
          <p:nvPr/>
        </p:nvSpPr>
        <p:spPr>
          <a:xfrm>
            <a:off x="3289756" y="3633709"/>
            <a:ext cx="1979038" cy="431051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点击输入内容</a:t>
            </a:r>
            <a:endParaRPr lang="en-GB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Text Placeholder 3"/>
          <p:cNvSpPr txBox="1"/>
          <p:nvPr/>
        </p:nvSpPr>
        <p:spPr>
          <a:xfrm>
            <a:off x="5449531" y="3633709"/>
            <a:ext cx="1979038" cy="43105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点击输入内容</a:t>
            </a:r>
            <a:endParaRPr lang="en-GB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Text Placeholder 3"/>
          <p:cNvSpPr txBox="1"/>
          <p:nvPr/>
        </p:nvSpPr>
        <p:spPr>
          <a:xfrm>
            <a:off x="7581931" y="3633709"/>
            <a:ext cx="1979038" cy="43105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点击输入内容</a:t>
            </a:r>
            <a:endParaRPr lang="en-GB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Text Placeholder 3"/>
          <p:cNvSpPr txBox="1"/>
          <p:nvPr/>
        </p:nvSpPr>
        <p:spPr>
          <a:xfrm>
            <a:off x="1131246" y="3633709"/>
            <a:ext cx="1979038" cy="43105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点击输入内容</a:t>
            </a:r>
            <a:endParaRPr lang="en-GB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Text Placeholder 3"/>
          <p:cNvSpPr txBox="1"/>
          <p:nvPr/>
        </p:nvSpPr>
        <p:spPr>
          <a:xfrm>
            <a:off x="9746756" y="3632697"/>
            <a:ext cx="1979038" cy="43105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点击输入内容</a:t>
            </a:r>
            <a:endParaRPr lang="en-GB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文本框 12"/>
          <p:cNvSpPr txBox="1">
            <a:spLocks noChangeArrowheads="1"/>
          </p:cNvSpPr>
          <p:nvPr/>
        </p:nvSpPr>
        <p:spPr bwMode="auto">
          <a:xfrm>
            <a:off x="-1" y="520700"/>
            <a:ext cx="25257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6" grpId="0"/>
      <p:bldP spid="17" grpId="0" build="p"/>
      <p:bldP spid="18" grpId="0"/>
      <p:bldP spid="19" grpId="0"/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ame 2"/>
          <p:cNvSpPr/>
          <p:nvPr/>
        </p:nvSpPr>
        <p:spPr>
          <a:xfrm rot="2700000">
            <a:off x="3878172" y="-3968662"/>
            <a:ext cx="5102406" cy="5102686"/>
          </a:xfrm>
          <a:prstGeom prst="frame">
            <a:avLst>
              <a:gd name="adj1" fmla="val 462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265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735676" y="2618937"/>
            <a:ext cx="4303712" cy="4303712"/>
          </a:xfrm>
          <a:prstGeom prst="ellipse">
            <a:avLst/>
          </a:prstGeom>
          <a:solidFill>
            <a:srgbClr val="0339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4421315" y="2190727"/>
            <a:ext cx="1174841" cy="1174841"/>
          </a:xfrm>
          <a:prstGeom prst="ellipse">
            <a:avLst/>
          </a:prstGeom>
          <a:solidFill>
            <a:schemeClr val="accent2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TextBox 13"/>
          <p:cNvSpPr txBox="1"/>
          <p:nvPr/>
        </p:nvSpPr>
        <p:spPr>
          <a:xfrm>
            <a:off x="1369293" y="3493836"/>
            <a:ext cx="3036479" cy="25539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16595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02</a:t>
            </a:r>
            <a:endParaRPr lang="zh-CN" altLang="en-US" sz="16595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TextBox 1"/>
          <p:cNvSpPr txBox="1"/>
          <p:nvPr/>
        </p:nvSpPr>
        <p:spPr>
          <a:xfrm>
            <a:off x="5699886" y="3888765"/>
            <a:ext cx="4800721" cy="7570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36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</a:t>
            </a:r>
            <a:endParaRPr lang="zh-CN" altLang="en-US" sz="36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文本框 9"/>
          <p:cNvSpPr txBox="1"/>
          <p:nvPr/>
        </p:nvSpPr>
        <p:spPr>
          <a:xfrm>
            <a:off x="5860865" y="4721470"/>
            <a:ext cx="2394259" cy="3369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</a:t>
            </a:r>
            <a:endParaRPr lang="zh-CN" altLang="en-US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文本框 9"/>
          <p:cNvSpPr txBox="1"/>
          <p:nvPr/>
        </p:nvSpPr>
        <p:spPr>
          <a:xfrm>
            <a:off x="5860864" y="5178952"/>
            <a:ext cx="2368501" cy="3323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</a:t>
            </a:r>
            <a:endParaRPr lang="zh-CN" altLang="en-US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文本框 9"/>
          <p:cNvSpPr txBox="1"/>
          <p:nvPr/>
        </p:nvSpPr>
        <p:spPr>
          <a:xfrm>
            <a:off x="8334147" y="4721470"/>
            <a:ext cx="2327438" cy="3323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</a:t>
            </a:r>
            <a:endParaRPr lang="zh-CN" altLang="en-US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文本框 9"/>
          <p:cNvSpPr txBox="1"/>
          <p:nvPr/>
        </p:nvSpPr>
        <p:spPr>
          <a:xfrm>
            <a:off x="8334152" y="5178951"/>
            <a:ext cx="2327434" cy="3323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</a:t>
            </a:r>
            <a:endParaRPr lang="zh-CN" altLang="en-US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/>
      <p:bldP spid="26" grpId="0"/>
      <p:bldP spid="41" grpId="0"/>
      <p:bldP spid="42" grpId="0"/>
      <p:bldP spid="43" grpId="0"/>
      <p:bldP spid="44" grpId="0"/>
    </p:bldLst>
  </p:timing>
</p:sld>
</file>

<file path=ppt/tags/tag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564_9*i*0"/>
  <p:tag name="KSO_WM_TEMPLATE_CATEGORY" val="custom"/>
  <p:tag name="KSO_WM_TEMPLATE_INDEX" val="160564"/>
  <p:tag name="KSO_WM_UNIT_INDEX" val="0"/>
</p:tagLst>
</file>

<file path=ppt/tags/tag1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4"/>
  <p:tag name="MH" val="20150923145210"/>
  <p:tag name="MH_LIBRARY" val="CONTENTS"/>
  <p:tag name="MH_TYPE" val="NUMBER"/>
  <p:tag name="ID" val="553526"/>
  <p:tag name="MH_ORDER" val="3"/>
  <p:tag name="KSO_WM_UNIT_TYPE" val="l_i"/>
  <p:tag name="KSO_WM_UNIT_INDEX" val="1_5"/>
  <p:tag name="KSO_WM_UNIT_ID" val="custom160564_9*l_i*1_5"/>
  <p:tag name="KSO_WM_UNIT_CLEAR" val="1"/>
  <p:tag name="KSO_WM_UNIT_LAYERLEVEL" val="1_1"/>
  <p:tag name="KSO_WM_DIAGRAM_GROUP_CODE" val="l1-1"/>
</p:tagLst>
</file>

<file path=ppt/tags/tag1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4"/>
  <p:tag name="MH" val="20150923145210"/>
  <p:tag name="MH_LIBRARY" val="CONTENTS"/>
  <p:tag name="MH_TYPE" val="ENTRY"/>
  <p:tag name="ID" val="553526"/>
  <p:tag name="MH_ORDER" val="3"/>
  <p:tag name="KSO_WM_UNIT_TYPE" val="l_h_f"/>
  <p:tag name="KSO_WM_UNIT_INDEX" val="1_3_1"/>
  <p:tag name="KSO_WM_UNIT_ID" val="custom160564_9*l_h_f*1_3_1"/>
  <p:tag name="KSO_WM_UNIT_CLEAR" val="1"/>
  <p:tag name="KSO_WM_UNIT_LAYERLEVEL" val="1_1_1"/>
  <p:tag name="KSO_WM_UNIT_VALUE" val="28"/>
  <p:tag name="KSO_WM_UNIT_HIGHLIGHT" val="0"/>
  <p:tag name="KSO_WM_UNIT_COMPATIBLE" val="0"/>
  <p:tag name="KSO_WM_UNIT_PRESET_TEXT_INDEX" val="3"/>
  <p:tag name="KSO_WM_UNIT_PRESET_TEXT_LEN" val="17"/>
  <p:tag name="KSO_WM_DIAGRAM_GROUP_CODE" val="l1-1"/>
</p:tagLst>
</file>

<file path=ppt/tags/tag1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4"/>
  <p:tag name="MH" val="20150923145210"/>
  <p:tag name="MH_LIBRARY" val="CONTENTS"/>
  <p:tag name="MH_TYPE" val="OTHERS"/>
  <p:tag name="ID" val="553526"/>
  <p:tag name="KSO_WM_UNIT_TYPE" val="l_i"/>
  <p:tag name="KSO_WM_UNIT_INDEX" val="1_6"/>
  <p:tag name="KSO_WM_UNIT_ID" val="custom160564_9*l_i*1_6"/>
  <p:tag name="KSO_WM_UNIT_CLEAR" val="1"/>
  <p:tag name="KSO_WM_UNIT_LAYERLEVEL" val="1_1"/>
  <p:tag name="KSO_WM_DIAGRAM_GROUP_CODE" val="l1-1"/>
</p:tagLst>
</file>

<file path=ppt/tags/tag1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564_9*i*21"/>
  <p:tag name="KSO_WM_TEMPLATE_CATEGORY" val="custom"/>
  <p:tag name="KSO_WM_TEMPLATE_INDEX" val="160564"/>
  <p:tag name="KSO_WM_UNIT_INDEX" val="21"/>
</p:tagLst>
</file>

<file path=ppt/tags/tag1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4"/>
  <p:tag name="MH" val="20150923145210"/>
  <p:tag name="MH_LIBRARY" val="CONTENTS"/>
  <p:tag name="MH_TYPE" val="NUMBER"/>
  <p:tag name="ID" val="553526"/>
  <p:tag name="MH_ORDER" val="4"/>
  <p:tag name="KSO_WM_UNIT_TYPE" val="l_i"/>
  <p:tag name="KSO_WM_UNIT_INDEX" val="1_7"/>
  <p:tag name="KSO_WM_UNIT_ID" val="custom160564_9*l_i*1_7"/>
  <p:tag name="KSO_WM_UNIT_CLEAR" val="1"/>
  <p:tag name="KSO_WM_UNIT_LAYERLEVEL" val="1_1"/>
  <p:tag name="KSO_WM_DIAGRAM_GROUP_CODE" val="l1-1"/>
</p:tagLst>
</file>

<file path=ppt/tags/tag1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4"/>
  <p:tag name="MH" val="20150923145210"/>
  <p:tag name="MH_LIBRARY" val="CONTENTS"/>
  <p:tag name="MH_TYPE" val="ENTRY"/>
  <p:tag name="ID" val="553526"/>
  <p:tag name="MH_ORDER" val="4"/>
  <p:tag name="KSO_WM_UNIT_TYPE" val="l_h_f"/>
  <p:tag name="KSO_WM_UNIT_INDEX" val="1_4_1"/>
  <p:tag name="KSO_WM_UNIT_ID" val="custom160564_9*l_h_f*1_4_1"/>
  <p:tag name="KSO_WM_UNIT_CLEAR" val="1"/>
  <p:tag name="KSO_WM_UNIT_LAYERLEVEL" val="1_1_1"/>
  <p:tag name="KSO_WM_UNIT_VALUE" val="28"/>
  <p:tag name="KSO_WM_UNIT_HIGHLIGHT" val="0"/>
  <p:tag name="KSO_WM_UNIT_COMPATIBLE" val="0"/>
  <p:tag name="KSO_WM_UNIT_PRESET_TEXT_INDEX" val="3"/>
  <p:tag name="KSO_WM_UNIT_PRESET_TEXT_LEN" val="17"/>
  <p:tag name="KSO_WM_DIAGRAM_GROUP_CODE" val="l1-1"/>
</p:tagLst>
</file>

<file path=ppt/tags/tag1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4"/>
  <p:tag name="MH" val="20150923145210"/>
  <p:tag name="MH_LIBRARY" val="CONTENTS"/>
  <p:tag name="MH_TYPE" val="OTHERS"/>
  <p:tag name="ID" val="553526"/>
  <p:tag name="KSO_WM_UNIT_TYPE" val="l_i"/>
  <p:tag name="KSO_WM_UNIT_INDEX" val="1_8"/>
  <p:tag name="KSO_WM_UNIT_ID" val="custom160564_9*l_i*1_8"/>
  <p:tag name="KSO_WM_UNIT_CLEAR" val="1"/>
  <p:tag name="KSO_WM_UNIT_LAYERLEVEL" val="1_1"/>
  <p:tag name="KSO_WM_DIAGRAM_GROUP_CODE" val="l1-1"/>
</p:tagLst>
</file>

<file path=ppt/tags/tag17.xml><?xml version="1.0" encoding="utf-8"?>
<p:tagLst xmlns:p="http://schemas.openxmlformats.org/presentationml/2006/main">
  <p:tag name="MH" val="20150923145210"/>
  <p:tag name="MH_LIBRARY" val="CONTENTS"/>
  <p:tag name="MH_AUTOCOLOR" val="TRUE"/>
  <p:tag name="MH_TYPE" val="CONTENTS"/>
  <p:tag name="ID" val="553526"/>
  <p:tag name="KSO_WM_TEMPLATE_CATEGORY" val="custom"/>
  <p:tag name="KSO_WM_TEMPLATE_INDEX" val="160564"/>
  <p:tag name="KSO_WM_TAG_VERSION" val="1.0"/>
  <p:tag name="KSO_WM_SLIDE_ID" val="custom160564_9"/>
  <p:tag name="KSO_WM_SLIDE_INDEX" val="9"/>
  <p:tag name="KSO_WM_SLIDE_ITEM_CNT" val="4"/>
  <p:tag name="KSO_WM_SLIDE_LAYOUT" val="a_l"/>
  <p:tag name="KSO_WM_SLIDE_LAYOUT_CNT" val="1_1"/>
  <p:tag name="KSO_WM_SLIDE_TYPE" val="contents"/>
  <p:tag name="KSO_WM_BEAUTIFY_FLAG" val="#wm#"/>
  <p:tag name="KSO_WM_DIAGRAM_GROUP_CODE" val="l1-1"/>
</p:tagLst>
</file>

<file path=ppt/tags/tag18.xml><?xml version="1.0" encoding="utf-8"?>
<p:tagLst xmlns:p="http://schemas.openxmlformats.org/presentationml/2006/main">
  <p:tag name="MH" val="20150923145210"/>
  <p:tag name="MH_LIBRARY" val="CONTENTS"/>
  <p:tag name="MH_AUTOCOLOR" val="TRUE"/>
  <p:tag name="MH_TYPE" val="CONTENTS"/>
  <p:tag name="ID" val="553526"/>
  <p:tag name="KSO_WM_TEMPLATE_CATEGORY" val="custom"/>
  <p:tag name="KSO_WM_TEMPLATE_INDEX" val="160564"/>
  <p:tag name="KSO_WM_TAG_VERSION" val="1.0"/>
  <p:tag name="KSO_WM_SLIDE_ID" val="custom160564_9"/>
  <p:tag name="KSO_WM_SLIDE_INDEX" val="9"/>
  <p:tag name="KSO_WM_SLIDE_ITEM_CNT" val="4"/>
  <p:tag name="KSO_WM_SLIDE_LAYOUT" val="a_l"/>
  <p:tag name="KSO_WM_SLIDE_LAYOUT_CNT" val="1_1"/>
  <p:tag name="KSO_WM_SLIDE_TYPE" val="contents"/>
  <p:tag name="KSO_WM_BEAUTIFY_FLAG" val="#wm#"/>
  <p:tag name="KSO_WM_DIAGRAM_GROUP_CODE" val="l1-1"/>
</p:tagLst>
</file>

<file path=ppt/tags/tag19.xml><?xml version="1.0" encoding="utf-8"?>
<p:tagLst xmlns:p="http://schemas.openxmlformats.org/presentationml/2006/main">
  <p:tag name="MH" val="20150923145210"/>
  <p:tag name="MH_LIBRARY" val="CONTENTS"/>
  <p:tag name="MH_AUTOCOLOR" val="TRUE"/>
  <p:tag name="MH_TYPE" val="CONTENTS"/>
  <p:tag name="ID" val="553526"/>
  <p:tag name="KSO_WM_TEMPLATE_CATEGORY" val="custom"/>
  <p:tag name="KSO_WM_TEMPLATE_INDEX" val="160564"/>
  <p:tag name="KSO_WM_TAG_VERSION" val="1.0"/>
  <p:tag name="KSO_WM_SLIDE_ID" val="custom160564_9"/>
  <p:tag name="KSO_WM_SLIDE_INDEX" val="9"/>
  <p:tag name="KSO_WM_SLIDE_ITEM_CNT" val="4"/>
  <p:tag name="KSO_WM_SLIDE_LAYOUT" val="a_l"/>
  <p:tag name="KSO_WM_SLIDE_LAYOUT_CNT" val="1_1"/>
  <p:tag name="KSO_WM_SLIDE_TYPE" val="contents"/>
  <p:tag name="KSO_WM_BEAUTIFY_FLAG" val="#wm#"/>
  <p:tag name="KSO_WM_DIAGRAM_GROUP_CODE" val="l1-1"/>
</p:tagLst>
</file>

<file path=ppt/tags/tag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4"/>
  <p:tag name="MH" val="20150923145210"/>
  <p:tag name="MH_LIBRARY" val="CONTENTS"/>
  <p:tag name="MH_TYPE" val="NUMBER"/>
  <p:tag name="ID" val="553526"/>
  <p:tag name="MH_ORDER" val="1"/>
  <p:tag name="KSO_WM_UNIT_TYPE" val="l_i"/>
  <p:tag name="KSO_WM_UNIT_INDEX" val="1_1"/>
  <p:tag name="KSO_WM_UNIT_ID" val="custom160564_9*l_i*1_1"/>
  <p:tag name="KSO_WM_UNIT_CLEAR" val="1"/>
  <p:tag name="KSO_WM_UNIT_LAYERLEVEL" val="1_1"/>
  <p:tag name="KSO_WM_DIAGRAM_GROUP_CODE" val="l1-1"/>
</p:tagLst>
</file>

<file path=ppt/tags/tag20.xml><?xml version="1.0" encoding="utf-8"?>
<p:tagLst xmlns:p="http://schemas.openxmlformats.org/presentationml/2006/main">
  <p:tag name="TİMİNG" val="|1.4|1.5|1.4"/>
</p:tagLst>
</file>

<file path=ppt/tags/tag21.xml><?xml version="1.0" encoding="utf-8"?>
<p:tagLst xmlns:p="http://schemas.openxmlformats.org/presentationml/2006/main">
  <p:tag name="MH" val="20150923145210"/>
  <p:tag name="MH_LIBRARY" val="CONTENTS"/>
  <p:tag name="MH_AUTOCOLOR" val="TRUE"/>
  <p:tag name="MH_TYPE" val="CONTENTS"/>
  <p:tag name="ID" val="553526"/>
  <p:tag name="KSO_WM_TEMPLATE_CATEGORY" val="custom"/>
  <p:tag name="KSO_WM_TEMPLATE_INDEX" val="160564"/>
  <p:tag name="KSO_WM_TAG_VERSION" val="1.0"/>
  <p:tag name="KSO_WM_SLIDE_ID" val="custom160564_9"/>
  <p:tag name="KSO_WM_SLIDE_INDEX" val="9"/>
  <p:tag name="KSO_WM_SLIDE_ITEM_CNT" val="4"/>
  <p:tag name="KSO_WM_SLIDE_LAYOUT" val="a_l"/>
  <p:tag name="KSO_WM_SLIDE_LAYOUT_CNT" val="1_1"/>
  <p:tag name="KSO_WM_SLIDE_TYPE" val="contents"/>
  <p:tag name="KSO_WM_BEAUTIFY_FLAG" val="#wm#"/>
  <p:tag name="KSO_WM_DIAGRAM_GROUP_CODE" val="l1-1"/>
</p:tagLst>
</file>

<file path=ppt/tags/tag22.xml><?xml version="1.0" encoding="utf-8"?>
<p:tagLst xmlns:p="http://schemas.openxmlformats.org/presentationml/2006/main">
  <p:tag name="MH" val="20150923145210"/>
  <p:tag name="MH_LIBRARY" val="CONTENTS"/>
  <p:tag name="MH_AUTOCOLOR" val="TRUE"/>
  <p:tag name="MH_TYPE" val="CONTENTS"/>
  <p:tag name="ID" val="553526"/>
  <p:tag name="KSO_WM_TEMPLATE_CATEGORY" val="custom"/>
  <p:tag name="KSO_WM_TEMPLATE_INDEX" val="160564"/>
  <p:tag name="KSO_WM_TAG_VERSION" val="1.0"/>
  <p:tag name="KSO_WM_SLIDE_ID" val="custom160564_9"/>
  <p:tag name="KSO_WM_SLIDE_INDEX" val="9"/>
  <p:tag name="KSO_WM_SLIDE_ITEM_CNT" val="4"/>
  <p:tag name="KSO_WM_SLIDE_LAYOUT" val="a_l"/>
  <p:tag name="KSO_WM_SLIDE_LAYOUT_CNT" val="1_1"/>
  <p:tag name="KSO_WM_SLIDE_TYPE" val="contents"/>
  <p:tag name="KSO_WM_BEAUTIFY_FLAG" val="#wm#"/>
  <p:tag name="KSO_WM_DIAGRAM_GROUP_CODE" val="l1-1"/>
</p:tagLst>
</file>

<file path=ppt/tags/tag23.xml><?xml version="1.0" encoding="utf-8"?>
<p:tagLst xmlns:p="http://schemas.openxmlformats.org/presentationml/2006/main">
  <p:tag name="ISPRING_ULTRA_SCORM_COURSE_ID" val="EB2264A9-C113-4BAF-A8C1-BE5F6B06FBCC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OUTPUT_FOLDER" val="C:\Users\Administrator\Desktop"/>
  <p:tag name="ISPRING_PRESENTATION_TITLE" val="310"/>
</p:tagLst>
</file>

<file path=ppt/tags/tag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4"/>
  <p:tag name="MH" val="20150923145210"/>
  <p:tag name="MH_LIBRARY" val="CONTENTS"/>
  <p:tag name="MH_TYPE" val="ENTRY"/>
  <p:tag name="ID" val="553526"/>
  <p:tag name="MH_ORDER" val="1"/>
  <p:tag name="KSO_WM_UNIT_TYPE" val="l_h_f"/>
  <p:tag name="KSO_WM_UNIT_INDEX" val="1_1_1"/>
  <p:tag name="KSO_WM_UNIT_ID" val="custom160564_9*l_h_f*1_1_1"/>
  <p:tag name="KSO_WM_UNIT_CLEAR" val="1"/>
  <p:tag name="KSO_WM_UNIT_LAYERLEVEL" val="1_1_1"/>
  <p:tag name="KSO_WM_UNIT_VALUE" val="28"/>
  <p:tag name="KSO_WM_UNIT_HIGHLIGHT" val="0"/>
  <p:tag name="KSO_WM_UNIT_COMPATIBLE" val="0"/>
  <p:tag name="KSO_WM_UNIT_PRESET_TEXT_INDEX" val="3"/>
  <p:tag name="KSO_WM_UNIT_PRESET_TEXT_LEN" val="17"/>
  <p:tag name="KSO_WM_DIAGRAM_GROUP_CODE" val="l1-1"/>
</p:tagLst>
</file>

<file path=ppt/tags/tag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4"/>
  <p:tag name="MH" val="20150923145210"/>
  <p:tag name="MH_LIBRARY" val="CONTENTS"/>
  <p:tag name="MH_TYPE" val="OTHERS"/>
  <p:tag name="ID" val="553526"/>
  <p:tag name="KSO_WM_UNIT_TYPE" val="l_i"/>
  <p:tag name="KSO_WM_UNIT_INDEX" val="1_2"/>
  <p:tag name="KSO_WM_UNIT_ID" val="custom160564_9*l_i*1_2"/>
  <p:tag name="KSO_WM_UNIT_CLEAR" val="1"/>
  <p:tag name="KSO_WM_UNIT_LAYERLEVEL" val="1_1"/>
  <p:tag name="KSO_WM_DIAGRAM_GROUP_CODE" val="l1-1"/>
</p:tagLst>
</file>

<file path=ppt/tags/tag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564_9*i*7"/>
  <p:tag name="KSO_WM_TEMPLATE_CATEGORY" val="custom"/>
  <p:tag name="KSO_WM_TEMPLATE_INDEX" val="160564"/>
  <p:tag name="KSO_WM_UNIT_INDEX" val="7"/>
</p:tagLst>
</file>

<file path=ppt/tags/tag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4"/>
  <p:tag name="MH" val="20150923145210"/>
  <p:tag name="MH_LIBRARY" val="CONTENTS"/>
  <p:tag name="MH_TYPE" val="NUMBER"/>
  <p:tag name="ID" val="553526"/>
  <p:tag name="MH_ORDER" val="2"/>
  <p:tag name="KSO_WM_UNIT_TYPE" val="l_i"/>
  <p:tag name="KSO_WM_UNIT_INDEX" val="1_3"/>
  <p:tag name="KSO_WM_UNIT_ID" val="custom160564_9*l_i*1_3"/>
  <p:tag name="KSO_WM_UNIT_CLEAR" val="1"/>
  <p:tag name="KSO_WM_UNIT_LAYERLEVEL" val="1_1"/>
  <p:tag name="KSO_WM_DIAGRAM_GROUP_CODE" val="l1-1"/>
</p:tagLst>
</file>

<file path=ppt/tags/tag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4"/>
  <p:tag name="MH" val="20150923145210"/>
  <p:tag name="MH_LIBRARY" val="CONTENTS"/>
  <p:tag name="MH_TYPE" val="ENTRY"/>
  <p:tag name="ID" val="553526"/>
  <p:tag name="MH_ORDER" val="2"/>
  <p:tag name="KSO_WM_UNIT_TYPE" val="l_h_f"/>
  <p:tag name="KSO_WM_UNIT_INDEX" val="1_2_1"/>
  <p:tag name="KSO_WM_UNIT_ID" val="custom160564_9*l_h_f*1_2_1"/>
  <p:tag name="KSO_WM_UNIT_CLEAR" val="1"/>
  <p:tag name="KSO_WM_UNIT_LAYERLEVEL" val="1_1_1"/>
  <p:tag name="KSO_WM_UNIT_VALUE" val="28"/>
  <p:tag name="KSO_WM_UNIT_HIGHLIGHT" val="0"/>
  <p:tag name="KSO_WM_UNIT_COMPATIBLE" val="0"/>
  <p:tag name="KSO_WM_UNIT_PRESET_TEXT_INDEX" val="3"/>
  <p:tag name="KSO_WM_UNIT_PRESET_TEXT_LEN" val="17"/>
  <p:tag name="KSO_WM_DIAGRAM_GROUP_CODE" val="l1-1"/>
</p:tagLst>
</file>

<file path=ppt/tags/tag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64"/>
  <p:tag name="MH" val="20150923145210"/>
  <p:tag name="MH_LIBRARY" val="CONTENTS"/>
  <p:tag name="MH_TYPE" val="OTHERS"/>
  <p:tag name="ID" val="553526"/>
  <p:tag name="KSO_WM_UNIT_TYPE" val="l_i"/>
  <p:tag name="KSO_WM_UNIT_INDEX" val="1_4"/>
  <p:tag name="KSO_WM_UNIT_ID" val="custom160564_9*l_i*1_4"/>
  <p:tag name="KSO_WM_UNIT_CLEAR" val="1"/>
  <p:tag name="KSO_WM_UNIT_LAYERLEVEL" val="1_1"/>
  <p:tag name="KSO_WM_DIAGRAM_GROUP_CODE" val="l1-1"/>
</p:tagLst>
</file>

<file path=ppt/tags/tag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564_9*i*14"/>
  <p:tag name="KSO_WM_TEMPLATE_CATEGORY" val="custom"/>
  <p:tag name="KSO_WM_TEMPLATE_INDEX" val="160564"/>
  <p:tag name="KSO_WM_UNIT_INDEX" val="14"/>
</p:tagLst>
</file>

<file path=ppt/theme/theme1.xml><?xml version="1.0" encoding="utf-8"?>
<a:theme xmlns:a="http://schemas.openxmlformats.org/drawingml/2006/main" name="office主题">
  <a:themeElements>
    <a:clrScheme name="自定义 88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A0C2A"/>
      </a:accent1>
      <a:accent2>
        <a:srgbClr val="001746"/>
      </a:accent2>
      <a:accent3>
        <a:srgbClr val="DA0C2A"/>
      </a:accent3>
      <a:accent4>
        <a:srgbClr val="001746"/>
      </a:accent4>
      <a:accent5>
        <a:srgbClr val="DA0C2A"/>
      </a:accent5>
      <a:accent6>
        <a:srgbClr val="001746"/>
      </a:accent6>
      <a:hlink>
        <a:srgbClr val="DA0C2A"/>
      </a:hlink>
      <a:folHlink>
        <a:srgbClr val="001746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9860</Words>
  <Application>WPS 演示</Application>
  <PresentationFormat>自定义</PresentationFormat>
  <Paragraphs>402</Paragraphs>
  <Slides>26</Slides>
  <Notes>26</Notes>
  <HiddenSlides>0</HiddenSlides>
  <MMClips>1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48" baseType="lpstr">
      <vt:lpstr>Arial</vt:lpstr>
      <vt:lpstr>宋体</vt:lpstr>
      <vt:lpstr>Wingdings</vt:lpstr>
      <vt:lpstr>Calibri</vt:lpstr>
      <vt:lpstr>造字工房悦黑体验版纤细体</vt:lpstr>
      <vt:lpstr>微软雅黑</vt:lpstr>
      <vt:lpstr>方正正准黑简体</vt:lpstr>
      <vt:lpstr>黑体</vt:lpstr>
      <vt:lpstr>Broadway</vt:lpstr>
      <vt:lpstr>Arial Narrow</vt:lpstr>
      <vt:lpstr>Open Sans</vt:lpstr>
      <vt:lpstr>Segoe Print</vt:lpstr>
      <vt:lpstr>冬青黑体简体中文 W3</vt:lpstr>
      <vt:lpstr>Arial</vt:lpstr>
      <vt:lpstr>Helvetica</vt:lpstr>
      <vt:lpstr>Open Sans</vt:lpstr>
      <vt:lpstr>Gabriola</vt:lpstr>
      <vt:lpstr>Arial Unicode MS</vt:lpstr>
      <vt:lpstr>Calibri Light</vt:lpstr>
      <vt:lpstr>微软雅黑 Light</vt:lpstr>
      <vt:lpstr>Century Gothic</vt:lpstr>
      <vt:lpstr>office主题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310</dc:title>
  <dc:creator/>
  <cp:lastModifiedBy>一颗苹果</cp:lastModifiedBy>
  <cp:revision>3</cp:revision>
  <dcterms:created xsi:type="dcterms:W3CDTF">2016-10-17T14:00:00Z</dcterms:created>
  <dcterms:modified xsi:type="dcterms:W3CDTF">2021-09-18T09:00:10Z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589CF2BDC7CB4E97AC46828C56298C53</vt:lpwstr>
  </property>
  <property fmtid="{D5CDD505-2E9C-101B-9397-08002B2CF9AE}" pid="3" name="KSOProductBuildVer">
    <vt:lpwstr>2052-11.1.0.10700</vt:lpwstr>
  </property>
</Properties>
</file>