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95" r:id="rId3"/>
    <p:sldId id="569" r:id="rId5"/>
    <p:sldId id="572" r:id="rId6"/>
    <p:sldId id="586" r:id="rId7"/>
    <p:sldId id="589" r:id="rId8"/>
    <p:sldId id="606" r:id="rId9"/>
    <p:sldId id="600" r:id="rId10"/>
    <p:sldId id="596" r:id="rId11"/>
    <p:sldId id="576" r:id="rId12"/>
    <p:sldId id="603" r:id="rId13"/>
    <p:sldId id="605" r:id="rId14"/>
    <p:sldId id="580" r:id="rId15"/>
    <p:sldId id="597" r:id="rId16"/>
    <p:sldId id="587" r:id="rId17"/>
    <p:sldId id="604" r:id="rId18"/>
    <p:sldId id="585" r:id="rId19"/>
    <p:sldId id="535" r:id="rId20"/>
    <p:sldId id="602" r:id="rId21"/>
    <p:sldId id="598" r:id="rId22"/>
    <p:sldId id="601" r:id="rId23"/>
    <p:sldId id="599" r:id="rId24"/>
    <p:sldId id="584" r:id="rId25"/>
    <p:sldId id="607" r:id="rId26"/>
    <p:sldId id="608" r:id="rId27"/>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4660"/>
  </p:normalViewPr>
  <p:slideViewPr>
    <p:cSldViewPr snapToGrid="0">
      <p:cViewPr varScale="1">
        <p:scale>
          <a:sx n="169" d="100"/>
          <a:sy n="169" d="100"/>
        </p:scale>
        <p:origin x="420" y="132"/>
      </p:cViewPr>
      <p:guideLst>
        <p:guide orient="horz" pos="1620"/>
        <p:guide pos="2880"/>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solidFill>
            <a:ln>
              <a:noFill/>
            </a:ln>
          </c:spPr>
          <c:explosion val="0"/>
          <c:dPt>
            <c:idx val="0"/>
            <c:bubble3D val="0"/>
            <c:spPr>
              <a:solidFill>
                <a:schemeClr val="bg1">
                  <a:lumMod val="75000"/>
                </a:schemeClr>
              </a:solidFill>
              <a:ln w="19050">
                <a:noFill/>
              </a:ln>
              <a:effectLst/>
            </c:spPr>
          </c:dPt>
          <c:dPt>
            <c:idx val="1"/>
            <c:bubble3D val="0"/>
            <c:spPr>
              <a:solidFill>
                <a:schemeClr val="accent2"/>
              </a:solidFill>
              <a:ln w="19050">
                <a:noFill/>
              </a:ln>
              <a:effectLst/>
            </c:spPr>
          </c:dPt>
          <c:dLbls>
            <c:dLbl>
              <c:idx val="0"/>
              <c:delete val="1"/>
            </c:dLbl>
            <c:dLbl>
              <c:idx val="1"/>
              <c:layout>
                <c:manualLayout>
                  <c:x val="0.209756097560976"/>
                  <c:y val="-0.0585365741239536"/>
                </c:manualLayout>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600" b="1" i="0" u="none" strike="noStrike" kern="1200" baseline="0">
                      <a:solidFill>
                        <a:schemeClr val="accent2"/>
                      </a:solidFill>
                      <a:latin typeface="微软雅黑 Light" panose="020B0502040204020203" pitchFamily="34" charset="-122"/>
                      <a:ea typeface="微软雅黑 Light" panose="020B0502040204020203" pitchFamily="34" charset="-122"/>
                      <a:cs typeface="+mn-cs"/>
                    </a:defRPr>
                  </a:pPr>
                </a:p>
              </c:tx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Sheet1!$A$2:$A$3</c:f>
              <c:strCache>
                <c:ptCount val="2"/>
                <c:pt idx="0">
                  <c:v>第一季度</c:v>
                </c:pt>
                <c:pt idx="1">
                  <c:v>第四季度</c:v>
                </c:pt>
              </c:strCache>
            </c:strRef>
          </c:cat>
          <c:val>
            <c:numRef>
              <c:f>Sheet1!$B$2:$B$3</c:f>
              <c:numCache>
                <c:formatCode>General</c:formatCode>
                <c:ptCount val="2"/>
                <c:pt idx="0">
                  <c:v>3</c:v>
                </c:pt>
                <c:pt idx="1">
                  <c:v>9</c:v>
                </c:pt>
              </c:numCache>
            </c:numRef>
          </c:val>
        </c:ser>
        <c:dLbls>
          <c:showLegendKey val="0"/>
          <c:showVal val="0"/>
          <c:showCatName val="0"/>
          <c:showSerName val="0"/>
          <c:showPercent val="0"/>
          <c:showBubbleSize val="0"/>
          <c:showLeaderLines val="1"/>
        </c:dLbls>
        <c:firstSliceAng val="36"/>
        <c:holeSize val="83"/>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c:spPr>
          <c:explosion val="0"/>
          <c:dPt>
            <c:idx val="0"/>
            <c:bubble3D val="0"/>
            <c:spPr>
              <a:solidFill>
                <a:schemeClr val="accent1"/>
              </a:solidFill>
              <a:ln w="19050">
                <a:noFill/>
              </a:ln>
              <a:effectLst/>
            </c:spPr>
          </c:dPt>
          <c:dPt>
            <c:idx val="1"/>
            <c:bubble3D val="0"/>
            <c:spPr>
              <a:solidFill>
                <a:schemeClr val="bg1">
                  <a:lumMod val="75000"/>
                </a:schemeClr>
              </a:solidFill>
              <a:ln w="19050">
                <a:noFill/>
              </a:ln>
              <a:effectLst/>
            </c:spPr>
          </c:dPt>
          <c:dLbls>
            <c:dLbl>
              <c:idx val="0"/>
              <c:delete val="1"/>
            </c:dLbl>
            <c:dLbl>
              <c:idx val="1"/>
              <c:layout>
                <c:manualLayout>
                  <c:x val="0.190243902439024"/>
                  <c:y val="0.124390220013401"/>
                </c:manualLayout>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accent1"/>
                      </a:solidFill>
                      <a:latin typeface="微软雅黑 Light" panose="020B0502040204020203" pitchFamily="34" charset="-122"/>
                      <a:ea typeface="微软雅黑 Light" panose="020B0502040204020203" pitchFamily="34" charset="-122"/>
                      <a:cs typeface="+mn-cs"/>
                    </a:defRPr>
                  </a:pPr>
                </a:p>
              </c:tx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Sheet1!$A$2:$A$3</c:f>
              <c:strCache>
                <c:ptCount val="2"/>
                <c:pt idx="0">
                  <c:v>第一季度</c:v>
                </c:pt>
                <c:pt idx="1">
                  <c:v>第四季度</c:v>
                </c:pt>
              </c:strCache>
            </c:strRef>
          </c:cat>
          <c:val>
            <c:numRef>
              <c:f>Sheet1!$B$2:$B$3</c:f>
              <c:numCache>
                <c:formatCode>General</c:formatCode>
                <c:ptCount val="2"/>
                <c:pt idx="0">
                  <c:v>3</c:v>
                </c:pt>
                <c:pt idx="1">
                  <c:v>4</c:v>
                </c:pt>
              </c:numCache>
            </c:numRef>
          </c:val>
        </c:ser>
        <c:dLbls>
          <c:showLegendKey val="0"/>
          <c:showVal val="0"/>
          <c:showCatName val="0"/>
          <c:showSerName val="0"/>
          <c:showPercent val="0"/>
          <c:showBubbleSize val="0"/>
          <c:showLeaderLines val="1"/>
        </c:dLbls>
        <c:firstSliceAng val="36"/>
        <c:holeSize val="83"/>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p:spPr>
      </p:sp>
      <p:sp>
        <p:nvSpPr>
          <p:cNvPr id="368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686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eaLnBrk="0" hangingPunct="0">
              <a:buFont typeface="Arial" panose="020B0604020202020204" pitchFamily="34" charset="0"/>
              <a:buNone/>
            </a:pPr>
            <a:fld id="{2AE280BC-3598-4B91-9A1B-4CE22018F8CC}"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7A4F2E-6A34-4E3A-96F7-EC0C0931D7F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7A5AF-27D9-47DC-8AB2-8E6B8E983B8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F7B19A-EDBD-432A-9EB2-33ED3789B43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88ABE1-1340-4246-B6E2-0A4388059E5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7D643E-5F2C-49CF-83FF-E485C6A051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710" y="3522"/>
            <a:ext cx="9140036" cy="5141270"/>
          </a:xfrm>
          <a:prstGeom prst="rect">
            <a:avLst/>
          </a:prstGeom>
        </p:spPr>
      </p:pic>
      <p:sp>
        <p:nvSpPr>
          <p:cNvPr id="7" name="矩形 6"/>
          <p:cNvSpPr/>
          <p:nvPr userDrawn="1"/>
        </p:nvSpPr>
        <p:spPr>
          <a:xfrm>
            <a:off x="195943" y="205271"/>
            <a:ext cx="8696130" cy="471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任意多边形: 形状 1"/>
          <p:cNvSpPr/>
          <p:nvPr userDrawn="1"/>
        </p:nvSpPr>
        <p:spPr>
          <a:xfrm>
            <a:off x="7996335" y="-65314"/>
            <a:ext cx="1156996" cy="1427583"/>
          </a:xfrm>
          <a:custGeom>
            <a:avLst/>
            <a:gdLst>
              <a:gd name="connsiteX0" fmla="*/ 0 w 1156996"/>
              <a:gd name="connsiteY0" fmla="*/ 0 h 1427583"/>
              <a:gd name="connsiteX1" fmla="*/ 1156996 w 1156996"/>
              <a:gd name="connsiteY1" fmla="*/ 1427583 h 1427583"/>
              <a:gd name="connsiteX2" fmla="*/ 1138334 w 1156996"/>
              <a:gd name="connsiteY2" fmla="*/ 755779 h 1427583"/>
              <a:gd name="connsiteX3" fmla="*/ 541175 w 1156996"/>
              <a:gd name="connsiteY3" fmla="*/ 65314 h 1427583"/>
              <a:gd name="connsiteX4" fmla="*/ 37322 w 1156996"/>
              <a:gd name="connsiteY4" fmla="*/ 55983 h 14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996" h="1427583">
                <a:moveTo>
                  <a:pt x="0" y="0"/>
                </a:moveTo>
                <a:lnTo>
                  <a:pt x="1156996" y="1427583"/>
                </a:lnTo>
                <a:lnTo>
                  <a:pt x="1138334" y="755779"/>
                </a:lnTo>
                <a:lnTo>
                  <a:pt x="541175" y="65314"/>
                </a:lnTo>
                <a:lnTo>
                  <a:pt x="37322" y="55983"/>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710" y="3522"/>
            <a:ext cx="9140036" cy="5141270"/>
          </a:xfrm>
          <a:prstGeom prst="rect">
            <a:avLst/>
          </a:prstGeom>
        </p:spPr>
      </p:pic>
      <p:sp>
        <p:nvSpPr>
          <p:cNvPr id="7" name="矩形 6"/>
          <p:cNvSpPr/>
          <p:nvPr userDrawn="1"/>
        </p:nvSpPr>
        <p:spPr>
          <a:xfrm>
            <a:off x="195943" y="205271"/>
            <a:ext cx="8696130" cy="471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7996335" y="-65314"/>
            <a:ext cx="1156996" cy="1427583"/>
          </a:xfrm>
          <a:custGeom>
            <a:avLst/>
            <a:gdLst>
              <a:gd name="connsiteX0" fmla="*/ 0 w 1156996"/>
              <a:gd name="connsiteY0" fmla="*/ 0 h 1427583"/>
              <a:gd name="connsiteX1" fmla="*/ 1156996 w 1156996"/>
              <a:gd name="connsiteY1" fmla="*/ 1427583 h 1427583"/>
              <a:gd name="connsiteX2" fmla="*/ 1138334 w 1156996"/>
              <a:gd name="connsiteY2" fmla="*/ 755779 h 1427583"/>
              <a:gd name="connsiteX3" fmla="*/ 541175 w 1156996"/>
              <a:gd name="connsiteY3" fmla="*/ 65314 h 1427583"/>
              <a:gd name="connsiteX4" fmla="*/ 37322 w 1156996"/>
              <a:gd name="connsiteY4" fmla="*/ 55983 h 14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996" h="1427583">
                <a:moveTo>
                  <a:pt x="0" y="0"/>
                </a:moveTo>
                <a:lnTo>
                  <a:pt x="1156996" y="1427583"/>
                </a:lnTo>
                <a:lnTo>
                  <a:pt x="1138334" y="755779"/>
                </a:lnTo>
                <a:lnTo>
                  <a:pt x="541175" y="65314"/>
                </a:lnTo>
                <a:lnTo>
                  <a:pt x="37322" y="55983"/>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710" y="3522"/>
            <a:ext cx="9140036" cy="5141270"/>
          </a:xfrm>
          <a:prstGeom prst="rect">
            <a:avLst/>
          </a:prstGeom>
        </p:spPr>
      </p:pic>
      <p:sp>
        <p:nvSpPr>
          <p:cNvPr id="7" name="矩形 6"/>
          <p:cNvSpPr/>
          <p:nvPr userDrawn="1"/>
        </p:nvSpPr>
        <p:spPr>
          <a:xfrm>
            <a:off x="195943" y="205271"/>
            <a:ext cx="8696130" cy="471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7996335" y="-65314"/>
            <a:ext cx="1156996" cy="1427583"/>
          </a:xfrm>
          <a:custGeom>
            <a:avLst/>
            <a:gdLst>
              <a:gd name="connsiteX0" fmla="*/ 0 w 1156996"/>
              <a:gd name="connsiteY0" fmla="*/ 0 h 1427583"/>
              <a:gd name="connsiteX1" fmla="*/ 1156996 w 1156996"/>
              <a:gd name="connsiteY1" fmla="*/ 1427583 h 1427583"/>
              <a:gd name="connsiteX2" fmla="*/ 1138334 w 1156996"/>
              <a:gd name="connsiteY2" fmla="*/ 755779 h 1427583"/>
              <a:gd name="connsiteX3" fmla="*/ 541175 w 1156996"/>
              <a:gd name="connsiteY3" fmla="*/ 65314 h 1427583"/>
              <a:gd name="connsiteX4" fmla="*/ 37322 w 1156996"/>
              <a:gd name="connsiteY4" fmla="*/ 55983 h 14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996" h="1427583">
                <a:moveTo>
                  <a:pt x="0" y="0"/>
                </a:moveTo>
                <a:lnTo>
                  <a:pt x="1156996" y="1427583"/>
                </a:lnTo>
                <a:lnTo>
                  <a:pt x="1138334" y="755779"/>
                </a:lnTo>
                <a:lnTo>
                  <a:pt x="541175" y="65314"/>
                </a:lnTo>
                <a:lnTo>
                  <a:pt x="37322" y="55983"/>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2710" y="3522"/>
            <a:ext cx="9140036" cy="5141270"/>
          </a:xfrm>
          <a:prstGeom prst="rect">
            <a:avLst/>
          </a:prstGeom>
        </p:spPr>
      </p:pic>
      <p:sp>
        <p:nvSpPr>
          <p:cNvPr id="7" name="矩形 6"/>
          <p:cNvSpPr/>
          <p:nvPr userDrawn="1"/>
        </p:nvSpPr>
        <p:spPr>
          <a:xfrm>
            <a:off x="195943" y="205271"/>
            <a:ext cx="8696130" cy="471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7996335" y="-65314"/>
            <a:ext cx="1156996" cy="1427583"/>
          </a:xfrm>
          <a:custGeom>
            <a:avLst/>
            <a:gdLst>
              <a:gd name="connsiteX0" fmla="*/ 0 w 1156996"/>
              <a:gd name="connsiteY0" fmla="*/ 0 h 1427583"/>
              <a:gd name="connsiteX1" fmla="*/ 1156996 w 1156996"/>
              <a:gd name="connsiteY1" fmla="*/ 1427583 h 1427583"/>
              <a:gd name="connsiteX2" fmla="*/ 1138334 w 1156996"/>
              <a:gd name="connsiteY2" fmla="*/ 755779 h 1427583"/>
              <a:gd name="connsiteX3" fmla="*/ 541175 w 1156996"/>
              <a:gd name="connsiteY3" fmla="*/ 65314 h 1427583"/>
              <a:gd name="connsiteX4" fmla="*/ 37322 w 1156996"/>
              <a:gd name="connsiteY4" fmla="*/ 55983 h 14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996" h="1427583">
                <a:moveTo>
                  <a:pt x="0" y="0"/>
                </a:moveTo>
                <a:lnTo>
                  <a:pt x="1156996" y="1427583"/>
                </a:lnTo>
                <a:lnTo>
                  <a:pt x="1138334" y="755779"/>
                </a:lnTo>
                <a:lnTo>
                  <a:pt x="541175" y="65314"/>
                </a:lnTo>
                <a:lnTo>
                  <a:pt x="37322" y="55983"/>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transition spd="slow" advClick="0" advTm="0">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p:transition spd="slow"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advClick="0" advTm="0">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685800" y="1202903"/>
            <a:ext cx="2464594" cy="1628087"/>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3339454" y="1202903"/>
            <a:ext cx="2464594" cy="1628087"/>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5993108" y="1207173"/>
            <a:ext cx="2464594" cy="1628087"/>
          </a:xfrm>
          <a:prstGeom prst="rect">
            <a:avLst/>
          </a:prstGeom>
          <a:solidFill>
            <a:schemeClr val="bg1">
              <a:lumMod val="85000"/>
            </a:schemeClr>
          </a:solidFill>
        </p:spPr>
        <p:txBody>
          <a:bodyPr/>
          <a:lstStyle/>
          <a:p>
            <a:endParaRPr lang="en-US"/>
          </a:p>
        </p:txBody>
      </p:sp>
    </p:spTree>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spd="slow" advClick="0" advTm="0">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11.jpeg"/><Relationship Id="rId7"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tags" Target="../tags/tag5.xml"/><Relationship Id="rId4" Type="http://schemas.openxmlformats.org/officeDocument/2006/relationships/image" Target="../media/image9.jpeg"/><Relationship Id="rId3" Type="http://schemas.openxmlformats.org/officeDocument/2006/relationships/tags" Target="../tags/tag4.xml"/><Relationship Id="rId24" Type="http://schemas.openxmlformats.org/officeDocument/2006/relationships/notesSlide" Target="../notesSlides/notesSlide9.xml"/><Relationship Id="rId23" Type="http://schemas.openxmlformats.org/officeDocument/2006/relationships/slideLayout" Target="../slideLayouts/slideLayout13.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image" Target="../media/image8.jpe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5.xml"/><Relationship Id="rId2" Type="http://schemas.openxmlformats.org/officeDocument/2006/relationships/chart" Target="../charts/char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2" Type="http://schemas.openxmlformats.org/officeDocument/2006/relationships/slideLayout" Target="../slideLayouts/slideLayout15.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2710" y="3522"/>
            <a:ext cx="9140036" cy="5141270"/>
          </a:xfrm>
          <a:prstGeom prst="rect">
            <a:avLst/>
          </a:prstGeom>
        </p:spPr>
      </p:pic>
      <p:sp>
        <p:nvSpPr>
          <p:cNvPr id="12" name="矩形 11"/>
          <p:cNvSpPr/>
          <p:nvPr/>
        </p:nvSpPr>
        <p:spPr>
          <a:xfrm>
            <a:off x="527222" y="2934890"/>
            <a:ext cx="4992130" cy="707886"/>
          </a:xfrm>
          <a:prstGeom prst="rect">
            <a:avLst/>
          </a:prstGeom>
        </p:spPr>
        <p:txBody>
          <a:bodyPr wrap="square">
            <a:spAutoFit/>
          </a:bodyPr>
          <a:lstStyle/>
          <a:p>
            <a:pPr algn="dist">
              <a:defRPr/>
            </a:pPr>
            <a:r>
              <a:rPr lang="zh-CN" altLang="en-US" sz="40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40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40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40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494270" y="463966"/>
            <a:ext cx="4461551" cy="1861185"/>
          </a:xfrm>
          <a:prstGeom prst="rect">
            <a:avLst/>
          </a:prstGeom>
        </p:spPr>
        <p:txBody>
          <a:bodyPr wrap="square">
            <a:spAutoFit/>
          </a:bodyPr>
          <a:lstStyle/>
          <a:p>
            <a:pPr algn="dist">
              <a:defRPr/>
            </a:pPr>
            <a:r>
              <a:rPr lang="en-US" altLang="zh-CN" sz="11500" spc="300" dirty="0" smtClean="0">
                <a:solidFill>
                  <a:schemeClr val="bg1"/>
                </a:solidFill>
                <a:latin typeface="方正姚体" panose="02010601030101010101" pitchFamily="2" charset="-122"/>
                <a:ea typeface="方正姚体" panose="02010601030101010101" pitchFamily="2" charset="-122"/>
                <a:sym typeface="微软雅黑" panose="020B0503020204020204" pitchFamily="34" charset="-122"/>
              </a:rPr>
              <a:t>20XX</a:t>
            </a:r>
            <a:endParaRPr lang="zh-CN" altLang="en-US" sz="11500" spc="300" dirty="0">
              <a:solidFill>
                <a:schemeClr val="bg1"/>
              </a:solidFill>
              <a:latin typeface="方正姚体" panose="02010601030101010101" pitchFamily="2" charset="-122"/>
              <a:ea typeface="方正姚体" panose="02010601030101010101" pitchFamily="2" charset="-122"/>
              <a:sym typeface="微软雅黑" panose="020B0503020204020204" pitchFamily="34" charset="-122"/>
            </a:endParaRPr>
          </a:p>
        </p:txBody>
      </p:sp>
      <p:sp>
        <p:nvSpPr>
          <p:cNvPr id="15" name="TextBox 92"/>
          <p:cNvSpPr txBox="1"/>
          <p:nvPr/>
        </p:nvSpPr>
        <p:spPr>
          <a:xfrm>
            <a:off x="622756" y="2235603"/>
            <a:ext cx="4756552" cy="307777"/>
          </a:xfrm>
          <a:prstGeom prst="rect">
            <a:avLst/>
          </a:prstGeom>
          <a:noFill/>
        </p:spPr>
        <p:txBody>
          <a:bodyPr wrap="square" rtlCol="0">
            <a:spAutoFit/>
          </a:bodyPr>
          <a:lstStyle/>
          <a:p>
            <a:pPr algn="dist"/>
            <a:r>
              <a:rPr lang="zh-CN" altLang="en-US" sz="1400" dirty="0">
                <a:solidFill>
                  <a:schemeClr val="bg1"/>
                </a:solidFill>
                <a:latin typeface="微软雅黑" panose="020B0503020204020204" pitchFamily="34" charset="-122"/>
                <a:ea typeface="微软雅黑" panose="020B0503020204020204" pitchFamily="34" charset="-122"/>
              </a:rPr>
              <a:t>企业宣传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工作计划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计划总结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述职报告</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Textfeld 78"/>
          <p:cNvSpPr txBox="1"/>
          <p:nvPr/>
        </p:nvSpPr>
        <p:spPr>
          <a:xfrm>
            <a:off x="566315" y="3790543"/>
            <a:ext cx="5488502" cy="663643"/>
          </a:xfrm>
          <a:prstGeom prst="rect">
            <a:avLst/>
          </a:prstGeom>
          <a:noFill/>
        </p:spPr>
        <p:txBody>
          <a:bodyPr wrap="square" rtlCol="0">
            <a:spAutoFit/>
          </a:bodyPr>
          <a:lstStyle/>
          <a:p>
            <a:pPr defTabSz="171450">
              <a:lnSpc>
                <a:spcPct val="150000"/>
              </a:lnSpc>
            </a:pPr>
            <a:r>
              <a:rPr lang="de-DE" sz="825" dirty="0">
                <a:solidFill>
                  <a:schemeClr val="bg1"/>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de-DE" sz="825" dirty="0">
              <a:solidFill>
                <a:schemeClr val="bg1"/>
              </a:solidFill>
              <a:latin typeface="Century Gothic" panose="020B0502020202020204" pitchFamily="34" charset="0"/>
            </a:endParaRPr>
          </a:p>
        </p:txBody>
      </p:sp>
      <p:sp>
        <p:nvSpPr>
          <p:cNvPr id="3" name="矩形 2"/>
          <p:cNvSpPr/>
          <p:nvPr/>
        </p:nvSpPr>
        <p:spPr>
          <a:xfrm>
            <a:off x="557827" y="4668173"/>
            <a:ext cx="2693035" cy="306705"/>
          </a:xfrm>
          <a:prstGeom prst="rect">
            <a:avLst/>
          </a:prstGeom>
        </p:spPr>
        <p:txBody>
          <a:bodyPr wrap="none">
            <a:spAutoFit/>
          </a:bodyPr>
          <a:lstStyle/>
          <a:p>
            <a:pPr>
              <a:defRPr/>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2"/>
                                        </p:tgtEl>
                                        <p:attrNameLst>
                                          <p:attrName>ppt_y</p:attrName>
                                        </p:attrNameLst>
                                      </p:cBhvr>
                                      <p:tavLst>
                                        <p:tav tm="0">
                                          <p:val>
                                            <p:strVal val="#ppt_y"/>
                                          </p:val>
                                        </p:tav>
                                        <p:tav tm="100000">
                                          <p:val>
                                            <p:strVal val="#ppt_y"/>
                                          </p:val>
                                        </p:tav>
                                      </p:tavLst>
                                    </p:anim>
                                    <p:anim calcmode="lin" valueType="num">
                                      <p:cBhvr>
                                        <p:cTn id="2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3895472" y="3257138"/>
            <a:ext cx="909497" cy="1421155"/>
          </a:xfrm>
          <a:custGeom>
            <a:avLst/>
            <a:gdLst>
              <a:gd name="T0" fmla="*/ 148 w 589"/>
              <a:gd name="T1" fmla="*/ 258 h 921"/>
              <a:gd name="T2" fmla="*/ 271 w 589"/>
              <a:gd name="T3" fmla="*/ 462 h 921"/>
              <a:gd name="T4" fmla="*/ 148 w 589"/>
              <a:gd name="T5" fmla="*/ 665 h 921"/>
              <a:gd name="T6" fmla="*/ 0 w 589"/>
              <a:gd name="T7" fmla="*/ 921 h 921"/>
              <a:gd name="T8" fmla="*/ 318 w 589"/>
              <a:gd name="T9" fmla="*/ 921 h 921"/>
              <a:gd name="T10" fmla="*/ 466 w 589"/>
              <a:gd name="T11" fmla="*/ 665 h 921"/>
              <a:gd name="T12" fmla="*/ 589 w 589"/>
              <a:gd name="T13" fmla="*/ 462 h 921"/>
              <a:gd name="T14" fmla="*/ 466 w 589"/>
              <a:gd name="T15" fmla="*/ 258 h 921"/>
              <a:gd name="T16" fmla="*/ 318 w 589"/>
              <a:gd name="T17" fmla="*/ 0 h 921"/>
              <a:gd name="T18" fmla="*/ 0 w 589"/>
              <a:gd name="T19" fmla="*/ 0 h 921"/>
              <a:gd name="T20" fmla="*/ 148 w 589"/>
              <a:gd name="T21" fmla="*/ 258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148" y="258"/>
                </a:moveTo>
                <a:cubicBezTo>
                  <a:pt x="163" y="390"/>
                  <a:pt x="271" y="462"/>
                  <a:pt x="271" y="462"/>
                </a:cubicBezTo>
                <a:cubicBezTo>
                  <a:pt x="271" y="462"/>
                  <a:pt x="163" y="533"/>
                  <a:pt x="148" y="665"/>
                </a:cubicBezTo>
                <a:cubicBezTo>
                  <a:pt x="133" y="796"/>
                  <a:pt x="59" y="921"/>
                  <a:pt x="0" y="921"/>
                </a:cubicBezTo>
                <a:cubicBezTo>
                  <a:pt x="318" y="921"/>
                  <a:pt x="318" y="921"/>
                  <a:pt x="318" y="921"/>
                </a:cubicBezTo>
                <a:cubicBezTo>
                  <a:pt x="376" y="921"/>
                  <a:pt x="450" y="796"/>
                  <a:pt x="466" y="665"/>
                </a:cubicBezTo>
                <a:cubicBezTo>
                  <a:pt x="481" y="533"/>
                  <a:pt x="589" y="462"/>
                  <a:pt x="589" y="462"/>
                </a:cubicBezTo>
                <a:cubicBezTo>
                  <a:pt x="589" y="462"/>
                  <a:pt x="481" y="389"/>
                  <a:pt x="466" y="258"/>
                </a:cubicBezTo>
                <a:cubicBezTo>
                  <a:pt x="450" y="127"/>
                  <a:pt x="376" y="0"/>
                  <a:pt x="318" y="0"/>
                </a:cubicBezTo>
                <a:cubicBezTo>
                  <a:pt x="0" y="0"/>
                  <a:pt x="0" y="0"/>
                  <a:pt x="0" y="0"/>
                </a:cubicBezTo>
                <a:cubicBezTo>
                  <a:pt x="59" y="0"/>
                  <a:pt x="133" y="127"/>
                  <a:pt x="148" y="258"/>
                </a:cubicBez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8" name="Freeform 6"/>
          <p:cNvSpPr/>
          <p:nvPr/>
        </p:nvSpPr>
        <p:spPr bwMode="auto">
          <a:xfrm>
            <a:off x="4478025" y="2530206"/>
            <a:ext cx="909497" cy="1421155"/>
          </a:xfrm>
          <a:custGeom>
            <a:avLst/>
            <a:gdLst>
              <a:gd name="T0" fmla="*/ 441 w 589"/>
              <a:gd name="T1" fmla="*/ 663 h 921"/>
              <a:gd name="T2" fmla="*/ 318 w 589"/>
              <a:gd name="T3" fmla="*/ 459 h 921"/>
              <a:gd name="T4" fmla="*/ 441 w 589"/>
              <a:gd name="T5" fmla="*/ 257 h 921"/>
              <a:gd name="T6" fmla="*/ 589 w 589"/>
              <a:gd name="T7" fmla="*/ 0 h 921"/>
              <a:gd name="T8" fmla="*/ 272 w 589"/>
              <a:gd name="T9" fmla="*/ 0 h 921"/>
              <a:gd name="T10" fmla="*/ 124 w 589"/>
              <a:gd name="T11" fmla="*/ 257 h 921"/>
              <a:gd name="T12" fmla="*/ 0 w 589"/>
              <a:gd name="T13" fmla="*/ 460 h 921"/>
              <a:gd name="T14" fmla="*/ 124 w 589"/>
              <a:gd name="T15" fmla="*/ 663 h 921"/>
              <a:gd name="T16" fmla="*/ 272 w 589"/>
              <a:gd name="T17" fmla="*/ 921 h 921"/>
              <a:gd name="T18" fmla="*/ 589 w 589"/>
              <a:gd name="T19" fmla="*/ 921 h 921"/>
              <a:gd name="T20" fmla="*/ 441 w 589"/>
              <a:gd name="T21" fmla="*/ 663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441" y="663"/>
                </a:moveTo>
                <a:cubicBezTo>
                  <a:pt x="426" y="532"/>
                  <a:pt x="318" y="459"/>
                  <a:pt x="318" y="459"/>
                </a:cubicBezTo>
                <a:cubicBezTo>
                  <a:pt x="318" y="459"/>
                  <a:pt x="426" y="388"/>
                  <a:pt x="441" y="257"/>
                </a:cubicBezTo>
                <a:cubicBezTo>
                  <a:pt x="457" y="125"/>
                  <a:pt x="530" y="0"/>
                  <a:pt x="589" y="0"/>
                </a:cubicBezTo>
                <a:cubicBezTo>
                  <a:pt x="272" y="0"/>
                  <a:pt x="272" y="0"/>
                  <a:pt x="272" y="0"/>
                </a:cubicBezTo>
                <a:cubicBezTo>
                  <a:pt x="213" y="0"/>
                  <a:pt x="139" y="125"/>
                  <a:pt x="124" y="257"/>
                </a:cubicBezTo>
                <a:cubicBezTo>
                  <a:pt x="108" y="388"/>
                  <a:pt x="0" y="460"/>
                  <a:pt x="0" y="460"/>
                </a:cubicBezTo>
                <a:cubicBezTo>
                  <a:pt x="0" y="460"/>
                  <a:pt x="108" y="532"/>
                  <a:pt x="124" y="663"/>
                </a:cubicBezTo>
                <a:cubicBezTo>
                  <a:pt x="139" y="794"/>
                  <a:pt x="213" y="921"/>
                  <a:pt x="272" y="921"/>
                </a:cubicBezTo>
                <a:cubicBezTo>
                  <a:pt x="589" y="921"/>
                  <a:pt x="589" y="921"/>
                  <a:pt x="589" y="921"/>
                </a:cubicBezTo>
                <a:cubicBezTo>
                  <a:pt x="530" y="921"/>
                  <a:pt x="457" y="794"/>
                  <a:pt x="441" y="663"/>
                </a:cubicBezTo>
                <a:close/>
              </a:path>
            </a:pathLst>
          </a:custGeom>
          <a:solidFill>
            <a:schemeClr val="accent3"/>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 name="Freeform 7"/>
          <p:cNvSpPr/>
          <p:nvPr/>
        </p:nvSpPr>
        <p:spPr bwMode="auto">
          <a:xfrm>
            <a:off x="4478025" y="1055536"/>
            <a:ext cx="909497" cy="1421155"/>
          </a:xfrm>
          <a:custGeom>
            <a:avLst/>
            <a:gdLst>
              <a:gd name="T0" fmla="*/ 441 w 589"/>
              <a:gd name="T1" fmla="*/ 663 h 921"/>
              <a:gd name="T2" fmla="*/ 318 w 589"/>
              <a:gd name="T3" fmla="*/ 460 h 921"/>
              <a:gd name="T4" fmla="*/ 441 w 589"/>
              <a:gd name="T5" fmla="*/ 257 h 921"/>
              <a:gd name="T6" fmla="*/ 589 w 589"/>
              <a:gd name="T7" fmla="*/ 0 h 921"/>
              <a:gd name="T8" fmla="*/ 272 w 589"/>
              <a:gd name="T9" fmla="*/ 0 h 921"/>
              <a:gd name="T10" fmla="*/ 124 w 589"/>
              <a:gd name="T11" fmla="*/ 257 h 921"/>
              <a:gd name="T12" fmla="*/ 0 w 589"/>
              <a:gd name="T13" fmla="*/ 460 h 921"/>
              <a:gd name="T14" fmla="*/ 124 w 589"/>
              <a:gd name="T15" fmla="*/ 664 h 921"/>
              <a:gd name="T16" fmla="*/ 272 w 589"/>
              <a:gd name="T17" fmla="*/ 921 h 921"/>
              <a:gd name="T18" fmla="*/ 589 w 589"/>
              <a:gd name="T19" fmla="*/ 921 h 921"/>
              <a:gd name="T20" fmla="*/ 441 w 589"/>
              <a:gd name="T21" fmla="*/ 663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441" y="663"/>
                </a:moveTo>
                <a:cubicBezTo>
                  <a:pt x="426" y="532"/>
                  <a:pt x="318" y="460"/>
                  <a:pt x="318" y="460"/>
                </a:cubicBezTo>
                <a:cubicBezTo>
                  <a:pt x="318" y="460"/>
                  <a:pt x="426" y="388"/>
                  <a:pt x="441" y="257"/>
                </a:cubicBezTo>
                <a:cubicBezTo>
                  <a:pt x="457" y="126"/>
                  <a:pt x="530" y="0"/>
                  <a:pt x="589" y="0"/>
                </a:cubicBezTo>
                <a:cubicBezTo>
                  <a:pt x="272" y="0"/>
                  <a:pt x="272" y="0"/>
                  <a:pt x="272" y="0"/>
                </a:cubicBezTo>
                <a:cubicBezTo>
                  <a:pt x="213" y="0"/>
                  <a:pt x="139" y="126"/>
                  <a:pt x="124" y="257"/>
                </a:cubicBezTo>
                <a:cubicBezTo>
                  <a:pt x="108" y="388"/>
                  <a:pt x="0" y="460"/>
                  <a:pt x="0" y="460"/>
                </a:cubicBezTo>
                <a:cubicBezTo>
                  <a:pt x="0" y="460"/>
                  <a:pt x="108" y="533"/>
                  <a:pt x="124" y="664"/>
                </a:cubicBezTo>
                <a:cubicBezTo>
                  <a:pt x="139" y="795"/>
                  <a:pt x="213" y="921"/>
                  <a:pt x="272" y="921"/>
                </a:cubicBezTo>
                <a:cubicBezTo>
                  <a:pt x="589" y="921"/>
                  <a:pt x="589" y="921"/>
                  <a:pt x="589" y="921"/>
                </a:cubicBezTo>
                <a:cubicBezTo>
                  <a:pt x="530" y="921"/>
                  <a:pt x="457" y="795"/>
                  <a:pt x="441" y="663"/>
                </a:cubicBezTo>
                <a:close/>
              </a:path>
            </a:pathLst>
          </a:custGeom>
          <a:solidFill>
            <a:schemeClr val="accent4"/>
          </a:solidFill>
          <a:ln>
            <a:noFill/>
          </a:ln>
        </p:spPr>
        <p:txBody>
          <a:bodyPr vert="horz" wrap="square" lIns="91440" tIns="45720" rIns="91440" bIns="45720" numCol="1" anchor="t" anchorCtr="0" compatLnSpc="1"/>
          <a:lstStyle/>
          <a:p>
            <a:endParaRPr lang="en-US" dirty="0">
              <a:solidFill>
                <a:srgbClr val="70AD46"/>
              </a:solidFill>
              <a:latin typeface="微软雅黑" panose="020B0503020204020204" pitchFamily="34" charset="-122"/>
            </a:endParaRPr>
          </a:p>
        </p:txBody>
      </p:sp>
      <p:sp>
        <p:nvSpPr>
          <p:cNvPr id="10" name="Freeform 8"/>
          <p:cNvSpPr/>
          <p:nvPr/>
        </p:nvSpPr>
        <p:spPr bwMode="auto">
          <a:xfrm>
            <a:off x="3895472" y="1794360"/>
            <a:ext cx="909497" cy="1422642"/>
          </a:xfrm>
          <a:custGeom>
            <a:avLst/>
            <a:gdLst>
              <a:gd name="T0" fmla="*/ 148 w 589"/>
              <a:gd name="T1" fmla="*/ 257 h 921"/>
              <a:gd name="T2" fmla="*/ 271 w 589"/>
              <a:gd name="T3" fmla="*/ 461 h 921"/>
              <a:gd name="T4" fmla="*/ 148 w 589"/>
              <a:gd name="T5" fmla="*/ 664 h 921"/>
              <a:gd name="T6" fmla="*/ 0 w 589"/>
              <a:gd name="T7" fmla="*/ 921 h 921"/>
              <a:gd name="T8" fmla="*/ 318 w 589"/>
              <a:gd name="T9" fmla="*/ 921 h 921"/>
              <a:gd name="T10" fmla="*/ 466 w 589"/>
              <a:gd name="T11" fmla="*/ 664 h 921"/>
              <a:gd name="T12" fmla="*/ 589 w 589"/>
              <a:gd name="T13" fmla="*/ 461 h 921"/>
              <a:gd name="T14" fmla="*/ 466 w 589"/>
              <a:gd name="T15" fmla="*/ 257 h 921"/>
              <a:gd name="T16" fmla="*/ 318 w 589"/>
              <a:gd name="T17" fmla="*/ 0 h 921"/>
              <a:gd name="T18" fmla="*/ 0 w 589"/>
              <a:gd name="T19" fmla="*/ 0 h 921"/>
              <a:gd name="T20" fmla="*/ 148 w 589"/>
              <a:gd name="T21" fmla="*/ 25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921">
                <a:moveTo>
                  <a:pt x="148" y="257"/>
                </a:moveTo>
                <a:cubicBezTo>
                  <a:pt x="163" y="389"/>
                  <a:pt x="271" y="461"/>
                  <a:pt x="271" y="461"/>
                </a:cubicBezTo>
                <a:cubicBezTo>
                  <a:pt x="271" y="461"/>
                  <a:pt x="163" y="533"/>
                  <a:pt x="148" y="664"/>
                </a:cubicBezTo>
                <a:cubicBezTo>
                  <a:pt x="133" y="795"/>
                  <a:pt x="59" y="921"/>
                  <a:pt x="0" y="921"/>
                </a:cubicBezTo>
                <a:cubicBezTo>
                  <a:pt x="318" y="921"/>
                  <a:pt x="318" y="921"/>
                  <a:pt x="318" y="921"/>
                </a:cubicBezTo>
                <a:cubicBezTo>
                  <a:pt x="376" y="921"/>
                  <a:pt x="450" y="795"/>
                  <a:pt x="466" y="664"/>
                </a:cubicBezTo>
                <a:cubicBezTo>
                  <a:pt x="481" y="533"/>
                  <a:pt x="589" y="461"/>
                  <a:pt x="589" y="461"/>
                </a:cubicBezTo>
                <a:cubicBezTo>
                  <a:pt x="589" y="461"/>
                  <a:pt x="481" y="388"/>
                  <a:pt x="466" y="257"/>
                </a:cubicBezTo>
                <a:cubicBezTo>
                  <a:pt x="450" y="126"/>
                  <a:pt x="376" y="0"/>
                  <a:pt x="318" y="0"/>
                </a:cubicBezTo>
                <a:cubicBezTo>
                  <a:pt x="0" y="0"/>
                  <a:pt x="0" y="0"/>
                  <a:pt x="0" y="0"/>
                </a:cubicBezTo>
                <a:cubicBezTo>
                  <a:pt x="59" y="0"/>
                  <a:pt x="133" y="126"/>
                  <a:pt x="148" y="257"/>
                </a:cubicBezTo>
                <a:close/>
              </a:path>
            </a:pathLst>
          </a:custGeom>
          <a:solidFill>
            <a:schemeClr val="accent2"/>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1" name="Freeform 103"/>
          <p:cNvSpPr>
            <a:spLocks noChangeAspect="1" noEditPoints="1"/>
          </p:cNvSpPr>
          <p:nvPr/>
        </p:nvSpPr>
        <p:spPr bwMode="auto">
          <a:xfrm>
            <a:off x="5427527" y="1055536"/>
            <a:ext cx="232330" cy="34221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2" name="Freeform 181"/>
          <p:cNvSpPr>
            <a:spLocks noChangeAspect="1"/>
          </p:cNvSpPr>
          <p:nvPr/>
        </p:nvSpPr>
        <p:spPr bwMode="auto">
          <a:xfrm>
            <a:off x="3662166" y="1794362"/>
            <a:ext cx="185850" cy="350376"/>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accent2"/>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3" name="Freeform 217"/>
          <p:cNvSpPr>
            <a:spLocks noChangeAspect="1" noEditPoints="1"/>
          </p:cNvSpPr>
          <p:nvPr/>
        </p:nvSpPr>
        <p:spPr bwMode="auto">
          <a:xfrm>
            <a:off x="5442447" y="2543884"/>
            <a:ext cx="291646" cy="21880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3"/>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7" name="Freeform 157"/>
          <p:cNvSpPr>
            <a:spLocks noChangeAspect="1" noEditPoints="1"/>
          </p:cNvSpPr>
          <p:nvPr/>
        </p:nvSpPr>
        <p:spPr bwMode="auto">
          <a:xfrm>
            <a:off x="3750027" y="3328782"/>
            <a:ext cx="145447" cy="161122"/>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accent1"/>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6" name="Freeform 157"/>
          <p:cNvSpPr>
            <a:spLocks noChangeAspect="1" noEditPoints="1"/>
          </p:cNvSpPr>
          <p:nvPr/>
        </p:nvSpPr>
        <p:spPr bwMode="auto">
          <a:xfrm>
            <a:off x="3570396" y="3261596"/>
            <a:ext cx="213892" cy="236944"/>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accent1"/>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9" name="TextBox 18"/>
          <p:cNvSpPr txBox="1"/>
          <p:nvPr/>
        </p:nvSpPr>
        <p:spPr>
          <a:xfrm>
            <a:off x="4073749" y="4263934"/>
            <a:ext cx="470321" cy="392536"/>
          </a:xfrm>
          <a:prstGeom prst="rect">
            <a:avLst/>
          </a:prstGeom>
          <a:noFill/>
        </p:spPr>
        <p:txBody>
          <a:bodyPr wrap="none" lIns="68580" tIns="34290" rIns="68580" bIns="34290" rtlCol="0">
            <a:spAutoFit/>
          </a:bodyPr>
          <a:lstStyle/>
          <a:p>
            <a:r>
              <a:rPr lang="en-US" sz="2100" b="1" dirty="0">
                <a:solidFill>
                  <a:schemeClr val="bg1"/>
                </a:solidFill>
                <a:latin typeface="微软雅黑" panose="020B0503020204020204" pitchFamily="34" charset="-122"/>
                <a:ea typeface="微软雅黑" panose="020B0503020204020204" pitchFamily="34" charset="-122"/>
              </a:rPr>
              <a:t>01</a:t>
            </a:r>
            <a:endParaRPr lang="en-US" sz="2100"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735434" y="3498541"/>
            <a:ext cx="470321" cy="392536"/>
          </a:xfrm>
          <a:prstGeom prst="rect">
            <a:avLst/>
          </a:prstGeom>
          <a:noFill/>
        </p:spPr>
        <p:txBody>
          <a:bodyPr wrap="none" lIns="68580" tIns="34290" rIns="68580" bIns="34290" rtlCol="0">
            <a:spAutoFit/>
          </a:bodyPr>
          <a:lstStyle/>
          <a:p>
            <a:r>
              <a:rPr lang="en-US" sz="2100" b="1" dirty="0">
                <a:solidFill>
                  <a:schemeClr val="bg1"/>
                </a:solidFill>
                <a:latin typeface="微软雅黑" panose="020B0503020204020204" pitchFamily="34" charset="-122"/>
                <a:ea typeface="微软雅黑" panose="020B0503020204020204" pitchFamily="34" charset="-122"/>
              </a:rPr>
              <a:t>02</a:t>
            </a:r>
            <a:endParaRPr lang="en-US" sz="2100"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073749" y="2789264"/>
            <a:ext cx="470321" cy="392536"/>
          </a:xfrm>
          <a:prstGeom prst="rect">
            <a:avLst/>
          </a:prstGeom>
          <a:noFill/>
        </p:spPr>
        <p:txBody>
          <a:bodyPr wrap="none" lIns="68580" tIns="34290" rIns="68580" bIns="34290" rtlCol="0">
            <a:spAutoFit/>
          </a:bodyPr>
          <a:lstStyle/>
          <a:p>
            <a:r>
              <a:rPr lang="en-US" sz="2100" b="1" dirty="0">
                <a:solidFill>
                  <a:schemeClr val="bg1"/>
                </a:solidFill>
                <a:latin typeface="微软雅黑" panose="020B0503020204020204" pitchFamily="34" charset="-122"/>
                <a:ea typeface="微软雅黑" panose="020B0503020204020204" pitchFamily="34" charset="-122"/>
              </a:rPr>
              <a:t>03</a:t>
            </a:r>
            <a:endParaRPr lang="en-US" sz="1500" b="1"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735434" y="2043726"/>
            <a:ext cx="470321" cy="392536"/>
          </a:xfrm>
          <a:prstGeom prst="rect">
            <a:avLst/>
          </a:prstGeom>
          <a:noFill/>
        </p:spPr>
        <p:txBody>
          <a:bodyPr wrap="none" lIns="68580" tIns="34290" rIns="68580" bIns="34290" rtlCol="0">
            <a:spAutoFit/>
          </a:bodyPr>
          <a:lstStyle/>
          <a:p>
            <a:r>
              <a:rPr lang="en-US" sz="2100" b="1" dirty="0">
                <a:solidFill>
                  <a:schemeClr val="bg1"/>
                </a:solidFill>
                <a:latin typeface="微软雅黑" panose="020B0503020204020204" pitchFamily="34" charset="-122"/>
                <a:ea typeface="微软雅黑" panose="020B0503020204020204" pitchFamily="34" charset="-122"/>
              </a:rPr>
              <a:t>04</a:t>
            </a:r>
            <a:endParaRPr lang="en-US" sz="2100" b="1" dirty="0">
              <a:solidFill>
                <a:schemeClr val="bg1"/>
              </a:solidFill>
              <a:latin typeface="微软雅黑" panose="020B0503020204020204" pitchFamily="34" charset="-122"/>
              <a:ea typeface="微软雅黑" panose="020B0503020204020204" pitchFamily="34" charset="-122"/>
            </a:endParaRPr>
          </a:p>
        </p:txBody>
      </p:sp>
      <p:sp>
        <p:nvSpPr>
          <p:cNvPr id="43" name="Text Placeholder 1"/>
          <p:cNvSpPr txBox="1"/>
          <p:nvPr/>
        </p:nvSpPr>
        <p:spPr>
          <a:xfrm>
            <a:off x="5730596" y="1458027"/>
            <a:ext cx="1586362" cy="402860"/>
          </a:xfrm>
          <a:prstGeom prst="rect">
            <a:avLst/>
          </a:prstGeom>
        </p:spPr>
        <p:txBody>
          <a:bodyPr vert="horz" lIns="0" tIns="34290" rIns="68580" bIns="3429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9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单击此处编辑内容，建议您在展示时采用微软雅黑字体</a:t>
            </a:r>
            <a:endParaRPr lang="en-US" sz="9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Text Placeholder 2"/>
          <p:cNvSpPr txBox="1"/>
          <p:nvPr/>
        </p:nvSpPr>
        <p:spPr>
          <a:xfrm>
            <a:off x="5734093" y="1309530"/>
            <a:ext cx="1362098" cy="21068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dirty="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45" name="Rectangle 71"/>
          <p:cNvSpPr/>
          <p:nvPr/>
        </p:nvSpPr>
        <p:spPr>
          <a:xfrm>
            <a:off x="1828228" y="2783550"/>
            <a:ext cx="1662893" cy="346356"/>
          </a:xfrm>
          <a:prstGeom prst="rect">
            <a:avLst/>
          </a:prstGeom>
        </p:spPr>
        <p:txBody>
          <a:bodyPr wrap="square" lIns="68580" tIns="34290" rIns="68580" bIns="34290">
            <a:spAutoFit/>
          </a:bodyPr>
          <a:lstStyle/>
          <a:p>
            <a:pPr algn="l"/>
            <a:r>
              <a:rPr lang="zh-CN" altLang="en-US" sz="900" dirty="0">
                <a:solidFill>
                  <a:schemeClr val="bg1">
                    <a:lumMod val="65000"/>
                  </a:schemeClr>
                </a:solidFill>
                <a:latin typeface="微软雅黑" panose="020B0503020204020204" pitchFamily="34" charset="-122"/>
                <a:ea typeface="微软雅黑" panose="020B0503020204020204" pitchFamily="34" charset="-122"/>
              </a:rPr>
              <a:t>单击此处编辑内容，建议您在展示时采用微软雅黑字体</a:t>
            </a:r>
            <a:endParaRPr lang="en-GB"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TextBox 72"/>
          <p:cNvSpPr txBox="1"/>
          <p:nvPr/>
        </p:nvSpPr>
        <p:spPr>
          <a:xfrm>
            <a:off x="2124705" y="2572544"/>
            <a:ext cx="1369982" cy="253994"/>
          </a:xfrm>
          <a:prstGeom prst="rect">
            <a:avLst/>
          </a:prstGeom>
          <a:noFill/>
        </p:spPr>
        <p:txBody>
          <a:bodyPr wrap="square" lIns="68580" tIns="34290" rIns="68580" bIns="34290"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GB"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 Placeholder 1"/>
          <p:cNvSpPr txBox="1"/>
          <p:nvPr/>
        </p:nvSpPr>
        <p:spPr>
          <a:xfrm>
            <a:off x="5730596" y="3405635"/>
            <a:ext cx="1586362" cy="402860"/>
          </a:xfrm>
          <a:prstGeom prst="rect">
            <a:avLst/>
          </a:prstGeom>
        </p:spPr>
        <p:txBody>
          <a:bodyPr vert="horz" lIns="0" tIns="34290" rIns="68580" bIns="3429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9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单击此处编辑内容，建议您在展示时采用微软雅黑字体</a:t>
            </a:r>
            <a:endParaRPr lang="en-US" sz="9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Text Placeholder 2"/>
          <p:cNvSpPr txBox="1"/>
          <p:nvPr/>
        </p:nvSpPr>
        <p:spPr>
          <a:xfrm>
            <a:off x="5734093" y="3257138"/>
            <a:ext cx="1362098" cy="21068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dirty="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49" name="Rectangle 71"/>
          <p:cNvSpPr/>
          <p:nvPr/>
        </p:nvSpPr>
        <p:spPr>
          <a:xfrm>
            <a:off x="1828228" y="4300993"/>
            <a:ext cx="1662893" cy="346356"/>
          </a:xfrm>
          <a:prstGeom prst="rect">
            <a:avLst/>
          </a:prstGeom>
        </p:spPr>
        <p:txBody>
          <a:bodyPr wrap="square" lIns="68580" tIns="34290" rIns="68580" bIns="34290">
            <a:spAutoFit/>
          </a:bodyPr>
          <a:lstStyle/>
          <a:p>
            <a:pPr algn="l"/>
            <a:r>
              <a:rPr lang="zh-CN" altLang="en-US" sz="900" dirty="0">
                <a:solidFill>
                  <a:schemeClr val="bg1">
                    <a:lumMod val="65000"/>
                  </a:schemeClr>
                </a:solidFill>
                <a:latin typeface="微软雅黑" panose="020B0503020204020204" pitchFamily="34" charset="-122"/>
                <a:ea typeface="微软雅黑" panose="020B0503020204020204" pitchFamily="34" charset="-122"/>
              </a:rPr>
              <a:t>单击此处编辑内容，建议您在展示时采用微软雅黑字体</a:t>
            </a:r>
            <a:endParaRPr lang="en-GB"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0" name="TextBox 72"/>
          <p:cNvSpPr txBox="1"/>
          <p:nvPr/>
        </p:nvSpPr>
        <p:spPr>
          <a:xfrm>
            <a:off x="2200414" y="4089987"/>
            <a:ext cx="1369982" cy="253994"/>
          </a:xfrm>
          <a:prstGeom prst="rect">
            <a:avLst/>
          </a:prstGeom>
          <a:noFill/>
        </p:spPr>
        <p:txBody>
          <a:bodyPr wrap="square" lIns="68580" tIns="34290" rIns="68580" bIns="34290"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GB"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A_photo-1445052858312-134745f190f2.jpg"/>
          <p:cNvPicPr>
            <a:picLocks noChangeAspect="1"/>
          </p:cNvPicPr>
          <p:nvPr>
            <p:custDataLst>
              <p:tags r:id="rId1"/>
            </p:custDataLst>
          </p:nvPr>
        </p:nvPicPr>
        <p:blipFill>
          <a:blip r:embed="rId2"/>
          <a:srcRect t="16687" b="16687"/>
          <a:stretch>
            <a:fillRect/>
          </a:stretch>
        </p:blipFill>
        <p:spPr>
          <a:xfrm>
            <a:off x="2858039" y="1738686"/>
            <a:ext cx="1385573" cy="13847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pic>
        <p:nvPicPr>
          <p:cNvPr id="35" name="PA_photo-1444942436885-ca7deb7d9a33.jpg"/>
          <p:cNvPicPr>
            <a:picLocks noChangeAspect="1"/>
          </p:cNvPicPr>
          <p:nvPr>
            <p:custDataLst>
              <p:tags r:id="rId3"/>
            </p:custDataLst>
          </p:nvPr>
        </p:nvPicPr>
        <p:blipFill>
          <a:blip r:embed="rId4"/>
          <a:srcRect l="16653" r="16654"/>
          <a:stretch>
            <a:fillRect/>
          </a:stretch>
        </p:blipFill>
        <p:spPr>
          <a:xfrm>
            <a:off x="4698992" y="1738686"/>
            <a:ext cx="1385573" cy="13847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pic>
        <p:nvPicPr>
          <p:cNvPr id="36" name="PA_photo-1456689337957-34d689850f36.jpg"/>
          <p:cNvPicPr>
            <a:picLocks noChangeAspect="1"/>
          </p:cNvPicPr>
          <p:nvPr>
            <p:custDataLst>
              <p:tags r:id="rId5"/>
            </p:custDataLst>
          </p:nvPr>
        </p:nvPicPr>
        <p:blipFill>
          <a:blip r:embed="rId6"/>
          <a:srcRect l="16645" r="16646"/>
          <a:stretch>
            <a:fillRect/>
          </a:stretch>
        </p:blipFill>
        <p:spPr>
          <a:xfrm>
            <a:off x="6526103" y="1738686"/>
            <a:ext cx="1385573" cy="13847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pic>
        <p:nvPicPr>
          <p:cNvPr id="39" name="PA_photo-1445282900325-c29c41fca4bd.jpg"/>
          <p:cNvPicPr>
            <a:picLocks noChangeAspect="1"/>
          </p:cNvPicPr>
          <p:nvPr>
            <p:custDataLst>
              <p:tags r:id="rId7"/>
            </p:custDataLst>
          </p:nvPr>
        </p:nvPicPr>
        <p:blipFill>
          <a:blip r:embed="rId8"/>
          <a:srcRect l="16653" r="16654"/>
          <a:stretch>
            <a:fillRect/>
          </a:stretch>
        </p:blipFill>
        <p:spPr>
          <a:xfrm>
            <a:off x="1017749" y="1738686"/>
            <a:ext cx="1385573" cy="13847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sp>
        <p:nvSpPr>
          <p:cNvPr id="40" name="PA_形状 1150"/>
          <p:cNvSpPr/>
          <p:nvPr>
            <p:custDataLst>
              <p:tags r:id="rId9"/>
            </p:custDataLst>
          </p:nvPr>
        </p:nvSpPr>
        <p:spPr>
          <a:xfrm>
            <a:off x="6567819" y="3567264"/>
            <a:ext cx="1266909" cy="616106"/>
          </a:xfrm>
          <a:prstGeom prst="rect">
            <a:avLst/>
          </a:prstGeom>
          <a:ln w="12700">
            <a:miter lim="400000"/>
          </a:ln>
        </p:spPr>
        <p:txBody>
          <a:bodyPr lIns="33421" tIns="33421" rIns="33421" bIns="33421">
            <a:spAutoFit/>
          </a:bodyPr>
          <a:lstStyle>
            <a:lvl1pPr algn="ctr">
              <a:lnSpc>
                <a:spcPct val="130000"/>
              </a:lnSpc>
              <a:defRPr sz="2500"/>
            </a:lvl1pPr>
          </a:lstStyle>
          <a:p>
            <a:r>
              <a:rPr sz="915"/>
              <a:t>Occasionally you’ll find a job has specific requirements</a:t>
            </a:r>
            <a:endParaRPr sz="915"/>
          </a:p>
        </p:txBody>
      </p:sp>
      <p:sp>
        <p:nvSpPr>
          <p:cNvPr id="41" name="PA_形状 1151"/>
          <p:cNvSpPr/>
          <p:nvPr>
            <p:custDataLst>
              <p:tags r:id="rId10"/>
            </p:custDataLst>
          </p:nvPr>
        </p:nvSpPr>
        <p:spPr>
          <a:xfrm>
            <a:off x="6857483" y="3309200"/>
            <a:ext cx="707093" cy="301533"/>
          </a:xfrm>
          <a:prstGeom prst="rect">
            <a:avLst/>
          </a:prstGeom>
          <a:ln w="12700">
            <a:miter lim="400000"/>
          </a:ln>
        </p:spPr>
        <p:txBody>
          <a:bodyPr wrap="none" lIns="33421" tIns="33421" rIns="33421" bIns="33421">
            <a:spAutoFit/>
          </a:bodyPr>
          <a:lstStyle>
            <a:lvl1pPr algn="ctr">
              <a:lnSpc>
                <a:spcPct val="130000"/>
              </a:lnSpc>
              <a:defRPr sz="3200" b="1">
                <a:latin typeface="Montserrat Semi Bold"/>
                <a:ea typeface="Montserrat Semi Bold"/>
                <a:cs typeface="Montserrat Semi Bold"/>
                <a:sym typeface="Montserrat Semi Bold"/>
              </a:defRPr>
            </a:lvl1pPr>
          </a:lstStyle>
          <a:p>
            <a:r>
              <a:rPr sz="1170"/>
              <a:t>Example 4</a:t>
            </a:r>
            <a:endParaRPr sz="1170"/>
          </a:p>
        </p:txBody>
      </p:sp>
      <p:sp>
        <p:nvSpPr>
          <p:cNvPr id="42" name="PA_形状 1152"/>
          <p:cNvSpPr/>
          <p:nvPr>
            <p:custDataLst>
              <p:tags r:id="rId11"/>
            </p:custDataLst>
          </p:nvPr>
        </p:nvSpPr>
        <p:spPr>
          <a:xfrm>
            <a:off x="2907932" y="3567264"/>
            <a:ext cx="1266909" cy="616106"/>
          </a:xfrm>
          <a:prstGeom prst="rect">
            <a:avLst/>
          </a:prstGeom>
          <a:ln w="12700">
            <a:miter lim="400000"/>
          </a:ln>
        </p:spPr>
        <p:txBody>
          <a:bodyPr lIns="33421" tIns="33421" rIns="33421" bIns="33421">
            <a:spAutoFit/>
          </a:bodyPr>
          <a:lstStyle>
            <a:lvl1pPr algn="ctr">
              <a:lnSpc>
                <a:spcPct val="130000"/>
              </a:lnSpc>
              <a:defRPr sz="2500"/>
            </a:lvl1pPr>
          </a:lstStyle>
          <a:p>
            <a:r>
              <a:rPr sz="915"/>
              <a:t>Occasionally you’ll find a job has specific requirements</a:t>
            </a:r>
            <a:endParaRPr sz="915"/>
          </a:p>
        </p:txBody>
      </p:sp>
      <p:sp>
        <p:nvSpPr>
          <p:cNvPr id="43" name="PA_形状 1153"/>
          <p:cNvSpPr/>
          <p:nvPr>
            <p:custDataLst>
              <p:tags r:id="rId12"/>
            </p:custDataLst>
          </p:nvPr>
        </p:nvSpPr>
        <p:spPr>
          <a:xfrm>
            <a:off x="3197596" y="3309201"/>
            <a:ext cx="707093" cy="301533"/>
          </a:xfrm>
          <a:prstGeom prst="rect">
            <a:avLst/>
          </a:prstGeom>
          <a:ln w="12700">
            <a:miter lim="400000"/>
          </a:ln>
        </p:spPr>
        <p:txBody>
          <a:bodyPr wrap="none" lIns="33421" tIns="33421" rIns="33421" bIns="33421">
            <a:spAutoFit/>
          </a:bodyPr>
          <a:lstStyle>
            <a:lvl1pPr algn="ctr">
              <a:lnSpc>
                <a:spcPct val="130000"/>
              </a:lnSpc>
              <a:defRPr sz="3200" b="1">
                <a:latin typeface="Montserrat Semi Bold"/>
                <a:ea typeface="Montserrat Semi Bold"/>
                <a:cs typeface="Montserrat Semi Bold"/>
                <a:sym typeface="Montserrat Semi Bold"/>
              </a:defRPr>
            </a:lvl1pPr>
          </a:lstStyle>
          <a:p>
            <a:r>
              <a:rPr sz="1170"/>
              <a:t>Example 2</a:t>
            </a:r>
            <a:endParaRPr sz="1170"/>
          </a:p>
        </p:txBody>
      </p:sp>
      <p:sp>
        <p:nvSpPr>
          <p:cNvPr id="44" name="PA_形状 1154"/>
          <p:cNvSpPr/>
          <p:nvPr>
            <p:custDataLst>
              <p:tags r:id="rId13"/>
            </p:custDataLst>
          </p:nvPr>
        </p:nvSpPr>
        <p:spPr>
          <a:xfrm>
            <a:off x="1063468" y="3567264"/>
            <a:ext cx="1266909" cy="616106"/>
          </a:xfrm>
          <a:prstGeom prst="rect">
            <a:avLst/>
          </a:prstGeom>
          <a:ln w="12700">
            <a:miter lim="400000"/>
          </a:ln>
        </p:spPr>
        <p:txBody>
          <a:bodyPr lIns="33421" tIns="33421" rIns="33421" bIns="33421">
            <a:spAutoFit/>
          </a:bodyPr>
          <a:lstStyle>
            <a:lvl1pPr algn="ctr">
              <a:lnSpc>
                <a:spcPct val="130000"/>
              </a:lnSpc>
              <a:defRPr sz="2500"/>
            </a:lvl1pPr>
          </a:lstStyle>
          <a:p>
            <a:r>
              <a:rPr sz="915"/>
              <a:t>Occasionally you’ll find a job has specific requirements</a:t>
            </a:r>
            <a:endParaRPr sz="915"/>
          </a:p>
        </p:txBody>
      </p:sp>
      <p:sp>
        <p:nvSpPr>
          <p:cNvPr id="46" name="PA_形状 1155"/>
          <p:cNvSpPr/>
          <p:nvPr>
            <p:custDataLst>
              <p:tags r:id="rId14"/>
            </p:custDataLst>
          </p:nvPr>
        </p:nvSpPr>
        <p:spPr>
          <a:xfrm>
            <a:off x="1353133" y="3309200"/>
            <a:ext cx="707093" cy="301533"/>
          </a:xfrm>
          <a:prstGeom prst="rect">
            <a:avLst/>
          </a:prstGeom>
          <a:ln w="12700">
            <a:miter lim="400000"/>
          </a:ln>
        </p:spPr>
        <p:txBody>
          <a:bodyPr wrap="none" lIns="33421" tIns="33421" rIns="33421" bIns="33421">
            <a:spAutoFit/>
          </a:bodyPr>
          <a:lstStyle>
            <a:lvl1pPr algn="ctr">
              <a:lnSpc>
                <a:spcPct val="130000"/>
              </a:lnSpc>
              <a:defRPr sz="3200" b="1">
                <a:latin typeface="Montserrat Semi Bold"/>
                <a:ea typeface="Montserrat Semi Bold"/>
                <a:cs typeface="Montserrat Semi Bold"/>
                <a:sym typeface="Montserrat Semi Bold"/>
              </a:defRPr>
            </a:lvl1pPr>
          </a:lstStyle>
          <a:p>
            <a:r>
              <a:rPr sz="1170"/>
              <a:t>Example 1</a:t>
            </a:r>
            <a:endParaRPr sz="1170"/>
          </a:p>
        </p:txBody>
      </p:sp>
      <p:sp>
        <p:nvSpPr>
          <p:cNvPr id="47" name="PA_形状 1156"/>
          <p:cNvSpPr/>
          <p:nvPr>
            <p:custDataLst>
              <p:tags r:id="rId15"/>
            </p:custDataLst>
          </p:nvPr>
        </p:nvSpPr>
        <p:spPr>
          <a:xfrm>
            <a:off x="4740960" y="3567264"/>
            <a:ext cx="1266909" cy="616106"/>
          </a:xfrm>
          <a:prstGeom prst="rect">
            <a:avLst/>
          </a:prstGeom>
          <a:ln w="12700">
            <a:miter lim="400000"/>
          </a:ln>
        </p:spPr>
        <p:txBody>
          <a:bodyPr lIns="33421" tIns="33421" rIns="33421" bIns="33421">
            <a:spAutoFit/>
          </a:bodyPr>
          <a:lstStyle>
            <a:lvl1pPr algn="ctr">
              <a:lnSpc>
                <a:spcPct val="130000"/>
              </a:lnSpc>
              <a:defRPr sz="2500"/>
            </a:lvl1pPr>
          </a:lstStyle>
          <a:p>
            <a:r>
              <a:rPr sz="915"/>
              <a:t>Occasionally you’ll find a job has specific requirements</a:t>
            </a:r>
            <a:endParaRPr sz="915"/>
          </a:p>
        </p:txBody>
      </p:sp>
      <p:sp>
        <p:nvSpPr>
          <p:cNvPr id="48" name="PA_形状 1157"/>
          <p:cNvSpPr/>
          <p:nvPr>
            <p:custDataLst>
              <p:tags r:id="rId16"/>
            </p:custDataLst>
          </p:nvPr>
        </p:nvSpPr>
        <p:spPr>
          <a:xfrm>
            <a:off x="5030625" y="3309201"/>
            <a:ext cx="707093" cy="301533"/>
          </a:xfrm>
          <a:prstGeom prst="rect">
            <a:avLst/>
          </a:prstGeom>
          <a:ln w="12700">
            <a:miter lim="400000"/>
          </a:ln>
        </p:spPr>
        <p:txBody>
          <a:bodyPr wrap="none" lIns="33421" tIns="33421" rIns="33421" bIns="33421">
            <a:spAutoFit/>
          </a:bodyPr>
          <a:lstStyle>
            <a:lvl1pPr algn="ctr">
              <a:lnSpc>
                <a:spcPct val="130000"/>
              </a:lnSpc>
              <a:defRPr sz="3200" b="1">
                <a:latin typeface="Montserrat Semi Bold"/>
                <a:ea typeface="Montserrat Semi Bold"/>
                <a:cs typeface="Montserrat Semi Bold"/>
                <a:sym typeface="Montserrat Semi Bold"/>
              </a:defRPr>
            </a:lvl1pPr>
          </a:lstStyle>
          <a:p>
            <a:r>
              <a:rPr sz="1170"/>
              <a:t>Example 3</a:t>
            </a:r>
            <a:endParaRPr sz="1170"/>
          </a:p>
        </p:txBody>
      </p:sp>
      <p:sp>
        <p:nvSpPr>
          <p:cNvPr id="49" name="PA_形状 1158"/>
          <p:cNvSpPr/>
          <p:nvPr>
            <p:custDataLst>
              <p:tags r:id="rId17"/>
            </p:custDataLst>
          </p:nvPr>
        </p:nvSpPr>
        <p:spPr>
          <a:xfrm>
            <a:off x="2228591" y="2046248"/>
            <a:ext cx="790214" cy="790390"/>
          </a:xfrm>
          <a:prstGeom prst="ellipse">
            <a:avLst/>
          </a:prstGeom>
          <a:solidFill>
            <a:schemeClr val="accent1"/>
          </a:solidFill>
          <a:ln w="12700">
            <a:miter lim="400000"/>
          </a:ln>
        </p:spPr>
        <p:txBody>
          <a:bodyPr lIns="16714" rIns="16714" anchor="ctr"/>
          <a:lstStyle/>
          <a:p>
            <a:pPr>
              <a:defRPr sz="5600">
                <a:solidFill>
                  <a:srgbClr val="FFFFFF"/>
                </a:solidFill>
                <a:effectLst>
                  <a:outerShdw blurRad="38100" dist="38100" dir="2700000" rotWithShape="0">
                    <a:srgbClr val="000000"/>
                  </a:outerShdw>
                </a:effectLst>
                <a:latin typeface="Gill Sans"/>
                <a:ea typeface="Gill Sans"/>
                <a:cs typeface="Gill Sans"/>
                <a:sym typeface="Gill Sans"/>
              </a:defRPr>
            </a:pPr>
            <a:endParaRPr sz="2045"/>
          </a:p>
        </p:txBody>
      </p:sp>
      <p:sp>
        <p:nvSpPr>
          <p:cNvPr id="50" name="PA_形状 1159"/>
          <p:cNvSpPr/>
          <p:nvPr>
            <p:custDataLst>
              <p:tags r:id="rId18"/>
            </p:custDataLst>
          </p:nvPr>
        </p:nvSpPr>
        <p:spPr>
          <a:xfrm>
            <a:off x="4068964" y="2046249"/>
            <a:ext cx="790214" cy="790390"/>
          </a:xfrm>
          <a:prstGeom prst="ellipse">
            <a:avLst/>
          </a:prstGeom>
          <a:solidFill>
            <a:schemeClr val="accent2"/>
          </a:solidFill>
          <a:ln w="12700">
            <a:miter lim="400000"/>
          </a:ln>
        </p:spPr>
        <p:txBody>
          <a:bodyPr lIns="16714" rIns="16714" anchor="ctr"/>
          <a:lstStyle/>
          <a:p>
            <a:pPr>
              <a:defRPr sz="5600">
                <a:solidFill>
                  <a:srgbClr val="FFFFFF"/>
                </a:solidFill>
                <a:effectLst>
                  <a:outerShdw blurRad="38100" dist="38100" dir="2700000" rotWithShape="0">
                    <a:srgbClr val="000000"/>
                  </a:outerShdw>
                </a:effectLst>
                <a:latin typeface="Gill Sans"/>
                <a:ea typeface="Gill Sans"/>
                <a:cs typeface="Gill Sans"/>
                <a:sym typeface="Gill Sans"/>
              </a:defRPr>
            </a:pPr>
            <a:endParaRPr sz="2045"/>
          </a:p>
        </p:txBody>
      </p:sp>
      <p:sp>
        <p:nvSpPr>
          <p:cNvPr id="51" name="PA_形状 1160"/>
          <p:cNvSpPr/>
          <p:nvPr>
            <p:custDataLst>
              <p:tags r:id="rId19"/>
            </p:custDataLst>
          </p:nvPr>
        </p:nvSpPr>
        <p:spPr>
          <a:xfrm>
            <a:off x="4323051" y="2268422"/>
            <a:ext cx="320418" cy="343232"/>
          </a:xfrm>
          <a:custGeom>
            <a:avLst/>
            <a:gdLst/>
            <a:ahLst/>
            <a:cxnLst>
              <a:cxn ang="0">
                <a:pos x="wd2" y="hd2"/>
              </a:cxn>
              <a:cxn ang="5400000">
                <a:pos x="wd2" y="hd2"/>
              </a:cxn>
              <a:cxn ang="10800000">
                <a:pos x="wd2" y="hd2"/>
              </a:cxn>
              <a:cxn ang="16200000">
                <a:pos x="wd2" y="hd2"/>
              </a:cxn>
            </a:cxnLst>
            <a:rect l="0" t="0" r="r" b="b"/>
            <a:pathLst>
              <a:path w="21600" h="21600" extrusionOk="0">
                <a:moveTo>
                  <a:pt x="10251" y="0"/>
                </a:moveTo>
                <a:lnTo>
                  <a:pt x="10251" y="5499"/>
                </a:lnTo>
                <a:lnTo>
                  <a:pt x="0" y="5499"/>
                </a:lnTo>
                <a:lnTo>
                  <a:pt x="0" y="16044"/>
                </a:lnTo>
                <a:lnTo>
                  <a:pt x="10251" y="16044"/>
                </a:lnTo>
                <a:lnTo>
                  <a:pt x="10251" y="21600"/>
                </a:lnTo>
                <a:lnTo>
                  <a:pt x="21600" y="10545"/>
                </a:lnTo>
                <a:lnTo>
                  <a:pt x="10251" y="0"/>
                </a:lnTo>
              </a:path>
            </a:pathLst>
          </a:custGeom>
          <a:solidFill>
            <a:srgbClr val="FFFFFF"/>
          </a:solidFill>
          <a:ln w="12700">
            <a:miter lim="400000"/>
          </a:ln>
        </p:spPr>
        <p:txBody>
          <a:bodyPr lIns="16714" rIns="16714" anchor="ctr"/>
          <a:lstStyle/>
          <a:p>
            <a:pPr>
              <a:defRPr>
                <a:latin typeface="Lato Thin"/>
                <a:ea typeface="Lato Thin"/>
                <a:cs typeface="Lato Thin"/>
                <a:sym typeface="Lato Thin"/>
              </a:defRPr>
            </a:pPr>
            <a:endParaRPr sz="645"/>
          </a:p>
        </p:txBody>
      </p:sp>
      <p:sp>
        <p:nvSpPr>
          <p:cNvPr id="52" name="PA_形状 1161"/>
          <p:cNvSpPr/>
          <p:nvPr>
            <p:custDataLst>
              <p:tags r:id="rId20"/>
            </p:custDataLst>
          </p:nvPr>
        </p:nvSpPr>
        <p:spPr>
          <a:xfrm>
            <a:off x="2485893" y="2268422"/>
            <a:ext cx="320418" cy="343232"/>
          </a:xfrm>
          <a:custGeom>
            <a:avLst/>
            <a:gdLst/>
            <a:ahLst/>
            <a:cxnLst>
              <a:cxn ang="0">
                <a:pos x="wd2" y="hd2"/>
              </a:cxn>
              <a:cxn ang="5400000">
                <a:pos x="wd2" y="hd2"/>
              </a:cxn>
              <a:cxn ang="10800000">
                <a:pos x="wd2" y="hd2"/>
              </a:cxn>
              <a:cxn ang="16200000">
                <a:pos x="wd2" y="hd2"/>
              </a:cxn>
            </a:cxnLst>
            <a:rect l="0" t="0" r="r" b="b"/>
            <a:pathLst>
              <a:path w="21600" h="21600" extrusionOk="0">
                <a:moveTo>
                  <a:pt x="10251" y="0"/>
                </a:moveTo>
                <a:lnTo>
                  <a:pt x="10251" y="5499"/>
                </a:lnTo>
                <a:lnTo>
                  <a:pt x="0" y="5499"/>
                </a:lnTo>
                <a:lnTo>
                  <a:pt x="0" y="16044"/>
                </a:lnTo>
                <a:lnTo>
                  <a:pt x="10251" y="16044"/>
                </a:lnTo>
                <a:lnTo>
                  <a:pt x="10251" y="21600"/>
                </a:lnTo>
                <a:lnTo>
                  <a:pt x="21600" y="10545"/>
                </a:lnTo>
                <a:lnTo>
                  <a:pt x="10251" y="0"/>
                </a:lnTo>
              </a:path>
            </a:pathLst>
          </a:custGeom>
          <a:solidFill>
            <a:srgbClr val="FFFFFF"/>
          </a:solidFill>
          <a:ln w="12700">
            <a:miter lim="400000"/>
          </a:ln>
        </p:spPr>
        <p:txBody>
          <a:bodyPr lIns="16714" rIns="16714" anchor="ctr"/>
          <a:lstStyle/>
          <a:p>
            <a:pPr>
              <a:defRPr>
                <a:latin typeface="Lato Thin"/>
                <a:ea typeface="Lato Thin"/>
                <a:cs typeface="Lato Thin"/>
                <a:sym typeface="Lato Thin"/>
              </a:defRPr>
            </a:pPr>
            <a:endParaRPr sz="645"/>
          </a:p>
        </p:txBody>
      </p:sp>
      <p:sp>
        <p:nvSpPr>
          <p:cNvPr id="53" name="PA_形状 1162"/>
          <p:cNvSpPr/>
          <p:nvPr>
            <p:custDataLst>
              <p:tags r:id="rId21"/>
            </p:custDataLst>
          </p:nvPr>
        </p:nvSpPr>
        <p:spPr>
          <a:xfrm>
            <a:off x="5909338" y="2046249"/>
            <a:ext cx="790214" cy="790390"/>
          </a:xfrm>
          <a:prstGeom prst="ellipse">
            <a:avLst/>
          </a:prstGeom>
          <a:solidFill>
            <a:schemeClr val="accent3"/>
          </a:solidFill>
          <a:ln w="12700">
            <a:miter lim="400000"/>
          </a:ln>
        </p:spPr>
        <p:txBody>
          <a:bodyPr lIns="16714" rIns="16714" anchor="ctr"/>
          <a:lstStyle/>
          <a:p>
            <a:pPr>
              <a:defRPr sz="5600">
                <a:solidFill>
                  <a:srgbClr val="FFFFFF"/>
                </a:solidFill>
                <a:effectLst>
                  <a:outerShdw blurRad="38100" dist="38100" dir="2700000" rotWithShape="0">
                    <a:srgbClr val="000000"/>
                  </a:outerShdw>
                </a:effectLst>
                <a:latin typeface="Gill Sans"/>
                <a:ea typeface="Gill Sans"/>
                <a:cs typeface="Gill Sans"/>
                <a:sym typeface="Gill Sans"/>
              </a:defRPr>
            </a:pPr>
            <a:endParaRPr sz="2045"/>
          </a:p>
        </p:txBody>
      </p:sp>
      <p:sp>
        <p:nvSpPr>
          <p:cNvPr id="54" name="PA_形状 1163"/>
          <p:cNvSpPr/>
          <p:nvPr>
            <p:custDataLst>
              <p:tags r:id="rId22"/>
            </p:custDataLst>
          </p:nvPr>
        </p:nvSpPr>
        <p:spPr>
          <a:xfrm>
            <a:off x="6162338" y="2276567"/>
            <a:ext cx="320418" cy="343232"/>
          </a:xfrm>
          <a:custGeom>
            <a:avLst/>
            <a:gdLst/>
            <a:ahLst/>
            <a:cxnLst>
              <a:cxn ang="0">
                <a:pos x="wd2" y="hd2"/>
              </a:cxn>
              <a:cxn ang="5400000">
                <a:pos x="wd2" y="hd2"/>
              </a:cxn>
              <a:cxn ang="10800000">
                <a:pos x="wd2" y="hd2"/>
              </a:cxn>
              <a:cxn ang="16200000">
                <a:pos x="wd2" y="hd2"/>
              </a:cxn>
            </a:cxnLst>
            <a:rect l="0" t="0" r="r" b="b"/>
            <a:pathLst>
              <a:path w="21600" h="21600" extrusionOk="0">
                <a:moveTo>
                  <a:pt x="10251" y="0"/>
                </a:moveTo>
                <a:lnTo>
                  <a:pt x="10251" y="5499"/>
                </a:lnTo>
                <a:lnTo>
                  <a:pt x="0" y="5499"/>
                </a:lnTo>
                <a:lnTo>
                  <a:pt x="0" y="16044"/>
                </a:lnTo>
                <a:lnTo>
                  <a:pt x="10251" y="16044"/>
                </a:lnTo>
                <a:lnTo>
                  <a:pt x="10251" y="21600"/>
                </a:lnTo>
                <a:lnTo>
                  <a:pt x="21600" y="10545"/>
                </a:lnTo>
                <a:lnTo>
                  <a:pt x="10251" y="0"/>
                </a:lnTo>
              </a:path>
            </a:pathLst>
          </a:custGeom>
          <a:solidFill>
            <a:srgbClr val="FFFFFF"/>
          </a:solidFill>
          <a:ln w="12700">
            <a:miter lim="400000"/>
          </a:ln>
        </p:spPr>
        <p:txBody>
          <a:bodyPr lIns="16714" rIns="16714" anchor="ctr"/>
          <a:lstStyle/>
          <a:p>
            <a:pPr>
              <a:defRPr>
                <a:latin typeface="Lato Thin"/>
                <a:ea typeface="Lato Thin"/>
                <a:cs typeface="Lato Thin"/>
                <a:sym typeface="Lato Thin"/>
              </a:defRPr>
            </a:pPr>
            <a:endParaRPr sz="645"/>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8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2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4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grpId="0" nodeType="withEffect">
                                  <p:stCondLst>
                                    <p:cond delay="6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2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grpId="0" nodeType="withEffect">
                                  <p:stCondLst>
                                    <p:cond delay="80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autoUpdateAnimBg="0"/>
      <p:bldP spid="42" grpId="0" animBg="1"/>
      <p:bldP spid="43" grpId="0" animBg="1" autoUpdateAnimBg="0"/>
      <p:bldP spid="44" grpId="0" animBg="1" autoUpdateAnimBg="0"/>
      <p:bldP spid="46" grpId="0" animBg="1"/>
      <p:bldP spid="47" grpId="0" animBg="1" autoUpdateAnimBg="0"/>
      <p:bldP spid="48" grpId="0" animBg="1"/>
      <p:bldP spid="49" grpId="0" animBg="1" autoUpdateAnimBg="0"/>
      <p:bldP spid="50" grpId="0" animBg="1" autoUpdateAnimBg="0"/>
      <p:bldP spid="51" grpId="0" animBg="1"/>
      <p:bldP spid="52" grpId="0" animBg="1" autoUpdateAnimBg="0"/>
      <p:bldP spid="53" grpId="0" animBg="1"/>
      <p:bldP spid="5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圆角右箭头 23"/>
          <p:cNvSpPr/>
          <p:nvPr/>
        </p:nvSpPr>
        <p:spPr bwMode="auto">
          <a:xfrm>
            <a:off x="3405189" y="1194041"/>
            <a:ext cx="1079500" cy="1287240"/>
          </a:xfrm>
          <a:custGeom>
            <a:avLst/>
            <a:gdLst>
              <a:gd name="T0" fmla="*/ 10645071 w 1080248"/>
              <a:gd name="T1" fmla="*/ 0 h 1226498"/>
              <a:gd name="T2" fmla="*/ 10645071 w 1080248"/>
              <a:gd name="T3" fmla="*/ 11559270 h 1226498"/>
              <a:gd name="T4" fmla="*/ 1774176 w 1080248"/>
              <a:gd name="T5" fmla="*/ 26248419 h 1226498"/>
              <a:gd name="T6" fmla="*/ 14193435 w 1080248"/>
              <a:gd name="T7" fmla="*/ 5779639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chemeClr val="accent1"/>
          </a:solidFill>
          <a:ln w="12700" cap="flat" cmpd="sng" algn="ctr">
            <a:noFill/>
            <a:prstDash val="solid"/>
            <a:round/>
          </a:ln>
        </p:spPr>
        <p:txBody>
          <a:bodyPr lIns="68568" tIns="34284" rIns="68568" bIns="34284" anchor="ctr"/>
          <a:lstStyle/>
          <a:p>
            <a:endParaRPr lang="zh-CN" altLang="en-US"/>
          </a:p>
        </p:txBody>
      </p:sp>
      <p:sp>
        <p:nvSpPr>
          <p:cNvPr id="78858" name="圆角右箭头 24"/>
          <p:cNvSpPr/>
          <p:nvPr/>
        </p:nvSpPr>
        <p:spPr bwMode="auto">
          <a:xfrm rot="5400000">
            <a:off x="4797524" y="1311388"/>
            <a:ext cx="1123755" cy="1235075"/>
          </a:xfrm>
          <a:custGeom>
            <a:avLst/>
            <a:gdLst>
              <a:gd name="T0" fmla="*/ 17023180 w 1073185"/>
              <a:gd name="T1" fmla="*/ 0 h 1234570"/>
              <a:gd name="T2" fmla="*/ 17023180 w 1073185"/>
              <a:gd name="T3" fmla="*/ 7155065 h 1234570"/>
              <a:gd name="T4" fmla="*/ 2837205 w 1073185"/>
              <a:gd name="T5" fmla="*/ 16462056 h 1234570"/>
              <a:gd name="T6" fmla="*/ 22697621 w 1073185"/>
              <a:gd name="T7" fmla="*/ 3577530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chemeClr val="accent2"/>
          </a:solidFill>
          <a:ln w="12700" cap="flat" cmpd="sng" algn="ctr">
            <a:noFill/>
            <a:prstDash val="solid"/>
            <a:round/>
          </a:ln>
        </p:spPr>
        <p:txBody>
          <a:bodyPr lIns="68568" tIns="34284" rIns="68568" bIns="34284" anchor="ctr"/>
          <a:lstStyle/>
          <a:p>
            <a:endParaRPr lang="zh-CN" altLang="en-US"/>
          </a:p>
        </p:txBody>
      </p:sp>
      <p:sp>
        <p:nvSpPr>
          <p:cNvPr id="78859" name="圆角右箭头 25"/>
          <p:cNvSpPr/>
          <p:nvPr/>
        </p:nvSpPr>
        <p:spPr bwMode="auto">
          <a:xfrm rot="-5400000">
            <a:off x="3325116" y="2689892"/>
            <a:ext cx="1123755" cy="1233488"/>
          </a:xfrm>
          <a:custGeom>
            <a:avLst/>
            <a:gdLst>
              <a:gd name="T0" fmla="*/ 16249294 w 1073185"/>
              <a:gd name="T1" fmla="*/ 0 h 1234570"/>
              <a:gd name="T2" fmla="*/ 16249294 w 1073185"/>
              <a:gd name="T3" fmla="*/ 7090289 h 1234570"/>
              <a:gd name="T4" fmla="*/ 2708222 w 1073185"/>
              <a:gd name="T5" fmla="*/ 16313043 h 1234570"/>
              <a:gd name="T6" fmla="*/ 21665765 w 1073185"/>
              <a:gd name="T7" fmla="*/ 3545139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chemeClr val="accent4"/>
          </a:solidFill>
          <a:ln w="12700" cap="flat" cmpd="sng" algn="ctr">
            <a:noFill/>
            <a:prstDash val="solid"/>
            <a:round/>
          </a:ln>
        </p:spPr>
        <p:txBody>
          <a:bodyPr lIns="68568" tIns="34284" rIns="68568" bIns="34284" anchor="ctr"/>
          <a:lstStyle/>
          <a:p>
            <a:pPr>
              <a:defRPr/>
            </a:pP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8860" name="圆角右箭头 26"/>
          <p:cNvSpPr/>
          <p:nvPr/>
        </p:nvSpPr>
        <p:spPr bwMode="auto">
          <a:xfrm flipH="1" flipV="1">
            <a:off x="4767264" y="2736822"/>
            <a:ext cx="1081087" cy="1282477"/>
          </a:xfrm>
          <a:custGeom>
            <a:avLst/>
            <a:gdLst>
              <a:gd name="T0" fmla="*/ 10865971 w 1080248"/>
              <a:gd name="T1" fmla="*/ 0 h 1226498"/>
              <a:gd name="T2" fmla="*/ 10865971 w 1080248"/>
              <a:gd name="T3" fmla="*/ 10826406 h 1226498"/>
              <a:gd name="T4" fmla="*/ 1810995 w 1080248"/>
              <a:gd name="T5" fmla="*/ 24584206 h 1226498"/>
              <a:gd name="T6" fmla="*/ 14487974 w 1080248"/>
              <a:gd name="T7" fmla="*/ 5413200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chemeClr val="accent3"/>
          </a:solidFill>
          <a:ln w="12700" cap="flat" cmpd="sng" algn="ctr">
            <a:noFill/>
            <a:prstDash val="solid"/>
            <a:round/>
          </a:ln>
        </p:spPr>
        <p:txBody>
          <a:bodyPr lIns="68568" tIns="34284" rIns="68568" bIns="34284" anchor="ctr"/>
          <a:lstStyle/>
          <a:p>
            <a:pPr>
              <a:defRPr/>
            </a:pPr>
            <a:endParaRPr lang="zh-CN" altLang="en-US"/>
          </a:p>
        </p:txBody>
      </p:sp>
      <p:grpSp>
        <p:nvGrpSpPr>
          <p:cNvPr id="2" name="组合 27"/>
          <p:cNvGrpSpPr/>
          <p:nvPr/>
        </p:nvGrpSpPr>
        <p:grpSpPr bwMode="auto">
          <a:xfrm>
            <a:off x="3738564" y="1881308"/>
            <a:ext cx="1800225" cy="1403800"/>
            <a:chOff x="3666054" y="2607295"/>
            <a:chExt cx="1924896" cy="1786570"/>
          </a:xfrm>
        </p:grpSpPr>
        <p:sp>
          <p:nvSpPr>
            <p:cNvPr id="139342" name="TextBox 28"/>
            <p:cNvSpPr txBox="1">
              <a:spLocks noChangeArrowheads="1"/>
            </p:cNvSpPr>
            <p:nvPr/>
          </p:nvSpPr>
          <p:spPr bwMode="auto">
            <a:xfrm>
              <a:off x="3752623" y="2607295"/>
              <a:ext cx="1751757" cy="393901"/>
            </a:xfrm>
            <a:prstGeom prst="rect">
              <a:avLst/>
            </a:prstGeom>
            <a:noFill/>
            <a:ln w="9525">
              <a:noFill/>
              <a:miter lim="800000"/>
            </a:ln>
          </p:spPr>
          <p:txBody>
            <a:bodyPr lIns="92991" tIns="46495" rIns="92991" bIns="46495">
              <a:spAutoFit/>
            </a:bodyPr>
            <a:lstStyle/>
            <a:p>
              <a:pPr algn="ctr" defTabSz="93027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343" name="TextBox 29"/>
            <p:cNvSpPr txBox="1">
              <a:spLocks noChangeArrowheads="1"/>
            </p:cNvSpPr>
            <p:nvPr/>
          </p:nvSpPr>
          <p:spPr bwMode="auto">
            <a:xfrm>
              <a:off x="3666054" y="3205217"/>
              <a:ext cx="1924896" cy="1188648"/>
            </a:xfrm>
            <a:prstGeom prst="rect">
              <a:avLst/>
            </a:prstGeom>
            <a:noFill/>
            <a:ln w="9525">
              <a:noFill/>
              <a:miter lim="800000"/>
            </a:ln>
          </p:spPr>
          <p:txBody>
            <a:bodyPr lIns="92991" tIns="46495" rIns="92991" bIns="46495">
              <a:spAutoFit/>
            </a:bodyPr>
            <a:lstStyle/>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39"/>
          <p:cNvGrpSpPr/>
          <p:nvPr/>
        </p:nvGrpSpPr>
        <p:grpSpPr bwMode="auto">
          <a:xfrm>
            <a:off x="1277939" y="1060713"/>
            <a:ext cx="1798637" cy="1202223"/>
            <a:chOff x="918912" y="3738516"/>
            <a:chExt cx="1924896" cy="1529108"/>
          </a:xfrm>
        </p:grpSpPr>
        <p:sp>
          <p:nvSpPr>
            <p:cNvPr id="139345" name="TextBox 40"/>
            <p:cNvSpPr txBox="1">
              <a:spLocks noChangeArrowheads="1"/>
            </p:cNvSpPr>
            <p:nvPr/>
          </p:nvSpPr>
          <p:spPr bwMode="auto">
            <a:xfrm>
              <a:off x="1149968" y="3738516"/>
              <a:ext cx="1462785" cy="393665"/>
            </a:xfrm>
            <a:prstGeom prst="rect">
              <a:avLst/>
            </a:prstGeom>
            <a:noFill/>
            <a:ln w="9525">
              <a:noFill/>
              <a:miter lim="800000"/>
            </a:ln>
          </p:spPr>
          <p:txBody>
            <a:bodyPr lIns="92991" tIns="46495" rIns="92991" bIns="46495">
              <a:spAutoFit/>
            </a:bodyPr>
            <a:lstStyle/>
            <a:p>
              <a:pPr algn="ctr" defTabSz="93027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346" name="TextBox 41"/>
            <p:cNvSpPr txBox="1">
              <a:spLocks noChangeArrowheads="1"/>
            </p:cNvSpPr>
            <p:nvPr/>
          </p:nvSpPr>
          <p:spPr bwMode="auto">
            <a:xfrm>
              <a:off x="918912" y="4079692"/>
              <a:ext cx="1924896" cy="1187932"/>
            </a:xfrm>
            <a:prstGeom prst="rect">
              <a:avLst/>
            </a:prstGeom>
            <a:noFill/>
            <a:ln w="9525">
              <a:noFill/>
              <a:miter lim="800000"/>
            </a:ln>
          </p:spPr>
          <p:txBody>
            <a:bodyPr lIns="92991" tIns="46495" rIns="92991" bIns="46495">
              <a:spAutoFit/>
            </a:bodyPr>
            <a:lstStyle/>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 name="组合 39"/>
          <p:cNvGrpSpPr/>
          <p:nvPr/>
        </p:nvGrpSpPr>
        <p:grpSpPr bwMode="auto">
          <a:xfrm>
            <a:off x="1277939" y="2682856"/>
            <a:ext cx="1798637" cy="1202223"/>
            <a:chOff x="918912" y="3738518"/>
            <a:chExt cx="1924896" cy="1531164"/>
          </a:xfrm>
        </p:grpSpPr>
        <p:sp>
          <p:nvSpPr>
            <p:cNvPr id="139348" name="TextBox 40"/>
            <p:cNvSpPr txBox="1">
              <a:spLocks noChangeArrowheads="1"/>
            </p:cNvSpPr>
            <p:nvPr/>
          </p:nvSpPr>
          <p:spPr bwMode="auto">
            <a:xfrm>
              <a:off x="1149968" y="3738518"/>
              <a:ext cx="1462785" cy="394194"/>
            </a:xfrm>
            <a:prstGeom prst="rect">
              <a:avLst/>
            </a:prstGeom>
            <a:noFill/>
            <a:ln w="9525">
              <a:noFill/>
              <a:miter lim="800000"/>
            </a:ln>
          </p:spPr>
          <p:txBody>
            <a:bodyPr lIns="92991" tIns="46495" rIns="92991" bIns="46495">
              <a:spAutoFit/>
            </a:bodyPr>
            <a:lstStyle/>
            <a:p>
              <a:pPr algn="ctr" defTabSz="93027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349" name="TextBox 41"/>
            <p:cNvSpPr txBox="1">
              <a:spLocks noChangeArrowheads="1"/>
            </p:cNvSpPr>
            <p:nvPr/>
          </p:nvSpPr>
          <p:spPr bwMode="auto">
            <a:xfrm>
              <a:off x="918912" y="4080153"/>
              <a:ext cx="1924896" cy="1189529"/>
            </a:xfrm>
            <a:prstGeom prst="rect">
              <a:avLst/>
            </a:prstGeom>
            <a:noFill/>
            <a:ln w="9525">
              <a:noFill/>
              <a:miter lim="800000"/>
            </a:ln>
          </p:spPr>
          <p:txBody>
            <a:bodyPr lIns="92991" tIns="46495" rIns="92991" bIns="46495">
              <a:spAutoFit/>
            </a:bodyPr>
            <a:lstStyle/>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 name="组合 39"/>
          <p:cNvGrpSpPr/>
          <p:nvPr/>
        </p:nvGrpSpPr>
        <p:grpSpPr bwMode="auto">
          <a:xfrm>
            <a:off x="6192839" y="1060713"/>
            <a:ext cx="1800225" cy="1202223"/>
            <a:chOff x="918912" y="3738517"/>
            <a:chExt cx="1924896" cy="1529107"/>
          </a:xfrm>
        </p:grpSpPr>
        <p:sp>
          <p:nvSpPr>
            <p:cNvPr id="139351" name="TextBox 40"/>
            <p:cNvSpPr txBox="1">
              <a:spLocks noChangeArrowheads="1"/>
            </p:cNvSpPr>
            <p:nvPr/>
          </p:nvSpPr>
          <p:spPr bwMode="auto">
            <a:xfrm>
              <a:off x="1149764" y="3738517"/>
              <a:ext cx="1463193" cy="393665"/>
            </a:xfrm>
            <a:prstGeom prst="rect">
              <a:avLst/>
            </a:prstGeom>
            <a:noFill/>
            <a:ln w="9525">
              <a:noFill/>
              <a:miter lim="800000"/>
            </a:ln>
          </p:spPr>
          <p:txBody>
            <a:bodyPr lIns="92991" tIns="46495" rIns="92991" bIns="46495">
              <a:spAutoFit/>
            </a:bodyPr>
            <a:lstStyle/>
            <a:p>
              <a:pPr algn="ctr" defTabSz="93027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352" name="TextBox 41"/>
            <p:cNvSpPr txBox="1">
              <a:spLocks noChangeArrowheads="1"/>
            </p:cNvSpPr>
            <p:nvPr/>
          </p:nvSpPr>
          <p:spPr bwMode="auto">
            <a:xfrm>
              <a:off x="918912" y="4079693"/>
              <a:ext cx="1924896" cy="1187931"/>
            </a:xfrm>
            <a:prstGeom prst="rect">
              <a:avLst/>
            </a:prstGeom>
            <a:noFill/>
            <a:ln w="9525">
              <a:noFill/>
              <a:miter lim="800000"/>
            </a:ln>
          </p:spPr>
          <p:txBody>
            <a:bodyPr lIns="92991" tIns="46495" rIns="92991" bIns="46495">
              <a:spAutoFit/>
            </a:bodyPr>
            <a:lstStyle/>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 name="组合 39"/>
          <p:cNvGrpSpPr/>
          <p:nvPr/>
        </p:nvGrpSpPr>
        <p:grpSpPr bwMode="auto">
          <a:xfrm>
            <a:off x="6192839" y="2682856"/>
            <a:ext cx="1800225" cy="1202223"/>
            <a:chOff x="918912" y="3738518"/>
            <a:chExt cx="1924896" cy="1531164"/>
          </a:xfrm>
        </p:grpSpPr>
        <p:sp>
          <p:nvSpPr>
            <p:cNvPr id="139354" name="TextBox 40"/>
            <p:cNvSpPr txBox="1">
              <a:spLocks noChangeArrowheads="1"/>
            </p:cNvSpPr>
            <p:nvPr/>
          </p:nvSpPr>
          <p:spPr bwMode="auto">
            <a:xfrm>
              <a:off x="1149764" y="3738518"/>
              <a:ext cx="1463193" cy="394194"/>
            </a:xfrm>
            <a:prstGeom prst="rect">
              <a:avLst/>
            </a:prstGeom>
            <a:noFill/>
            <a:ln w="9525">
              <a:noFill/>
              <a:miter lim="800000"/>
            </a:ln>
          </p:spPr>
          <p:txBody>
            <a:bodyPr lIns="92991" tIns="46495" rIns="92991" bIns="46495">
              <a:spAutoFit/>
            </a:bodyPr>
            <a:lstStyle/>
            <a:p>
              <a:pPr algn="ctr" defTabSz="930275">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355" name="TextBox 41"/>
            <p:cNvSpPr txBox="1">
              <a:spLocks noChangeArrowheads="1"/>
            </p:cNvSpPr>
            <p:nvPr/>
          </p:nvSpPr>
          <p:spPr bwMode="auto">
            <a:xfrm>
              <a:off x="918912" y="4080153"/>
              <a:ext cx="1924896" cy="1189529"/>
            </a:xfrm>
            <a:prstGeom prst="rect">
              <a:avLst/>
            </a:prstGeom>
            <a:noFill/>
            <a:ln w="9525">
              <a:noFill/>
              <a:miter lim="800000"/>
            </a:ln>
          </p:spPr>
          <p:txBody>
            <a:bodyPr lIns="92991" tIns="46495" rIns="92991" bIns="46495">
              <a:spAutoFit/>
            </a:bodyPr>
            <a:lstStyle/>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defTabSz="930275">
                <a:lnSpc>
                  <a:spcPct val="130000"/>
                </a:lnSpc>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wipe(down)">
                                      <p:cBhvr>
                                        <p:cTn id="7" dur="500"/>
                                        <p:tgtEl>
                                          <p:spTgt spid="788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858"/>
                                        </p:tgtEl>
                                        <p:attrNameLst>
                                          <p:attrName>style.visibility</p:attrName>
                                        </p:attrNameLst>
                                      </p:cBhvr>
                                      <p:to>
                                        <p:strVal val="visible"/>
                                      </p:to>
                                    </p:set>
                                    <p:animEffect transition="in" filter="wipe(up)">
                                      <p:cBhvr>
                                        <p:cTn id="11" dur="500"/>
                                        <p:tgtEl>
                                          <p:spTgt spid="7885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8860"/>
                                        </p:tgtEl>
                                        <p:attrNameLst>
                                          <p:attrName>style.visibility</p:attrName>
                                        </p:attrNameLst>
                                      </p:cBhvr>
                                      <p:to>
                                        <p:strVal val="visible"/>
                                      </p:to>
                                    </p:set>
                                    <p:animEffect transition="in" filter="wipe(right)">
                                      <p:cBhvr>
                                        <p:cTn id="15" dur="500"/>
                                        <p:tgtEl>
                                          <p:spTgt spid="7886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8859"/>
                                        </p:tgtEl>
                                        <p:attrNameLst>
                                          <p:attrName>style.visibility</p:attrName>
                                        </p:attrNameLst>
                                      </p:cBhvr>
                                      <p:to>
                                        <p:strVal val="visible"/>
                                      </p:to>
                                    </p:set>
                                    <p:animEffect transition="in" filter="wipe(down)">
                                      <p:cBhvr>
                                        <p:cTn id="19" dur="500"/>
                                        <p:tgtEl>
                                          <p:spTgt spid="7885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right)">
                                      <p:cBhvr>
                                        <p:cTn id="33" dur="500"/>
                                        <p:tgtEl>
                                          <p:spTgt spid="4"/>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animBg="1"/>
      <p:bldP spid="788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t="27336"/>
          <a:stretch>
            <a:fillRect/>
          </a:stretch>
        </p:blipFill>
        <p:spPr>
          <a:xfrm>
            <a:off x="335902" y="746449"/>
            <a:ext cx="8528180" cy="3735870"/>
          </a:xfrm>
          <a:prstGeom prst="rect">
            <a:avLst/>
          </a:prstGeom>
        </p:spPr>
      </p:pic>
      <p:sp>
        <p:nvSpPr>
          <p:cNvPr id="14" name="Oval 55"/>
          <p:cNvSpPr/>
          <p:nvPr/>
        </p:nvSpPr>
        <p:spPr>
          <a:xfrm>
            <a:off x="2619352" y="2518409"/>
            <a:ext cx="218517" cy="218517"/>
          </a:xfrm>
          <a:prstGeom prst="ellips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grpSp>
        <p:nvGrpSpPr>
          <p:cNvPr id="15" name="Group 59"/>
          <p:cNvGrpSpPr/>
          <p:nvPr/>
        </p:nvGrpSpPr>
        <p:grpSpPr>
          <a:xfrm>
            <a:off x="1128876" y="2318375"/>
            <a:ext cx="1202694" cy="646331"/>
            <a:chOff x="4928372" y="1811168"/>
            <a:chExt cx="978408" cy="525799"/>
          </a:xfrm>
        </p:grpSpPr>
        <p:sp>
          <p:nvSpPr>
            <p:cNvPr id="16"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17" name="TextBox 61"/>
            <p:cNvSpPr txBox="1"/>
            <p:nvPr/>
          </p:nvSpPr>
          <p:spPr>
            <a:xfrm>
              <a:off x="5037722" y="1811168"/>
              <a:ext cx="531015" cy="525799"/>
            </a:xfrm>
            <a:prstGeom prst="rect">
              <a:avLst/>
            </a:prstGeom>
            <a:noFill/>
          </p:spPr>
          <p:txBody>
            <a:bodyPr wrap="none" rtlCol="0">
              <a:spAutoFit/>
            </a:bodyPr>
            <a:lstStyle/>
            <a:p>
              <a:pPr algn="ctr"/>
              <a:r>
                <a:rPr lang="en-US" sz="3600" b="1" dirty="0">
                  <a:solidFill>
                    <a:schemeClr val="bg1"/>
                  </a:solidFill>
                  <a:cs typeface="+mn-ea"/>
                  <a:sym typeface="+mn-lt"/>
                </a:rPr>
                <a:t>03</a:t>
              </a:r>
              <a:endParaRPr lang="en-GB" sz="3600" b="1" dirty="0">
                <a:solidFill>
                  <a:schemeClr val="bg1"/>
                </a:solidFill>
                <a:cs typeface="+mn-ea"/>
                <a:sym typeface="+mn-lt"/>
              </a:endParaRPr>
            </a:p>
          </p:txBody>
        </p:sp>
      </p:grpSp>
      <p:grpSp>
        <p:nvGrpSpPr>
          <p:cNvPr id="18" name="Group 71"/>
          <p:cNvGrpSpPr/>
          <p:nvPr/>
        </p:nvGrpSpPr>
        <p:grpSpPr>
          <a:xfrm>
            <a:off x="2838761" y="2351190"/>
            <a:ext cx="3119605" cy="1187920"/>
            <a:chOff x="6570862" y="1871037"/>
            <a:chExt cx="4159474" cy="1583886"/>
          </a:xfrm>
        </p:grpSpPr>
        <p:sp>
          <p:nvSpPr>
            <p:cNvPr id="19" name="TextBox 72"/>
            <p:cNvSpPr txBox="1"/>
            <p:nvPr/>
          </p:nvSpPr>
          <p:spPr>
            <a:xfrm>
              <a:off x="6671998" y="1871037"/>
              <a:ext cx="2161276" cy="697622"/>
            </a:xfrm>
            <a:prstGeom prst="rect">
              <a:avLst/>
            </a:prstGeom>
            <a:noFill/>
          </p:spPr>
          <p:txBody>
            <a:bodyPr wrap="none" rtlCol="0">
              <a:spAutoFit/>
            </a:bodyPr>
            <a:lstStyle/>
            <a:p>
              <a:pPr defTabSz="685800">
                <a:buNone/>
                <a:defRPr/>
              </a:pPr>
              <a:r>
                <a:rPr lang="zh-CN" altLang="en-US" sz="2800" b="1" dirty="0">
                  <a:solidFill>
                    <a:schemeClr val="accent1"/>
                  </a:solidFill>
                  <a:latin typeface="微软雅黑" panose="020B0503020204020204" pitchFamily="34" charset="-122"/>
                  <a:ea typeface="微软雅黑" panose="020B0503020204020204" pitchFamily="34" charset="-122"/>
                </a:rPr>
                <a:t>市场分析</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570862" y="2962476"/>
              <a:ext cx="4159474" cy="492447"/>
            </a:xfrm>
            <a:prstGeom prst="rect">
              <a:avLst/>
            </a:prstGeom>
          </p:spPr>
          <p:txBody>
            <a:bodyPr wrap="square">
              <a:spAutoFit/>
            </a:bodyPr>
            <a:lstStyle/>
            <a:p>
              <a:r>
                <a:rPr lang="en-GB" sz="900" dirty="0">
                  <a:solidFill>
                    <a:schemeClr val="bg1"/>
                  </a:solidFill>
                  <a:cs typeface="+mn-ea"/>
                  <a:sym typeface="+mn-lt"/>
                </a:rPr>
                <a:t>Lorem ipsum </a:t>
              </a:r>
              <a:r>
                <a:rPr lang="en-GB" sz="900" dirty="0" err="1">
                  <a:solidFill>
                    <a:schemeClr val="bg1"/>
                  </a:solidFill>
                  <a:cs typeface="+mn-ea"/>
                  <a:sym typeface="+mn-lt"/>
                </a:rPr>
                <a:t>dolor</a:t>
              </a:r>
              <a:r>
                <a:rPr lang="en-GB" sz="900" dirty="0">
                  <a:solidFill>
                    <a:schemeClr val="bg1"/>
                  </a:solidFill>
                  <a:cs typeface="+mn-ea"/>
                  <a:sym typeface="+mn-lt"/>
                </a:rPr>
                <a:t> sit </a:t>
              </a:r>
              <a:r>
                <a:rPr lang="en-GB" sz="900" dirty="0" err="1">
                  <a:solidFill>
                    <a:schemeClr val="bg1"/>
                  </a:solidFill>
                  <a:cs typeface="+mn-ea"/>
                  <a:sym typeface="+mn-lt"/>
                </a:rPr>
                <a:t>amet</a:t>
              </a:r>
              <a:r>
                <a:rPr lang="en-GB" sz="900" dirty="0">
                  <a:solidFill>
                    <a:schemeClr val="bg1"/>
                  </a:solidFill>
                  <a:cs typeface="+mn-ea"/>
                  <a:sym typeface="+mn-lt"/>
                </a:rPr>
                <a:t>, </a:t>
              </a:r>
              <a:r>
                <a:rPr lang="en-GB" sz="900" dirty="0" err="1">
                  <a:solidFill>
                    <a:schemeClr val="bg1"/>
                  </a:solidFill>
                  <a:cs typeface="+mn-ea"/>
                  <a:sym typeface="+mn-lt"/>
                </a:rPr>
                <a:t>consectetur</a:t>
              </a:r>
              <a:r>
                <a:rPr lang="en-GB" sz="900" dirty="0">
                  <a:solidFill>
                    <a:schemeClr val="bg1"/>
                  </a:solidFill>
                  <a:cs typeface="+mn-ea"/>
                  <a:sym typeface="+mn-lt"/>
                </a:rPr>
                <a:t> </a:t>
              </a:r>
              <a:r>
                <a:rPr lang="en-GB" sz="900" dirty="0" err="1">
                  <a:solidFill>
                    <a:schemeClr val="bg1"/>
                  </a:solidFill>
                  <a:cs typeface="+mn-ea"/>
                  <a:sym typeface="+mn-lt"/>
                </a:rPr>
                <a:t>adipiscing</a:t>
              </a:r>
              <a:r>
                <a:rPr lang="en-GB" sz="900" dirty="0">
                  <a:solidFill>
                    <a:schemeClr val="bg1"/>
                  </a:solidFill>
                  <a:cs typeface="+mn-ea"/>
                  <a:sym typeface="+mn-lt"/>
                </a:rPr>
                <a:t> </a:t>
              </a:r>
              <a:r>
                <a:rPr lang="en-GB" sz="900" dirty="0" err="1">
                  <a:solidFill>
                    <a:schemeClr val="bg1"/>
                  </a:solidFill>
                  <a:cs typeface="+mn-ea"/>
                  <a:sym typeface="+mn-lt"/>
                </a:rPr>
                <a:t>elit</a:t>
              </a:r>
              <a:r>
                <a:rPr lang="en-GB" sz="900" dirty="0">
                  <a:solidFill>
                    <a:schemeClr val="bg1"/>
                  </a:solidFill>
                  <a:cs typeface="+mn-ea"/>
                  <a:sym typeface="+mn-lt"/>
                </a:rPr>
                <a:t>. </a:t>
              </a:r>
              <a:r>
                <a:rPr lang="en-GB" sz="900" dirty="0" err="1">
                  <a:solidFill>
                    <a:schemeClr val="bg1"/>
                  </a:solidFill>
                  <a:cs typeface="+mn-ea"/>
                  <a:sym typeface="+mn-lt"/>
                </a:rPr>
                <a:t>Nulla</a:t>
              </a:r>
              <a:r>
                <a:rPr lang="en-GB" sz="900" dirty="0">
                  <a:solidFill>
                    <a:schemeClr val="bg1"/>
                  </a:solidFill>
                  <a:cs typeface="+mn-ea"/>
                  <a:sym typeface="+mn-lt"/>
                </a:rPr>
                <a:t> </a:t>
              </a:r>
              <a:r>
                <a:rPr lang="en-GB" sz="900" dirty="0" err="1">
                  <a:solidFill>
                    <a:schemeClr val="bg1"/>
                  </a:solidFill>
                  <a:cs typeface="+mn-ea"/>
                  <a:sym typeface="+mn-lt"/>
                </a:rPr>
                <a:t>pretium</a:t>
              </a:r>
              <a:r>
                <a:rPr lang="en-GB" sz="900" dirty="0">
                  <a:solidFill>
                    <a:schemeClr val="bg1"/>
                  </a:solidFill>
                  <a:cs typeface="+mn-ea"/>
                  <a:sym typeface="+mn-lt"/>
                </a:rPr>
                <a:t>, </a:t>
              </a:r>
              <a:r>
                <a:rPr lang="en-GB" sz="900" dirty="0" err="1">
                  <a:solidFill>
                    <a:schemeClr val="bg1"/>
                  </a:solidFill>
                  <a:cs typeface="+mn-ea"/>
                  <a:sym typeface="+mn-lt"/>
                </a:rPr>
                <a:t>lacus</a:t>
              </a:r>
              <a:r>
                <a:rPr lang="en-GB" sz="900" dirty="0">
                  <a:solidFill>
                    <a:schemeClr val="bg1"/>
                  </a:solidFill>
                  <a:cs typeface="+mn-ea"/>
                  <a:sym typeface="+mn-lt"/>
                </a:rPr>
                <a:t> ac </a:t>
              </a:r>
              <a:r>
                <a:rPr lang="en-GB" sz="900" dirty="0" err="1">
                  <a:solidFill>
                    <a:schemeClr val="bg1"/>
                  </a:solidFill>
                  <a:cs typeface="+mn-ea"/>
                  <a:sym typeface="+mn-lt"/>
                </a:rPr>
                <a:t>aliquet</a:t>
              </a:r>
              <a:r>
                <a:rPr lang="en-GB" sz="900" dirty="0">
                  <a:solidFill>
                    <a:schemeClr val="bg1"/>
                  </a:solidFill>
                  <a:cs typeface="+mn-ea"/>
                  <a:sym typeface="+mn-lt"/>
                </a:rPr>
                <a:t> </a:t>
              </a:r>
              <a:r>
                <a:rPr lang="en-GB" sz="900" dirty="0" err="1">
                  <a:solidFill>
                    <a:schemeClr val="bg1"/>
                  </a:solidFill>
                  <a:cs typeface="+mn-ea"/>
                  <a:sym typeface="+mn-lt"/>
                </a:rPr>
                <a:t>facilisis</a:t>
              </a:r>
              <a:endParaRPr lang="en-GB" sz="900" dirty="0">
                <a:solidFill>
                  <a:schemeClr val="bg1"/>
                </a:solidFill>
                <a:cs typeface="+mn-ea"/>
                <a:sym typeface="+mn-lt"/>
              </a:endParaRPr>
            </a:p>
          </p:txBody>
        </p:sp>
      </p:grpSp>
    </p:spTree>
    <p:custDataLst>
      <p:tags r:id="rId2"/>
    </p:custData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6"/>
          <p:cNvCxnSpPr/>
          <p:nvPr/>
        </p:nvCxnSpPr>
        <p:spPr>
          <a:xfrm>
            <a:off x="914944" y="1773519"/>
            <a:ext cx="2862000" cy="0"/>
          </a:xfrm>
          <a:prstGeom prst="line">
            <a:avLst/>
          </a:prstGeom>
          <a:noFill/>
          <a:ln w="50800">
            <a:solidFill>
              <a:schemeClr val="bg1">
                <a:lumMod val="65000"/>
              </a:schemeClr>
            </a:solidFill>
            <a:headEnd type="oval"/>
            <a:tailEnd type="none"/>
          </a:ln>
        </p:spPr>
      </p:cxnSp>
      <p:cxnSp>
        <p:nvCxnSpPr>
          <p:cNvPr id="3" name="Straight Connector 85"/>
          <p:cNvCxnSpPr/>
          <p:nvPr/>
        </p:nvCxnSpPr>
        <p:spPr>
          <a:xfrm>
            <a:off x="1411722" y="2644237"/>
            <a:ext cx="2349000" cy="0"/>
          </a:xfrm>
          <a:prstGeom prst="line">
            <a:avLst/>
          </a:prstGeom>
          <a:noFill/>
          <a:ln w="50800">
            <a:solidFill>
              <a:schemeClr val="bg1">
                <a:lumMod val="65000"/>
              </a:schemeClr>
            </a:solidFill>
            <a:tailEnd type="none"/>
          </a:ln>
        </p:spPr>
      </p:cxnSp>
      <p:cxnSp>
        <p:nvCxnSpPr>
          <p:cNvPr id="4" name="Straight Connector 13"/>
          <p:cNvCxnSpPr/>
          <p:nvPr/>
        </p:nvCxnSpPr>
        <p:spPr>
          <a:xfrm>
            <a:off x="1392672" y="3514954"/>
            <a:ext cx="2997000" cy="0"/>
          </a:xfrm>
          <a:prstGeom prst="line">
            <a:avLst/>
          </a:prstGeom>
          <a:noFill/>
          <a:ln w="50800">
            <a:solidFill>
              <a:schemeClr val="bg1">
                <a:lumMod val="65000"/>
              </a:schemeClr>
            </a:solidFill>
            <a:tailEnd type="triangle"/>
          </a:ln>
        </p:spPr>
      </p:cxnSp>
      <p:sp>
        <p:nvSpPr>
          <p:cNvPr id="5" name="Oval 42"/>
          <p:cNvSpPr>
            <a:spLocks noChangeArrowheads="1"/>
          </p:cNvSpPr>
          <p:nvPr/>
        </p:nvSpPr>
        <p:spPr bwMode="auto">
          <a:xfrm>
            <a:off x="1421618" y="1691931"/>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6" name="TextBox 5"/>
          <p:cNvSpPr txBox="1"/>
          <p:nvPr/>
        </p:nvSpPr>
        <p:spPr>
          <a:xfrm>
            <a:off x="1287287" y="1885950"/>
            <a:ext cx="2360788" cy="253994"/>
          </a:xfrm>
          <a:prstGeom prst="rect">
            <a:avLst/>
          </a:prstGeom>
          <a:noFill/>
        </p:spPr>
        <p:txBody>
          <a:bodyPr wrap="square" lIns="68594" tIns="34297" rIns="68594" bIns="34297" rtlCol="0">
            <a:spAutoFit/>
          </a:bodyPr>
          <a:lstStyle/>
          <a:p>
            <a:r>
              <a:rPr lang="en-US" altLang="zh-CN" sz="1200" dirty="0">
                <a:solidFill>
                  <a:schemeClr val="tx1">
                    <a:lumMod val="50000"/>
                    <a:lumOff val="50000"/>
                  </a:schemeClr>
                </a:solidFill>
                <a:latin typeface="Helvetica Inserat LT Std" panose="020B0806030702050204" pitchFamily="34" charset="0"/>
              </a:rPr>
              <a:t>Jan         Feb         Mar         Apr</a:t>
            </a:r>
            <a:endParaRPr lang="zh-CN" altLang="en-US" sz="1200" dirty="0">
              <a:solidFill>
                <a:schemeClr val="tx1">
                  <a:lumMod val="50000"/>
                  <a:lumOff val="50000"/>
                </a:schemeClr>
              </a:solidFill>
              <a:latin typeface="Helvetica Inserat LT Std" panose="020B0806030702050204" pitchFamily="34" charset="0"/>
            </a:endParaRPr>
          </a:p>
        </p:txBody>
      </p:sp>
      <p:sp>
        <p:nvSpPr>
          <p:cNvPr id="7" name="TextBox 6"/>
          <p:cNvSpPr txBox="1"/>
          <p:nvPr/>
        </p:nvSpPr>
        <p:spPr>
          <a:xfrm>
            <a:off x="1742563" y="3701020"/>
            <a:ext cx="2657989" cy="253994"/>
          </a:xfrm>
          <a:prstGeom prst="rect">
            <a:avLst/>
          </a:prstGeom>
          <a:noFill/>
        </p:spPr>
        <p:txBody>
          <a:bodyPr wrap="square" lIns="68594" tIns="34297" rIns="68594" bIns="34297" rtlCol="0">
            <a:spAutoFit/>
          </a:bodyPr>
          <a:lstStyle/>
          <a:p>
            <a:r>
              <a:rPr lang="en-US" altLang="zh-CN" sz="1200" dirty="0">
                <a:solidFill>
                  <a:schemeClr val="tx1">
                    <a:lumMod val="50000"/>
                    <a:lumOff val="50000"/>
                  </a:schemeClr>
                </a:solidFill>
                <a:latin typeface="Helvetica Inserat LT Std" panose="020B0806030702050204" pitchFamily="34" charset="0"/>
              </a:rPr>
              <a:t>Aug         Sep         Oct         Nov</a:t>
            </a:r>
            <a:endParaRPr lang="zh-CN" altLang="en-US" sz="1200" dirty="0">
              <a:solidFill>
                <a:schemeClr val="tx1">
                  <a:lumMod val="50000"/>
                  <a:lumOff val="50000"/>
                </a:schemeClr>
              </a:solidFill>
              <a:latin typeface="Helvetica Inserat LT Std" panose="020B0806030702050204" pitchFamily="34" charset="0"/>
            </a:endParaRPr>
          </a:p>
        </p:txBody>
      </p:sp>
      <p:sp>
        <p:nvSpPr>
          <p:cNvPr id="8" name="Arc 1"/>
          <p:cNvSpPr/>
          <p:nvPr/>
        </p:nvSpPr>
        <p:spPr>
          <a:xfrm>
            <a:off x="3284698" y="1773520"/>
            <a:ext cx="873896" cy="874166"/>
          </a:xfrm>
          <a:prstGeom prst="arc">
            <a:avLst>
              <a:gd name="adj1" fmla="val 16200000"/>
              <a:gd name="adj2" fmla="val 5171460"/>
            </a:avLst>
          </a:prstGeom>
          <a:noFill/>
          <a:ln w="50800">
            <a:solidFill>
              <a:schemeClr val="bg1">
                <a:lumMod val="65000"/>
              </a:schemeClr>
            </a:solidFill>
          </a:ln>
        </p:spPr>
        <p:txBody>
          <a:bodyPr vert="horz" wrap="square" lIns="68594" tIns="34297" rIns="68594" bIns="34297" numCol="1" anchor="t" anchorCtr="0" compatLnSpc="1"/>
          <a:lstStyle/>
          <a:p>
            <a:endParaRPr lang="zh-CN" altLang="en-US" sz="1200" dirty="0"/>
          </a:p>
        </p:txBody>
      </p:sp>
      <p:sp>
        <p:nvSpPr>
          <p:cNvPr id="9" name="TextBox 8"/>
          <p:cNvSpPr txBox="1"/>
          <p:nvPr/>
        </p:nvSpPr>
        <p:spPr>
          <a:xfrm>
            <a:off x="1726198" y="2819093"/>
            <a:ext cx="2360788" cy="253994"/>
          </a:xfrm>
          <a:prstGeom prst="rect">
            <a:avLst/>
          </a:prstGeom>
          <a:noFill/>
        </p:spPr>
        <p:txBody>
          <a:bodyPr wrap="square" lIns="68594" tIns="34297" rIns="68594" bIns="34297" rtlCol="0">
            <a:spAutoFit/>
          </a:bodyPr>
          <a:lstStyle/>
          <a:p>
            <a:r>
              <a:rPr lang="en-US" altLang="zh-CN" sz="1200" dirty="0">
                <a:solidFill>
                  <a:schemeClr val="tx1">
                    <a:lumMod val="50000"/>
                    <a:lumOff val="50000"/>
                  </a:schemeClr>
                </a:solidFill>
                <a:latin typeface="Helvetica Inserat LT Std" panose="020B0806030702050204" pitchFamily="34" charset="0"/>
              </a:rPr>
              <a:t>May        Jun          Jul</a:t>
            </a:r>
            <a:endParaRPr lang="zh-CN" altLang="en-US" sz="1200" dirty="0">
              <a:solidFill>
                <a:schemeClr val="tx1">
                  <a:lumMod val="50000"/>
                  <a:lumOff val="50000"/>
                </a:schemeClr>
              </a:solidFill>
              <a:latin typeface="Helvetica Inserat LT Std" panose="020B0806030702050204" pitchFamily="34" charset="0"/>
            </a:endParaRPr>
          </a:p>
        </p:txBody>
      </p:sp>
      <p:sp>
        <p:nvSpPr>
          <p:cNvPr id="10" name="Arc 69"/>
          <p:cNvSpPr/>
          <p:nvPr/>
        </p:nvSpPr>
        <p:spPr>
          <a:xfrm flipH="1">
            <a:off x="992497" y="2644237"/>
            <a:ext cx="873896" cy="874166"/>
          </a:xfrm>
          <a:prstGeom prst="arc">
            <a:avLst>
              <a:gd name="adj1" fmla="val 16200000"/>
              <a:gd name="adj2" fmla="val 5171460"/>
            </a:avLst>
          </a:prstGeom>
          <a:noFill/>
          <a:ln w="50800">
            <a:solidFill>
              <a:schemeClr val="bg1">
                <a:lumMod val="65000"/>
              </a:schemeClr>
            </a:solidFill>
          </a:ln>
        </p:spPr>
        <p:txBody>
          <a:bodyPr vert="horz" wrap="square" lIns="68594" tIns="34297" rIns="68594" bIns="34297" numCol="1" anchor="t" anchorCtr="0" compatLnSpc="1"/>
          <a:lstStyle/>
          <a:p>
            <a:endParaRPr lang="zh-CN" altLang="en-US" sz="1200" dirty="0"/>
          </a:p>
        </p:txBody>
      </p:sp>
      <p:sp>
        <p:nvSpPr>
          <p:cNvPr id="11" name="Oval 14"/>
          <p:cNvSpPr/>
          <p:nvPr/>
        </p:nvSpPr>
        <p:spPr>
          <a:xfrm>
            <a:off x="1029312" y="1646431"/>
            <a:ext cx="239447" cy="239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r>
              <a:rPr lang="en-US" altLang="zh-CN" sz="1200" b="1" dirty="0">
                <a:solidFill>
                  <a:schemeClr val="bg1"/>
                </a:solidFill>
              </a:rPr>
              <a:t>1</a:t>
            </a:r>
            <a:endParaRPr lang="zh-CN" altLang="en-US" sz="1200" b="1" dirty="0">
              <a:solidFill>
                <a:schemeClr val="bg1"/>
              </a:solidFill>
            </a:endParaRPr>
          </a:p>
        </p:txBody>
      </p:sp>
      <p:sp>
        <p:nvSpPr>
          <p:cNvPr id="12" name="Oval 88"/>
          <p:cNvSpPr/>
          <p:nvPr/>
        </p:nvSpPr>
        <p:spPr>
          <a:xfrm>
            <a:off x="3492653" y="2526013"/>
            <a:ext cx="239447" cy="2395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r>
              <a:rPr lang="en-US" altLang="zh-CN" sz="1200" b="1" dirty="0">
                <a:solidFill>
                  <a:schemeClr val="bg1"/>
                </a:solidFill>
              </a:rPr>
              <a:t>2</a:t>
            </a:r>
            <a:endParaRPr lang="zh-CN" altLang="en-US" sz="1200" b="1" dirty="0">
              <a:solidFill>
                <a:schemeClr val="bg1"/>
              </a:solidFill>
            </a:endParaRPr>
          </a:p>
        </p:txBody>
      </p:sp>
      <p:sp>
        <p:nvSpPr>
          <p:cNvPr id="13" name="Oval 89"/>
          <p:cNvSpPr/>
          <p:nvPr/>
        </p:nvSpPr>
        <p:spPr>
          <a:xfrm>
            <a:off x="1370950" y="3388599"/>
            <a:ext cx="239447" cy="2395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r>
              <a:rPr lang="en-US" altLang="zh-CN" sz="1200" b="1" dirty="0">
                <a:solidFill>
                  <a:schemeClr val="bg1"/>
                </a:solidFill>
              </a:rPr>
              <a:t>3</a:t>
            </a:r>
            <a:endParaRPr lang="zh-CN" altLang="en-US" sz="1200" b="1" dirty="0">
              <a:solidFill>
                <a:schemeClr val="bg1"/>
              </a:solidFill>
            </a:endParaRPr>
          </a:p>
        </p:txBody>
      </p:sp>
      <p:sp>
        <p:nvSpPr>
          <p:cNvPr id="14" name="Oval 42"/>
          <p:cNvSpPr>
            <a:spLocks noChangeArrowheads="1"/>
          </p:cNvSpPr>
          <p:nvPr/>
        </p:nvSpPr>
        <p:spPr bwMode="auto">
          <a:xfrm>
            <a:off x="2050134" y="1691931"/>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15" name="Oval 42"/>
          <p:cNvSpPr>
            <a:spLocks noChangeArrowheads="1"/>
          </p:cNvSpPr>
          <p:nvPr/>
        </p:nvSpPr>
        <p:spPr bwMode="auto">
          <a:xfrm>
            <a:off x="2694053" y="1691931"/>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16" name="Oval 42"/>
          <p:cNvSpPr>
            <a:spLocks noChangeArrowheads="1"/>
          </p:cNvSpPr>
          <p:nvPr/>
        </p:nvSpPr>
        <p:spPr bwMode="auto">
          <a:xfrm>
            <a:off x="3340070" y="1691931"/>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17" name="Oval 42"/>
          <p:cNvSpPr>
            <a:spLocks noChangeArrowheads="1"/>
          </p:cNvSpPr>
          <p:nvPr/>
        </p:nvSpPr>
        <p:spPr bwMode="auto">
          <a:xfrm>
            <a:off x="1865029" y="2568728"/>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18" name="Oval 42"/>
          <p:cNvSpPr>
            <a:spLocks noChangeArrowheads="1"/>
          </p:cNvSpPr>
          <p:nvPr/>
        </p:nvSpPr>
        <p:spPr bwMode="auto">
          <a:xfrm>
            <a:off x="2510510" y="2568728"/>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19" name="Oval 42"/>
          <p:cNvSpPr>
            <a:spLocks noChangeArrowheads="1"/>
          </p:cNvSpPr>
          <p:nvPr/>
        </p:nvSpPr>
        <p:spPr bwMode="auto">
          <a:xfrm>
            <a:off x="3166156" y="2576430"/>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20" name="Oval 42"/>
          <p:cNvSpPr>
            <a:spLocks noChangeArrowheads="1"/>
          </p:cNvSpPr>
          <p:nvPr/>
        </p:nvSpPr>
        <p:spPr bwMode="auto">
          <a:xfrm>
            <a:off x="1865029" y="3446344"/>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21" name="Oval 42"/>
          <p:cNvSpPr>
            <a:spLocks noChangeArrowheads="1"/>
          </p:cNvSpPr>
          <p:nvPr/>
        </p:nvSpPr>
        <p:spPr bwMode="auto">
          <a:xfrm>
            <a:off x="2510510" y="3454214"/>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22" name="Oval 42"/>
          <p:cNvSpPr>
            <a:spLocks noChangeArrowheads="1"/>
          </p:cNvSpPr>
          <p:nvPr/>
        </p:nvSpPr>
        <p:spPr bwMode="auto">
          <a:xfrm>
            <a:off x="3166156" y="3445487"/>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23" name="Oval 42"/>
          <p:cNvSpPr>
            <a:spLocks noChangeArrowheads="1"/>
          </p:cNvSpPr>
          <p:nvPr/>
        </p:nvSpPr>
        <p:spPr bwMode="auto">
          <a:xfrm>
            <a:off x="3821804" y="3445487"/>
            <a:ext cx="133533" cy="144120"/>
          </a:xfrm>
          <a:prstGeom prst="ellipse">
            <a:avLst/>
          </a:prstGeom>
          <a:solidFill>
            <a:srgbClr val="E2E2E2"/>
          </a:solidFill>
          <a:ln w="19050">
            <a:solidFill>
              <a:schemeClr val="bg1">
                <a:lumMod val="75000"/>
              </a:schemeClr>
            </a:solidFill>
            <a:round/>
          </a:ln>
        </p:spPr>
        <p:txBody>
          <a:bodyPr vert="horz" wrap="square" lIns="68594" tIns="34297" rIns="68594" bIns="34297" numCol="1" anchor="t" anchorCtr="0" compatLnSpc="1"/>
          <a:lstStyle/>
          <a:p>
            <a:endParaRPr lang="zh-CN" altLang="en-US" sz="1200" dirty="0"/>
          </a:p>
        </p:txBody>
      </p:sp>
      <p:sp>
        <p:nvSpPr>
          <p:cNvPr id="24" name="文本框 8"/>
          <p:cNvSpPr txBox="1"/>
          <p:nvPr/>
        </p:nvSpPr>
        <p:spPr>
          <a:xfrm>
            <a:off x="4716017" y="1500926"/>
            <a:ext cx="3605197" cy="777376"/>
          </a:xfrm>
          <a:prstGeom prst="rect">
            <a:avLst/>
          </a:prstGeom>
          <a:noFill/>
        </p:spPr>
        <p:txBody>
          <a:bodyPr wrap="square" lIns="68594" tIns="34297" rIns="68594" bIns="3429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accent1"/>
                </a:solidFill>
                <a:latin typeface="微软雅黑" panose="020B0503020204020204" pitchFamily="34" charset="-122"/>
                <a:ea typeface="微软雅黑" panose="020B0503020204020204" pitchFamily="34" charset="-122"/>
              </a:rPr>
              <a:t>01</a:t>
            </a:r>
            <a:r>
              <a:rPr lang="zh-CN" altLang="en-US" sz="1100" dirty="0">
                <a:solidFill>
                  <a:schemeClr val="bg1">
                    <a:lumMod val="65000"/>
                  </a:schemeClr>
                </a:solidFill>
                <a:latin typeface="微软雅黑" panose="020B0503020204020204" pitchFamily="34" charset="-122"/>
                <a:ea typeface="微软雅黑" panose="020B0503020204020204" pitchFamily="34" charset="-122"/>
              </a:rPr>
              <a:t>单击此处输入标题</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文本框 8"/>
          <p:cNvSpPr txBox="1"/>
          <p:nvPr/>
        </p:nvSpPr>
        <p:spPr>
          <a:xfrm>
            <a:off x="4716017" y="2368873"/>
            <a:ext cx="3605197" cy="777376"/>
          </a:xfrm>
          <a:prstGeom prst="rect">
            <a:avLst/>
          </a:prstGeom>
          <a:noFill/>
        </p:spPr>
        <p:txBody>
          <a:bodyPr wrap="square" lIns="68594" tIns="34297" rIns="68594" bIns="3429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accent2"/>
                </a:solidFill>
                <a:latin typeface="微软雅黑" panose="020B0503020204020204" pitchFamily="34" charset="-122"/>
                <a:ea typeface="微软雅黑" panose="020B0503020204020204" pitchFamily="34" charset="-122"/>
              </a:rPr>
              <a:t>02</a:t>
            </a:r>
            <a:r>
              <a:rPr lang="zh-CN" altLang="en-US" sz="1100" dirty="0">
                <a:solidFill>
                  <a:schemeClr val="bg1">
                    <a:lumMod val="65000"/>
                  </a:schemeClr>
                </a:solidFill>
                <a:latin typeface="微软雅黑" panose="020B0503020204020204" pitchFamily="34" charset="-122"/>
                <a:ea typeface="微软雅黑" panose="020B0503020204020204" pitchFamily="34" charset="-122"/>
              </a:rPr>
              <a:t>单击此处输入标题</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文本框 8"/>
          <p:cNvSpPr txBox="1"/>
          <p:nvPr/>
        </p:nvSpPr>
        <p:spPr>
          <a:xfrm>
            <a:off x="4716017" y="3170054"/>
            <a:ext cx="3605197" cy="777376"/>
          </a:xfrm>
          <a:prstGeom prst="rect">
            <a:avLst/>
          </a:prstGeom>
          <a:noFill/>
        </p:spPr>
        <p:txBody>
          <a:bodyPr wrap="square" lIns="68594" tIns="34297" rIns="68594" bIns="3429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03</a:t>
            </a:r>
            <a:r>
              <a:rPr lang="zh-CN" altLang="en-US" sz="1100" dirty="0">
                <a:solidFill>
                  <a:schemeClr val="bg1">
                    <a:lumMod val="65000"/>
                  </a:schemeClr>
                </a:solidFill>
                <a:latin typeface="微软雅黑" panose="020B0503020204020204" pitchFamily="34" charset="-122"/>
                <a:ea typeface="微软雅黑" panose="020B0503020204020204" pitchFamily="34" charset="-122"/>
              </a:rPr>
              <a:t>单击此处输入标题</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灯片编号占位符 26"/>
          <p:cNvSpPr>
            <a:spLocks noGrp="1"/>
          </p:cNvSpPr>
          <p:nvPr>
            <p:ph type="sldNum" sz="quarter" idx="4294967295"/>
          </p:nvPr>
        </p:nvSpPr>
        <p:spPr>
          <a:xfrm>
            <a:off x="7086600" y="4768850"/>
            <a:ext cx="2057400" cy="273050"/>
          </a:xfrm>
          <a:prstGeom prst="rect">
            <a:avLst/>
          </a:prstGeom>
        </p:spPr>
        <p:txBody>
          <a:bodyPr lIns="91458" tIns="45729" rIns="91458" bIns="45729"/>
          <a:lstStyle/>
          <a:p>
            <a:fld id="{E050F338-EFDA-4F8E-882C-DA95E7E9D7D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5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5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50"/>
                                        <p:tgtEl>
                                          <p:spTgt spid="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Effect transition="in" filter="fade">
                                      <p:cBhvr>
                                        <p:cTn id="35" dur="250"/>
                                        <p:tgtEl>
                                          <p:spTgt spid="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50" fill="hold"/>
                                        <p:tgtEl>
                                          <p:spTgt spid="14"/>
                                        </p:tgtEl>
                                        <p:attrNameLst>
                                          <p:attrName>ppt_w</p:attrName>
                                        </p:attrNameLst>
                                      </p:cBhvr>
                                      <p:tavLst>
                                        <p:tav tm="0">
                                          <p:val>
                                            <p:fltVal val="0"/>
                                          </p:val>
                                        </p:tav>
                                        <p:tav tm="100000">
                                          <p:val>
                                            <p:strVal val="#ppt_w"/>
                                          </p:val>
                                        </p:tav>
                                      </p:tavLst>
                                    </p:anim>
                                    <p:anim calcmode="lin" valueType="num">
                                      <p:cBhvr>
                                        <p:cTn id="40" dur="250" fill="hold"/>
                                        <p:tgtEl>
                                          <p:spTgt spid="14"/>
                                        </p:tgtEl>
                                        <p:attrNameLst>
                                          <p:attrName>ppt_h</p:attrName>
                                        </p:attrNameLst>
                                      </p:cBhvr>
                                      <p:tavLst>
                                        <p:tav tm="0">
                                          <p:val>
                                            <p:fltVal val="0"/>
                                          </p:val>
                                        </p:tav>
                                        <p:tav tm="100000">
                                          <p:val>
                                            <p:strVal val="#ppt_h"/>
                                          </p:val>
                                        </p:tav>
                                      </p:tavLst>
                                    </p:anim>
                                    <p:animEffect transition="in" filter="fade">
                                      <p:cBhvr>
                                        <p:cTn id="41" dur="25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250" fill="hold"/>
                                        <p:tgtEl>
                                          <p:spTgt spid="15"/>
                                        </p:tgtEl>
                                        <p:attrNameLst>
                                          <p:attrName>ppt_w</p:attrName>
                                        </p:attrNameLst>
                                      </p:cBhvr>
                                      <p:tavLst>
                                        <p:tav tm="0">
                                          <p:val>
                                            <p:fltVal val="0"/>
                                          </p:val>
                                        </p:tav>
                                        <p:tav tm="100000">
                                          <p:val>
                                            <p:strVal val="#ppt_w"/>
                                          </p:val>
                                        </p:tav>
                                      </p:tavLst>
                                    </p:anim>
                                    <p:anim calcmode="lin" valueType="num">
                                      <p:cBhvr>
                                        <p:cTn id="46" dur="250" fill="hold"/>
                                        <p:tgtEl>
                                          <p:spTgt spid="15"/>
                                        </p:tgtEl>
                                        <p:attrNameLst>
                                          <p:attrName>ppt_h</p:attrName>
                                        </p:attrNameLst>
                                      </p:cBhvr>
                                      <p:tavLst>
                                        <p:tav tm="0">
                                          <p:val>
                                            <p:fltVal val="0"/>
                                          </p:val>
                                        </p:tav>
                                        <p:tav tm="100000">
                                          <p:val>
                                            <p:strVal val="#ppt_h"/>
                                          </p:val>
                                        </p:tav>
                                      </p:tavLst>
                                    </p:anim>
                                    <p:animEffect transition="in" filter="fade">
                                      <p:cBhvr>
                                        <p:cTn id="47" dur="25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250" fill="hold"/>
                                        <p:tgtEl>
                                          <p:spTgt spid="16"/>
                                        </p:tgtEl>
                                        <p:attrNameLst>
                                          <p:attrName>ppt_w</p:attrName>
                                        </p:attrNameLst>
                                      </p:cBhvr>
                                      <p:tavLst>
                                        <p:tav tm="0">
                                          <p:val>
                                            <p:fltVal val="0"/>
                                          </p:val>
                                        </p:tav>
                                        <p:tav tm="100000">
                                          <p:val>
                                            <p:strVal val="#ppt_w"/>
                                          </p:val>
                                        </p:tav>
                                      </p:tavLst>
                                    </p:anim>
                                    <p:anim calcmode="lin" valueType="num">
                                      <p:cBhvr>
                                        <p:cTn id="52" dur="250" fill="hold"/>
                                        <p:tgtEl>
                                          <p:spTgt spid="16"/>
                                        </p:tgtEl>
                                        <p:attrNameLst>
                                          <p:attrName>ppt_h</p:attrName>
                                        </p:attrNameLst>
                                      </p:cBhvr>
                                      <p:tavLst>
                                        <p:tav tm="0">
                                          <p:val>
                                            <p:fltVal val="0"/>
                                          </p:val>
                                        </p:tav>
                                        <p:tav tm="100000">
                                          <p:val>
                                            <p:strVal val="#ppt_h"/>
                                          </p:val>
                                        </p:tav>
                                      </p:tavLst>
                                    </p:anim>
                                    <p:animEffect transition="in" filter="fade">
                                      <p:cBhvr>
                                        <p:cTn id="53" dur="250"/>
                                        <p:tgtEl>
                                          <p:spTgt spid="16"/>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fltVal val="0"/>
                                          </p:val>
                                        </p:tav>
                                        <p:tav tm="100000">
                                          <p:val>
                                            <p:strVal val="#ppt_w"/>
                                          </p:val>
                                        </p:tav>
                                      </p:tavLst>
                                    </p:anim>
                                    <p:anim calcmode="lin" valueType="num">
                                      <p:cBhvr>
                                        <p:cTn id="64" dur="250" fill="hold"/>
                                        <p:tgtEl>
                                          <p:spTgt spid="19"/>
                                        </p:tgtEl>
                                        <p:attrNameLst>
                                          <p:attrName>ppt_h</p:attrName>
                                        </p:attrNameLst>
                                      </p:cBhvr>
                                      <p:tavLst>
                                        <p:tav tm="0">
                                          <p:val>
                                            <p:fltVal val="0"/>
                                          </p:val>
                                        </p:tav>
                                        <p:tav tm="100000">
                                          <p:val>
                                            <p:strVal val="#ppt_h"/>
                                          </p:val>
                                        </p:tav>
                                      </p:tavLst>
                                    </p:anim>
                                    <p:animEffect transition="in" filter="fade">
                                      <p:cBhvr>
                                        <p:cTn id="65" dur="250"/>
                                        <p:tgtEl>
                                          <p:spTgt spid="19"/>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250" fill="hold"/>
                                        <p:tgtEl>
                                          <p:spTgt spid="18"/>
                                        </p:tgtEl>
                                        <p:attrNameLst>
                                          <p:attrName>ppt_w</p:attrName>
                                        </p:attrNameLst>
                                      </p:cBhvr>
                                      <p:tavLst>
                                        <p:tav tm="0">
                                          <p:val>
                                            <p:fltVal val="0"/>
                                          </p:val>
                                        </p:tav>
                                        <p:tav tm="100000">
                                          <p:val>
                                            <p:strVal val="#ppt_w"/>
                                          </p:val>
                                        </p:tav>
                                      </p:tavLst>
                                    </p:anim>
                                    <p:anim calcmode="lin" valueType="num">
                                      <p:cBhvr>
                                        <p:cTn id="70" dur="250" fill="hold"/>
                                        <p:tgtEl>
                                          <p:spTgt spid="18"/>
                                        </p:tgtEl>
                                        <p:attrNameLst>
                                          <p:attrName>ppt_h</p:attrName>
                                        </p:attrNameLst>
                                      </p:cBhvr>
                                      <p:tavLst>
                                        <p:tav tm="0">
                                          <p:val>
                                            <p:fltVal val="0"/>
                                          </p:val>
                                        </p:tav>
                                        <p:tav tm="100000">
                                          <p:val>
                                            <p:strVal val="#ppt_h"/>
                                          </p:val>
                                        </p:tav>
                                      </p:tavLst>
                                    </p:anim>
                                    <p:animEffect transition="in" filter="fade">
                                      <p:cBhvr>
                                        <p:cTn id="71" dur="250"/>
                                        <p:tgtEl>
                                          <p:spTgt spid="18"/>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250" fill="hold"/>
                                        <p:tgtEl>
                                          <p:spTgt spid="17"/>
                                        </p:tgtEl>
                                        <p:attrNameLst>
                                          <p:attrName>ppt_w</p:attrName>
                                        </p:attrNameLst>
                                      </p:cBhvr>
                                      <p:tavLst>
                                        <p:tav tm="0">
                                          <p:val>
                                            <p:fltVal val="0"/>
                                          </p:val>
                                        </p:tav>
                                        <p:tav tm="100000">
                                          <p:val>
                                            <p:strVal val="#ppt_w"/>
                                          </p:val>
                                        </p:tav>
                                      </p:tavLst>
                                    </p:anim>
                                    <p:anim calcmode="lin" valueType="num">
                                      <p:cBhvr>
                                        <p:cTn id="76" dur="250" fill="hold"/>
                                        <p:tgtEl>
                                          <p:spTgt spid="17"/>
                                        </p:tgtEl>
                                        <p:attrNameLst>
                                          <p:attrName>ppt_h</p:attrName>
                                        </p:attrNameLst>
                                      </p:cBhvr>
                                      <p:tavLst>
                                        <p:tav tm="0">
                                          <p:val>
                                            <p:fltVal val="0"/>
                                          </p:val>
                                        </p:tav>
                                        <p:tav tm="100000">
                                          <p:val>
                                            <p:strVal val="#ppt_h"/>
                                          </p:val>
                                        </p:tav>
                                      </p:tavLst>
                                    </p:anim>
                                    <p:animEffect transition="in" filter="fade">
                                      <p:cBhvr>
                                        <p:cTn id="77" dur="250"/>
                                        <p:tgtEl>
                                          <p:spTgt spid="17"/>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250" fill="hold"/>
                                        <p:tgtEl>
                                          <p:spTgt spid="13"/>
                                        </p:tgtEl>
                                        <p:attrNameLst>
                                          <p:attrName>ppt_w</p:attrName>
                                        </p:attrNameLst>
                                      </p:cBhvr>
                                      <p:tavLst>
                                        <p:tav tm="0">
                                          <p:val>
                                            <p:fltVal val="0"/>
                                          </p:val>
                                        </p:tav>
                                        <p:tav tm="100000">
                                          <p:val>
                                            <p:strVal val="#ppt_w"/>
                                          </p:val>
                                        </p:tav>
                                      </p:tavLst>
                                    </p:anim>
                                    <p:anim calcmode="lin" valueType="num">
                                      <p:cBhvr>
                                        <p:cTn id="82" dur="250" fill="hold"/>
                                        <p:tgtEl>
                                          <p:spTgt spid="13"/>
                                        </p:tgtEl>
                                        <p:attrNameLst>
                                          <p:attrName>ppt_h</p:attrName>
                                        </p:attrNameLst>
                                      </p:cBhvr>
                                      <p:tavLst>
                                        <p:tav tm="0">
                                          <p:val>
                                            <p:fltVal val="0"/>
                                          </p:val>
                                        </p:tav>
                                        <p:tav tm="100000">
                                          <p:val>
                                            <p:strVal val="#ppt_h"/>
                                          </p:val>
                                        </p:tav>
                                      </p:tavLst>
                                    </p:anim>
                                    <p:animEffect transition="in" filter="fade">
                                      <p:cBhvr>
                                        <p:cTn id="83" dur="250"/>
                                        <p:tgtEl>
                                          <p:spTgt spid="13"/>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250" fill="hold"/>
                                        <p:tgtEl>
                                          <p:spTgt spid="20"/>
                                        </p:tgtEl>
                                        <p:attrNameLst>
                                          <p:attrName>ppt_w</p:attrName>
                                        </p:attrNameLst>
                                      </p:cBhvr>
                                      <p:tavLst>
                                        <p:tav tm="0">
                                          <p:val>
                                            <p:fltVal val="0"/>
                                          </p:val>
                                        </p:tav>
                                        <p:tav tm="100000">
                                          <p:val>
                                            <p:strVal val="#ppt_w"/>
                                          </p:val>
                                        </p:tav>
                                      </p:tavLst>
                                    </p:anim>
                                    <p:anim calcmode="lin" valueType="num">
                                      <p:cBhvr>
                                        <p:cTn id="88" dur="250" fill="hold"/>
                                        <p:tgtEl>
                                          <p:spTgt spid="20"/>
                                        </p:tgtEl>
                                        <p:attrNameLst>
                                          <p:attrName>ppt_h</p:attrName>
                                        </p:attrNameLst>
                                      </p:cBhvr>
                                      <p:tavLst>
                                        <p:tav tm="0">
                                          <p:val>
                                            <p:fltVal val="0"/>
                                          </p:val>
                                        </p:tav>
                                        <p:tav tm="100000">
                                          <p:val>
                                            <p:strVal val="#ppt_h"/>
                                          </p:val>
                                        </p:tav>
                                      </p:tavLst>
                                    </p:anim>
                                    <p:animEffect transition="in" filter="fade">
                                      <p:cBhvr>
                                        <p:cTn id="89" dur="250"/>
                                        <p:tgtEl>
                                          <p:spTgt spid="20"/>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250" fill="hold"/>
                                        <p:tgtEl>
                                          <p:spTgt spid="21"/>
                                        </p:tgtEl>
                                        <p:attrNameLst>
                                          <p:attrName>ppt_w</p:attrName>
                                        </p:attrNameLst>
                                      </p:cBhvr>
                                      <p:tavLst>
                                        <p:tav tm="0">
                                          <p:val>
                                            <p:fltVal val="0"/>
                                          </p:val>
                                        </p:tav>
                                        <p:tav tm="100000">
                                          <p:val>
                                            <p:strVal val="#ppt_w"/>
                                          </p:val>
                                        </p:tav>
                                      </p:tavLst>
                                    </p:anim>
                                    <p:anim calcmode="lin" valueType="num">
                                      <p:cBhvr>
                                        <p:cTn id="94" dur="250" fill="hold"/>
                                        <p:tgtEl>
                                          <p:spTgt spid="21"/>
                                        </p:tgtEl>
                                        <p:attrNameLst>
                                          <p:attrName>ppt_h</p:attrName>
                                        </p:attrNameLst>
                                      </p:cBhvr>
                                      <p:tavLst>
                                        <p:tav tm="0">
                                          <p:val>
                                            <p:fltVal val="0"/>
                                          </p:val>
                                        </p:tav>
                                        <p:tav tm="100000">
                                          <p:val>
                                            <p:strVal val="#ppt_h"/>
                                          </p:val>
                                        </p:tav>
                                      </p:tavLst>
                                    </p:anim>
                                    <p:animEffect transition="in" filter="fade">
                                      <p:cBhvr>
                                        <p:cTn id="95" dur="250"/>
                                        <p:tgtEl>
                                          <p:spTgt spid="21"/>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250" fill="hold"/>
                                        <p:tgtEl>
                                          <p:spTgt spid="22"/>
                                        </p:tgtEl>
                                        <p:attrNameLst>
                                          <p:attrName>ppt_w</p:attrName>
                                        </p:attrNameLst>
                                      </p:cBhvr>
                                      <p:tavLst>
                                        <p:tav tm="0">
                                          <p:val>
                                            <p:fltVal val="0"/>
                                          </p:val>
                                        </p:tav>
                                        <p:tav tm="100000">
                                          <p:val>
                                            <p:strVal val="#ppt_w"/>
                                          </p:val>
                                        </p:tav>
                                      </p:tavLst>
                                    </p:anim>
                                    <p:anim calcmode="lin" valueType="num">
                                      <p:cBhvr>
                                        <p:cTn id="100" dur="250" fill="hold"/>
                                        <p:tgtEl>
                                          <p:spTgt spid="22"/>
                                        </p:tgtEl>
                                        <p:attrNameLst>
                                          <p:attrName>ppt_h</p:attrName>
                                        </p:attrNameLst>
                                      </p:cBhvr>
                                      <p:tavLst>
                                        <p:tav tm="0">
                                          <p:val>
                                            <p:fltVal val="0"/>
                                          </p:val>
                                        </p:tav>
                                        <p:tav tm="100000">
                                          <p:val>
                                            <p:strVal val="#ppt_h"/>
                                          </p:val>
                                        </p:tav>
                                      </p:tavLst>
                                    </p:anim>
                                    <p:animEffect transition="in" filter="fade">
                                      <p:cBhvr>
                                        <p:cTn id="101" dur="250"/>
                                        <p:tgtEl>
                                          <p:spTgt spid="22"/>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250" fill="hold"/>
                                        <p:tgtEl>
                                          <p:spTgt spid="23"/>
                                        </p:tgtEl>
                                        <p:attrNameLst>
                                          <p:attrName>ppt_w</p:attrName>
                                        </p:attrNameLst>
                                      </p:cBhvr>
                                      <p:tavLst>
                                        <p:tav tm="0">
                                          <p:val>
                                            <p:fltVal val="0"/>
                                          </p:val>
                                        </p:tav>
                                        <p:tav tm="100000">
                                          <p:val>
                                            <p:strVal val="#ppt_w"/>
                                          </p:val>
                                        </p:tav>
                                      </p:tavLst>
                                    </p:anim>
                                    <p:anim calcmode="lin" valueType="num">
                                      <p:cBhvr>
                                        <p:cTn id="106" dur="250" fill="hold"/>
                                        <p:tgtEl>
                                          <p:spTgt spid="23"/>
                                        </p:tgtEl>
                                        <p:attrNameLst>
                                          <p:attrName>ppt_h</p:attrName>
                                        </p:attrNameLst>
                                      </p:cBhvr>
                                      <p:tavLst>
                                        <p:tav tm="0">
                                          <p:val>
                                            <p:fltVal val="0"/>
                                          </p:val>
                                        </p:tav>
                                        <p:tav tm="100000">
                                          <p:val>
                                            <p:strVal val="#ppt_h"/>
                                          </p:val>
                                        </p:tav>
                                      </p:tavLst>
                                    </p:anim>
                                    <p:animEffect transition="in" filter="fade">
                                      <p:cBhvr>
                                        <p:cTn id="107" dur="250"/>
                                        <p:tgtEl>
                                          <p:spTgt spid="23"/>
                                        </p:tgtEl>
                                      </p:cBhvr>
                                    </p:animEffect>
                                  </p:childTnLst>
                                </p:cTn>
                              </p:par>
                            </p:childTnLst>
                          </p:cTn>
                        </p:par>
                        <p:par>
                          <p:cTn id="108" fill="hold">
                            <p:stCondLst>
                              <p:cond delay="9500"/>
                            </p:stCondLst>
                            <p:childTnLst>
                              <p:par>
                                <p:cTn id="109" presetID="22" presetClass="entr" presetSubtype="8" fill="hold" grpId="0" nodeType="after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left)">
                                      <p:cBhvr>
                                        <p:cTn id="111" dur="500"/>
                                        <p:tgtEl>
                                          <p:spTgt spid="6"/>
                                        </p:tgtEl>
                                      </p:cBhvr>
                                    </p:animEffect>
                                  </p:childTnLst>
                                </p:cTn>
                              </p:par>
                            </p:childTnLst>
                          </p:cTn>
                        </p:par>
                        <p:par>
                          <p:cTn id="112" fill="hold">
                            <p:stCondLst>
                              <p:cond delay="10000"/>
                            </p:stCondLst>
                            <p:childTnLst>
                              <p:par>
                                <p:cTn id="113" presetID="22" presetClass="entr" presetSubtype="8" fill="hold" grpId="0" nodeType="after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wipe(left)">
                                      <p:cBhvr>
                                        <p:cTn id="115" dur="500"/>
                                        <p:tgtEl>
                                          <p:spTgt spid="9"/>
                                        </p:tgtEl>
                                      </p:cBhvr>
                                    </p:animEffect>
                                  </p:childTnLst>
                                </p:cTn>
                              </p:par>
                            </p:childTnLst>
                          </p:cTn>
                        </p:par>
                        <p:par>
                          <p:cTn id="116" fill="hold">
                            <p:stCondLst>
                              <p:cond delay="10500"/>
                            </p:stCondLst>
                            <p:childTnLst>
                              <p:par>
                                <p:cTn id="117" presetID="22" presetClass="entr" presetSubtype="8" fill="hold" grpId="0"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500"/>
                                        <p:tgtEl>
                                          <p:spTgt spid="7"/>
                                        </p:tgtEl>
                                      </p:cBhvr>
                                    </p:animEffect>
                                  </p:childTnLst>
                                </p:cTn>
                              </p:par>
                            </p:childTnLst>
                          </p:cTn>
                        </p:par>
                        <p:par>
                          <p:cTn id="120" fill="hold">
                            <p:stCondLst>
                              <p:cond delay="11000"/>
                            </p:stCondLst>
                            <p:childTnLst>
                              <p:par>
                                <p:cTn id="121" presetID="22" presetClass="entr" presetSubtype="8"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left)">
                                      <p:cBhvr>
                                        <p:cTn id="123" dur="750"/>
                                        <p:tgtEl>
                                          <p:spTgt spid="24"/>
                                        </p:tgtEl>
                                      </p:cBhvr>
                                    </p:animEffect>
                                  </p:childTnLst>
                                </p:cTn>
                              </p:par>
                            </p:childTnLst>
                          </p:cTn>
                        </p:par>
                        <p:par>
                          <p:cTn id="124" fill="hold">
                            <p:stCondLst>
                              <p:cond delay="12000"/>
                            </p:stCondLst>
                            <p:childTnLst>
                              <p:par>
                                <p:cTn id="125" presetID="22" presetClass="entr" presetSubtype="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left)">
                                      <p:cBhvr>
                                        <p:cTn id="127" dur="750"/>
                                        <p:tgtEl>
                                          <p:spTgt spid="25"/>
                                        </p:tgtEl>
                                      </p:cBhvr>
                                    </p:animEffect>
                                  </p:childTnLst>
                                </p:cTn>
                              </p:par>
                            </p:childTnLst>
                          </p:cTn>
                        </p:par>
                        <p:par>
                          <p:cTn id="128" fill="hold">
                            <p:stCondLst>
                              <p:cond delay="13000"/>
                            </p:stCondLst>
                            <p:childTnLst>
                              <p:par>
                                <p:cTn id="129" presetID="22" presetClass="entr" presetSubtype="8"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left)">
                                      <p:cBhvr>
                                        <p:cTn id="13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0247" y="2020778"/>
            <a:ext cx="3232013" cy="2155297"/>
          </a:xfrm>
          <a:custGeom>
            <a:avLst/>
            <a:gdLst>
              <a:gd name="connsiteX0" fmla="*/ 0 w 4309350"/>
              <a:gd name="connsiteY0" fmla="*/ 0 h 3182886"/>
              <a:gd name="connsiteX1" fmla="*/ 4309350 w 4309350"/>
              <a:gd name="connsiteY1" fmla="*/ 0 h 3182886"/>
              <a:gd name="connsiteX2" fmla="*/ 4309350 w 4309350"/>
              <a:gd name="connsiteY2" fmla="*/ 3182886 h 3182886"/>
              <a:gd name="connsiteX3" fmla="*/ 0 w 4309350"/>
              <a:gd name="connsiteY3" fmla="*/ 3182886 h 3182886"/>
            </a:gdLst>
            <a:ahLst/>
            <a:cxnLst>
              <a:cxn ang="0">
                <a:pos x="connsiteX0" y="connsiteY0"/>
              </a:cxn>
              <a:cxn ang="0">
                <a:pos x="connsiteX1" y="connsiteY1"/>
              </a:cxn>
              <a:cxn ang="0">
                <a:pos x="connsiteX2" y="connsiteY2"/>
              </a:cxn>
              <a:cxn ang="0">
                <a:pos x="connsiteX3" y="connsiteY3"/>
              </a:cxn>
            </a:cxnLst>
            <a:rect l="l" t="t" r="r" b="b"/>
            <a:pathLst>
              <a:path w="4309350" h="3182886">
                <a:moveTo>
                  <a:pt x="0" y="0"/>
                </a:moveTo>
                <a:lnTo>
                  <a:pt x="4309350" y="0"/>
                </a:lnTo>
                <a:lnTo>
                  <a:pt x="4309350" y="3182886"/>
                </a:lnTo>
                <a:lnTo>
                  <a:pt x="0" y="3182886"/>
                </a:lnTo>
                <a:close/>
              </a:path>
            </a:pathLst>
          </a:custGeom>
        </p:spPr>
      </p:pic>
      <p:grpSp>
        <p:nvGrpSpPr>
          <p:cNvPr id="2" name="Group 1"/>
          <p:cNvGrpSpPr/>
          <p:nvPr/>
        </p:nvGrpSpPr>
        <p:grpSpPr>
          <a:xfrm>
            <a:off x="1010260" y="2720611"/>
            <a:ext cx="213599" cy="213664"/>
            <a:chOff x="5528303" y="3044312"/>
            <a:chExt cx="262890" cy="262890"/>
          </a:xfrm>
        </p:grpSpPr>
        <p:sp>
          <p:nvSpPr>
            <p:cNvPr id="41" name="Oval 15"/>
            <p:cNvSpPr/>
            <p:nvPr/>
          </p:nvSpPr>
          <p:spPr>
            <a:xfrm>
              <a:off x="5528303" y="3044312"/>
              <a:ext cx="262890" cy="262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42" name="Freeform 9"/>
            <p:cNvSpPr>
              <a:spLocks noEditPoints="1"/>
            </p:cNvSpPr>
            <p:nvPr/>
          </p:nvSpPr>
          <p:spPr bwMode="auto">
            <a:xfrm>
              <a:off x="5584628" y="3106976"/>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9060" tIns="49530" rIns="99060" bIns="49530" numCol="1" anchor="t" anchorCtr="0" compatLnSpc="1"/>
            <a:lstStyle/>
            <a:p>
              <a:endParaRPr lang="en-US" sz="1300" dirty="0">
                <a:latin typeface="PT Sans" panose="020B0503020203020204" pitchFamily="34" charset="0"/>
              </a:endParaRPr>
            </a:p>
          </p:txBody>
        </p:sp>
      </p:grpSp>
      <p:grpSp>
        <p:nvGrpSpPr>
          <p:cNvPr id="3" name="Group 3"/>
          <p:cNvGrpSpPr/>
          <p:nvPr/>
        </p:nvGrpSpPr>
        <p:grpSpPr>
          <a:xfrm>
            <a:off x="1010261" y="3223834"/>
            <a:ext cx="213599" cy="213664"/>
            <a:chOff x="5528325" y="3511961"/>
            <a:chExt cx="262891" cy="262891"/>
          </a:xfrm>
        </p:grpSpPr>
        <p:sp>
          <p:nvSpPr>
            <p:cNvPr id="55" name="Oval 17"/>
            <p:cNvSpPr/>
            <p:nvPr/>
          </p:nvSpPr>
          <p:spPr>
            <a:xfrm>
              <a:off x="5528325" y="3511961"/>
              <a:ext cx="262891" cy="262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56" name="Freeform 15"/>
            <p:cNvSpPr>
              <a:spLocks noEditPoints="1"/>
            </p:cNvSpPr>
            <p:nvPr/>
          </p:nvSpPr>
          <p:spPr bwMode="auto">
            <a:xfrm>
              <a:off x="5605011" y="3575424"/>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9060" tIns="49530" rIns="99060" bIns="49530" numCol="1" anchor="t" anchorCtr="0" compatLnSpc="1"/>
            <a:lstStyle/>
            <a:p>
              <a:endParaRPr lang="en-US" sz="1300" dirty="0"/>
            </a:p>
          </p:txBody>
        </p:sp>
      </p:grpSp>
      <p:grpSp>
        <p:nvGrpSpPr>
          <p:cNvPr id="4" name="Group 4"/>
          <p:cNvGrpSpPr/>
          <p:nvPr/>
        </p:nvGrpSpPr>
        <p:grpSpPr>
          <a:xfrm>
            <a:off x="1016306" y="3741270"/>
            <a:ext cx="213599" cy="213664"/>
            <a:chOff x="5528314" y="3976762"/>
            <a:chExt cx="262890" cy="262891"/>
          </a:xfrm>
        </p:grpSpPr>
        <p:sp>
          <p:nvSpPr>
            <p:cNvPr id="59" name="Oval 19"/>
            <p:cNvSpPr/>
            <p:nvPr/>
          </p:nvSpPr>
          <p:spPr>
            <a:xfrm>
              <a:off x="5528314" y="3976762"/>
              <a:ext cx="262890" cy="262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60" name="Freeform 13"/>
            <p:cNvSpPr>
              <a:spLocks noEditPoints="1"/>
            </p:cNvSpPr>
            <p:nvPr/>
          </p:nvSpPr>
          <p:spPr bwMode="auto">
            <a:xfrm>
              <a:off x="5584628" y="4055680"/>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9060" tIns="49530" rIns="99060" bIns="49530" numCol="1" anchor="t" anchorCtr="0" compatLnSpc="1"/>
            <a:lstStyle/>
            <a:p>
              <a:endParaRPr lang="en-US" sz="1300" dirty="0"/>
            </a:p>
          </p:txBody>
        </p:sp>
      </p:grpSp>
      <p:sp>
        <p:nvSpPr>
          <p:cNvPr id="61" name="TextBox 51"/>
          <p:cNvSpPr txBox="1"/>
          <p:nvPr/>
        </p:nvSpPr>
        <p:spPr>
          <a:xfrm>
            <a:off x="948807" y="2046083"/>
            <a:ext cx="3091163" cy="466090"/>
          </a:xfrm>
          <a:prstGeom prst="rect">
            <a:avLst/>
          </a:prstGeom>
          <a:noFill/>
        </p:spPr>
        <p:txBody>
          <a:bodyPr wrap="square" lIns="68580" tIns="34290" rIns="68580" bIns="34290" rtlCol="0">
            <a:spAutoFit/>
          </a:bodyPr>
          <a:lstStyle/>
          <a:p>
            <a:pPr algn="just">
              <a:lnSpc>
                <a:spcPct val="110000"/>
              </a:lnSpc>
              <a:spcBef>
                <a:spcPct val="0"/>
              </a:spcBef>
              <a:buNone/>
            </a:pPr>
            <a:r>
              <a:rPr sz="800" dirty="0">
                <a:solidFill>
                  <a:schemeClr val="bg1">
                    <a:lumMod val="65000"/>
                  </a:schemeClr>
                </a:solidFill>
                <a:latin typeface="微软雅黑" panose="020B0503020204020204" pitchFamily="34" charset="-122"/>
                <a:ea typeface="微软雅黑" panose="020B0503020204020204" pitchFamily="34" charset="-122"/>
              </a:rPr>
              <a:t>单击此处编辑内容，建议您在展示时采用微软雅黑字体单击此处编辑内容，建议您在展示时采用微软雅黑字体单击此处编辑内容，建议您在展示时采用微软雅黑字体</a:t>
            </a:r>
            <a:endParaRPr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2" name="Text Placeholder 2"/>
          <p:cNvSpPr txBox="1"/>
          <p:nvPr/>
        </p:nvSpPr>
        <p:spPr>
          <a:xfrm>
            <a:off x="1286184" y="2690669"/>
            <a:ext cx="1715663" cy="24360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dirty="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63" name="TextBox 61"/>
          <p:cNvSpPr txBox="1"/>
          <p:nvPr/>
        </p:nvSpPr>
        <p:spPr>
          <a:xfrm>
            <a:off x="1355261" y="2934276"/>
            <a:ext cx="2684709" cy="277085"/>
          </a:xfrm>
          <a:prstGeom prst="rect">
            <a:avLst/>
          </a:prstGeom>
          <a:noFill/>
        </p:spPr>
        <p:txBody>
          <a:bodyPr wrap="square" lIns="0" tIns="0" rIns="0" bIns="0" rtlCol="0">
            <a:spAutoFit/>
          </a:bodyPr>
          <a:lstStyle/>
          <a:p>
            <a:r>
              <a:rPr lang="zh-CN" altLang="en-US" sz="900" dirty="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64" name="Text Placeholder 2"/>
          <p:cNvSpPr txBox="1"/>
          <p:nvPr/>
        </p:nvSpPr>
        <p:spPr>
          <a:xfrm>
            <a:off x="1286184" y="3220580"/>
            <a:ext cx="1715663" cy="24360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dirty="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65" name="TextBox 61"/>
          <p:cNvSpPr txBox="1"/>
          <p:nvPr/>
        </p:nvSpPr>
        <p:spPr>
          <a:xfrm>
            <a:off x="1355261" y="3464188"/>
            <a:ext cx="2684709" cy="277085"/>
          </a:xfrm>
          <a:prstGeom prst="rect">
            <a:avLst/>
          </a:prstGeom>
          <a:noFill/>
        </p:spPr>
        <p:txBody>
          <a:bodyPr wrap="square" lIns="0" tIns="0" rIns="0" bIns="0" rtlCol="0">
            <a:spAutoFit/>
          </a:bodyPr>
          <a:lstStyle/>
          <a:p>
            <a:r>
              <a:rPr lang="zh-CN" altLang="en-US" sz="900" dirty="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66" name="Text Placeholder 2"/>
          <p:cNvSpPr txBox="1"/>
          <p:nvPr/>
        </p:nvSpPr>
        <p:spPr>
          <a:xfrm>
            <a:off x="1275660" y="3741273"/>
            <a:ext cx="1715663" cy="24360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dirty="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67" name="TextBox 61"/>
          <p:cNvSpPr txBox="1"/>
          <p:nvPr/>
        </p:nvSpPr>
        <p:spPr>
          <a:xfrm>
            <a:off x="1344737" y="3984880"/>
            <a:ext cx="2684709" cy="277085"/>
          </a:xfrm>
          <a:prstGeom prst="rect">
            <a:avLst/>
          </a:prstGeom>
          <a:noFill/>
        </p:spPr>
        <p:txBody>
          <a:bodyPr wrap="square" lIns="0" tIns="0" rIns="0" bIns="0" rtlCol="0">
            <a:spAutoFit/>
          </a:bodyPr>
          <a:lstStyle/>
          <a:p>
            <a:r>
              <a:rPr lang="zh-CN" altLang="en-US" sz="900" dirty="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69" name="TextBox 61"/>
          <p:cNvSpPr txBox="1"/>
          <p:nvPr/>
        </p:nvSpPr>
        <p:spPr>
          <a:xfrm>
            <a:off x="948808" y="1396611"/>
            <a:ext cx="7313452" cy="304699"/>
          </a:xfrm>
          <a:prstGeom prst="rect">
            <a:avLst/>
          </a:prstGeom>
          <a:noFill/>
        </p:spPr>
        <p:txBody>
          <a:bodyPr wrap="square" lIns="0" tIns="0" rIns="0" bIns="0" rtlCol="0">
            <a:spAutoFit/>
          </a:bodyPr>
          <a:lstStyle/>
          <a:p>
            <a:pPr algn="just">
              <a:lnSpc>
                <a:spcPct val="110000"/>
              </a:lnSpc>
              <a:spcBef>
                <a:spcPct val="0"/>
              </a:spcBef>
              <a:buNone/>
            </a:pPr>
            <a:r>
              <a:rPr sz="900" dirty="0">
                <a:solidFill>
                  <a:schemeClr val="bg1">
                    <a:lumMod val="65000"/>
                  </a:schemeClr>
                </a:solidFill>
                <a:latin typeface="微软雅黑" panose="020B0503020204020204" pitchFamily="34" charset="-122"/>
                <a:ea typeface="微软雅黑" panose="020B0503020204020204" pitchFamily="34" charset="-122"/>
              </a:rPr>
              <a:t>单击此处编辑内容，建议您在展示时采用微软雅黑字体单击此处编辑内容，建议您在展示时采用微软雅黑字体单击此处编辑内容，建议您在展示时采用微软雅黑字体单击此处编辑内容，建议您在展示时采用微软雅黑字体</a:t>
            </a:r>
            <a:endParaRPr sz="9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弧形箭头 1"/>
          <p:cNvSpPr/>
          <p:nvPr/>
        </p:nvSpPr>
        <p:spPr>
          <a:xfrm>
            <a:off x="973138" y="1406948"/>
            <a:ext cx="2513012" cy="1511767"/>
          </a:xfrm>
          <a:prstGeom prst="curvedDownArrow">
            <a:avLst>
              <a:gd name="adj1" fmla="val 46521"/>
              <a:gd name="adj2" fmla="val 83125"/>
              <a:gd name="adj3" fmla="val 21641"/>
            </a:avLst>
          </a:pr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dirty="0">
              <a:solidFill>
                <a:schemeClr val="tx1">
                  <a:lumMod val="50000"/>
                  <a:lumOff val="50000"/>
                </a:schemeClr>
              </a:solidFill>
            </a:endParaRPr>
          </a:p>
        </p:txBody>
      </p:sp>
      <p:sp>
        <p:nvSpPr>
          <p:cNvPr id="3" name="上弧形箭头 2"/>
          <p:cNvSpPr/>
          <p:nvPr/>
        </p:nvSpPr>
        <p:spPr>
          <a:xfrm flipH="1" flipV="1">
            <a:off x="848990" y="2954023"/>
            <a:ext cx="2261444" cy="1360188"/>
          </a:xfrm>
          <a:prstGeom prst="curvedDownArrow">
            <a:avLst>
              <a:gd name="adj1" fmla="val 46521"/>
              <a:gd name="adj2" fmla="val 83125"/>
              <a:gd name="adj3" fmla="val 21641"/>
            </a:avLst>
          </a:prstGeom>
          <a:solidFill>
            <a:schemeClr val="accent2"/>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grpSp>
        <p:nvGrpSpPr>
          <p:cNvPr id="4" name="组合 3"/>
          <p:cNvGrpSpPr/>
          <p:nvPr/>
        </p:nvGrpSpPr>
        <p:grpSpPr>
          <a:xfrm>
            <a:off x="2700342" y="1357722"/>
            <a:ext cx="5400675" cy="587555"/>
            <a:chOff x="2700342" y="1357303"/>
            <a:chExt cx="5400675" cy="587374"/>
          </a:xfrm>
        </p:grpSpPr>
        <p:cxnSp>
          <p:nvCxnSpPr>
            <p:cNvPr id="5" name="直接连接符​​ 14"/>
            <p:cNvCxnSpPr/>
            <p:nvPr/>
          </p:nvCxnSpPr>
          <p:spPr>
            <a:xfrm>
              <a:off x="2700342" y="1944677"/>
              <a:ext cx="5400675"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2060" y="1357303"/>
              <a:ext cx="2377574" cy="369218"/>
            </a:xfrm>
            <a:prstGeom prst="rect">
              <a:avLst/>
            </a:prstGeom>
            <a:noFill/>
          </p:spPr>
          <p:txBody>
            <a:bodyPr wrap="none">
              <a:spAutoFit/>
            </a:bodyPr>
            <a:lstStyle/>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00342" y="3403213"/>
            <a:ext cx="5400675" cy="558812"/>
            <a:chOff x="2700342" y="3402162"/>
            <a:chExt cx="5400675" cy="558640"/>
          </a:xfrm>
        </p:grpSpPr>
        <p:cxnSp>
          <p:nvCxnSpPr>
            <p:cNvPr id="8" name="直接连接符​​ 15"/>
            <p:cNvCxnSpPr/>
            <p:nvPr/>
          </p:nvCxnSpPr>
          <p:spPr>
            <a:xfrm>
              <a:off x="2700342" y="3960802"/>
              <a:ext cx="540067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12060" y="3402162"/>
              <a:ext cx="2377574" cy="369218"/>
            </a:xfrm>
            <a:prstGeom prst="rect">
              <a:avLst/>
            </a:prstGeom>
            <a:noFill/>
          </p:spPr>
          <p:txBody>
            <a:bodyPr wrap="none">
              <a:spAutoFit/>
            </a:bodyPr>
            <a:lstStyle/>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36817" y="741301"/>
            <a:ext cx="3445580" cy="358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 name="TextBox 3"/>
          <p:cNvSpPr txBox="1"/>
          <p:nvPr/>
        </p:nvSpPr>
        <p:spPr>
          <a:xfrm>
            <a:off x="5383303" y="1672009"/>
            <a:ext cx="3300239" cy="1384730"/>
          </a:xfrm>
          <a:prstGeom prst="rect">
            <a:avLst/>
          </a:prstGeom>
          <a:noFill/>
        </p:spPr>
        <p:txBody>
          <a:bodyPr wrap="square" lIns="91401" tIns="45700" rIns="91401" bIns="45700"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工作总结就是把一个时间段的工作进行一次全面系统的总检查、总评价、总分析、总研究，并分析成绩的不足，从而得出引以为戒的经验。</a:t>
            </a:r>
            <a:endParaRPr lang="en-US" altLang="zh-CN" sz="800" dirty="0">
              <a:solidFill>
                <a:schemeClr val="bg1"/>
              </a:solidFill>
              <a:latin typeface="微软雅黑" panose="020B0503020204020204" pitchFamily="34" charset="-122"/>
              <a:ea typeface="微软雅黑" panose="020B0503020204020204" pitchFamily="34" charset="-122"/>
            </a:endParaRPr>
          </a:p>
          <a:p>
            <a:pPr algn="l">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总结是应用写作的一种，是对已经做过的工作进行理性的思考。总结与计划是相辅相成的，要以工作计划为依据，订计划总是在总结经验的基础上进行的。</a:t>
            </a:r>
            <a:endParaRPr lang="en-US" altLang="zh-CN" sz="8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800" dirty="0">
                <a:solidFill>
                  <a:schemeClr val="bg1"/>
                </a:solidFill>
                <a:latin typeface="微软雅黑" panose="020B0503020204020204" pitchFamily="34" charset="-122"/>
                <a:ea typeface="微软雅黑" panose="020B0503020204020204" pitchFamily="34" charset="-122"/>
              </a:rPr>
              <a:t>     </a:t>
            </a:r>
            <a:r>
              <a:rPr lang="zh-CN" altLang="en-US" sz="800" dirty="0">
                <a:solidFill>
                  <a:schemeClr val="bg1"/>
                </a:solidFill>
                <a:latin typeface="微软雅黑" panose="020B0503020204020204" pitchFamily="34" charset="-122"/>
                <a:ea typeface="微软雅黑" panose="020B0503020204020204" pitchFamily="34" charset="-122"/>
              </a:rPr>
              <a:t>希望在今后的工作中会有更加美好的收获！</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5403812" y="897924"/>
            <a:ext cx="1439264" cy="4734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400" b="1" dirty="0">
                <a:solidFill>
                  <a:schemeClr val="tx2">
                    <a:lumMod val="20000"/>
                    <a:lumOff val="80000"/>
                  </a:schemeClr>
                </a:solidFill>
                <a:latin typeface="微软雅黑" panose="020B0503020204020204" pitchFamily="34" charset="-122"/>
                <a:ea typeface="微软雅黑" panose="020B0503020204020204" pitchFamily="34" charset="-122"/>
              </a:rPr>
              <a:t>结束语</a:t>
            </a:r>
            <a:endParaRPr lang="zh-CN" altLang="en-US" sz="2400" b="1" dirty="0">
              <a:solidFill>
                <a:schemeClr val="tx2">
                  <a:lumMod val="20000"/>
                  <a:lumOff val="8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440313" y="3467074"/>
            <a:ext cx="2441224" cy="338471"/>
          </a:xfrm>
          <a:prstGeom prst="rect">
            <a:avLst/>
          </a:prstGeom>
          <a:noFill/>
        </p:spPr>
        <p:txBody>
          <a:bodyPr wrap="none" lIns="91401" tIns="45700" rIns="91401" bIns="45700" rtlCol="0">
            <a:spAutoFit/>
          </a:bodyPr>
          <a:lstStyle/>
          <a:p>
            <a:r>
              <a:rPr lang="zh-CN" altLang="en-US" sz="1600" b="1" dirty="0">
                <a:solidFill>
                  <a:schemeClr val="tx2">
                    <a:lumMod val="20000"/>
                    <a:lumOff val="80000"/>
                  </a:schemeClr>
                </a:solidFill>
                <a:latin typeface="微软雅黑" panose="020B0503020204020204" pitchFamily="34" charset="-122"/>
                <a:ea typeface="微软雅黑" panose="020B0503020204020204" pitchFamily="34" charset="-122"/>
              </a:rPr>
              <a:t>此处输入企业团队口号！</a:t>
            </a:r>
            <a:endParaRPr lang="en-US" altLang="zh-CN" sz="1600" b="1" dirty="0">
              <a:solidFill>
                <a:schemeClr val="tx2">
                  <a:lumMod val="20000"/>
                  <a:lumOff val="80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112" y="859574"/>
            <a:ext cx="5047581" cy="33440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rot="680677">
            <a:off x="-77634" y="1158438"/>
            <a:ext cx="7205165" cy="2674296"/>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1" fmla="*/ 1611 w 2895"/>
              <a:gd name="connsiteY0-2" fmla="*/ 694 h 1082"/>
              <a:gd name="connsiteX1-3" fmla="*/ 1740 w 2895"/>
              <a:gd name="connsiteY1-4" fmla="*/ 588 h 1082"/>
              <a:gd name="connsiteX2-5" fmla="*/ 2389 w 2895"/>
              <a:gd name="connsiteY2-6" fmla="*/ 402 h 1082"/>
              <a:gd name="connsiteX3-7" fmla="*/ 2895 w 2895"/>
              <a:gd name="connsiteY3-8" fmla="*/ 415 h 1082"/>
              <a:gd name="connsiteX4-9" fmla="*/ 2878 w 2895"/>
              <a:gd name="connsiteY4-10" fmla="*/ 424 h 1082"/>
              <a:gd name="connsiteX5-11" fmla="*/ 2878 w 2895"/>
              <a:gd name="connsiteY5-12" fmla="*/ 424 h 1082"/>
              <a:gd name="connsiteX6-13" fmla="*/ 2449 w 2895"/>
              <a:gd name="connsiteY6-14" fmla="*/ 382 h 1082"/>
              <a:gd name="connsiteX7-15" fmla="*/ 2801 w 2895"/>
              <a:gd name="connsiteY7-16" fmla="*/ 0 h 1082"/>
              <a:gd name="connsiteX8-17" fmla="*/ 2474 w 2895"/>
              <a:gd name="connsiteY8-18" fmla="*/ 344 h 1082"/>
              <a:gd name="connsiteX9-19" fmla="*/ 2137 w 2895"/>
              <a:gd name="connsiteY9-20" fmla="*/ 312 h 1082"/>
              <a:gd name="connsiteX10-21" fmla="*/ 1711 w 2895"/>
              <a:gd name="connsiteY10-22" fmla="*/ 545 h 1082"/>
              <a:gd name="connsiteX11-23" fmla="*/ 1609 w 2895"/>
              <a:gd name="connsiteY11-24" fmla="*/ 619 h 1082"/>
              <a:gd name="connsiteX12-25" fmla="*/ 1353 w 2895"/>
              <a:gd name="connsiteY12-26" fmla="*/ 675 h 1082"/>
              <a:gd name="connsiteX13-27" fmla="*/ 893 w 2895"/>
              <a:gd name="connsiteY13-28" fmla="*/ 585 h 1082"/>
              <a:gd name="connsiteX14-29" fmla="*/ 6 w 2895"/>
              <a:gd name="connsiteY14-30" fmla="*/ 676 h 1082"/>
              <a:gd name="connsiteX15-31" fmla="*/ 0 w 2895"/>
              <a:gd name="connsiteY15-32" fmla="*/ 681 h 1082"/>
              <a:gd name="connsiteX16-33" fmla="*/ 0 w 2895"/>
              <a:gd name="connsiteY16-34" fmla="*/ 1070 h 1082"/>
              <a:gd name="connsiteX17-35" fmla="*/ 56 w 2895"/>
              <a:gd name="connsiteY17-36" fmla="*/ 908 h 1082"/>
              <a:gd name="connsiteX18-37" fmla="*/ 325 w 2895"/>
              <a:gd name="connsiteY18-38" fmla="*/ 673 h 1082"/>
              <a:gd name="connsiteX19-39" fmla="*/ 973 w 2895"/>
              <a:gd name="connsiteY19-40" fmla="*/ 702 h 1082"/>
              <a:gd name="connsiteX20-41" fmla="*/ 1294 w 2895"/>
              <a:gd name="connsiteY20-42" fmla="*/ 896 h 1082"/>
              <a:gd name="connsiteX21-43" fmla="*/ 1550 w 2895"/>
              <a:gd name="connsiteY21-44" fmla="*/ 906 h 1082"/>
              <a:gd name="connsiteX22-45" fmla="*/ 1647 w 2895"/>
              <a:gd name="connsiteY22-46" fmla="*/ 1021 h 1082"/>
              <a:gd name="connsiteX23-47" fmla="*/ 1850 w 2895"/>
              <a:gd name="connsiteY23-48" fmla="*/ 1065 h 1082"/>
              <a:gd name="connsiteX24-49" fmla="*/ 1594 w 2895"/>
              <a:gd name="connsiteY24-50" fmla="*/ 892 h 1082"/>
              <a:gd name="connsiteX25-51" fmla="*/ 1752 w 2895"/>
              <a:gd name="connsiteY25-52" fmla="*/ 953 h 1082"/>
              <a:gd name="connsiteX26-53" fmla="*/ 2137 w 2895"/>
              <a:gd name="connsiteY26-54" fmla="*/ 855 h 1082"/>
              <a:gd name="connsiteX27-55" fmla="*/ 1744 w 2895"/>
              <a:gd name="connsiteY27-56" fmla="*/ 913 h 1082"/>
              <a:gd name="connsiteX28-57" fmla="*/ 1617 w 2895"/>
              <a:gd name="connsiteY28-58" fmla="*/ 837 h 1082"/>
              <a:gd name="connsiteX29-59" fmla="*/ 1456 w 2895"/>
              <a:gd name="connsiteY29-60" fmla="*/ 829 h 1082"/>
              <a:gd name="connsiteX30-61" fmla="*/ 954 w 2895"/>
              <a:gd name="connsiteY30-62" fmla="*/ 697 h 1082"/>
              <a:gd name="connsiteX31-63" fmla="*/ 1611 w 2895"/>
              <a:gd name="connsiteY31-64" fmla="*/ 694 h 1082"/>
              <a:gd name="connsiteX0-65" fmla="*/ 1611 w 2895"/>
              <a:gd name="connsiteY0-66" fmla="*/ 694 h 1082"/>
              <a:gd name="connsiteX1-67" fmla="*/ 1740 w 2895"/>
              <a:gd name="connsiteY1-68" fmla="*/ 588 h 1082"/>
              <a:gd name="connsiteX2-69" fmla="*/ 2389 w 2895"/>
              <a:gd name="connsiteY2-70" fmla="*/ 402 h 1082"/>
              <a:gd name="connsiteX3-71" fmla="*/ 2895 w 2895"/>
              <a:gd name="connsiteY3-72" fmla="*/ 415 h 1082"/>
              <a:gd name="connsiteX4-73" fmla="*/ 2878 w 2895"/>
              <a:gd name="connsiteY4-74" fmla="*/ 424 h 1082"/>
              <a:gd name="connsiteX5-75" fmla="*/ 2878 w 2895"/>
              <a:gd name="connsiteY5-76" fmla="*/ 424 h 1082"/>
              <a:gd name="connsiteX6-77" fmla="*/ 2449 w 2895"/>
              <a:gd name="connsiteY6-78" fmla="*/ 382 h 1082"/>
              <a:gd name="connsiteX7-79" fmla="*/ 2801 w 2895"/>
              <a:gd name="connsiteY7-80" fmla="*/ 0 h 1082"/>
              <a:gd name="connsiteX8-81" fmla="*/ 2474 w 2895"/>
              <a:gd name="connsiteY8-82" fmla="*/ 344 h 1082"/>
              <a:gd name="connsiteX9-83" fmla="*/ 2137 w 2895"/>
              <a:gd name="connsiteY9-84" fmla="*/ 312 h 1082"/>
              <a:gd name="connsiteX10-85" fmla="*/ 1711 w 2895"/>
              <a:gd name="connsiteY10-86" fmla="*/ 545 h 1082"/>
              <a:gd name="connsiteX11-87" fmla="*/ 1609 w 2895"/>
              <a:gd name="connsiteY11-88" fmla="*/ 619 h 1082"/>
              <a:gd name="connsiteX12-89" fmla="*/ 1353 w 2895"/>
              <a:gd name="connsiteY12-90" fmla="*/ 675 h 1082"/>
              <a:gd name="connsiteX13-91" fmla="*/ 893 w 2895"/>
              <a:gd name="connsiteY13-92" fmla="*/ 585 h 1082"/>
              <a:gd name="connsiteX14-93" fmla="*/ 6 w 2895"/>
              <a:gd name="connsiteY14-94" fmla="*/ 676 h 1082"/>
              <a:gd name="connsiteX15-95" fmla="*/ 0 w 2895"/>
              <a:gd name="connsiteY15-96" fmla="*/ 681 h 1082"/>
              <a:gd name="connsiteX16-97" fmla="*/ 0 w 2895"/>
              <a:gd name="connsiteY16-98" fmla="*/ 1070 h 1082"/>
              <a:gd name="connsiteX17-99" fmla="*/ 56 w 2895"/>
              <a:gd name="connsiteY17-100" fmla="*/ 908 h 1082"/>
              <a:gd name="connsiteX18-101" fmla="*/ 325 w 2895"/>
              <a:gd name="connsiteY18-102" fmla="*/ 673 h 1082"/>
              <a:gd name="connsiteX19-103" fmla="*/ 973 w 2895"/>
              <a:gd name="connsiteY19-104" fmla="*/ 702 h 1082"/>
              <a:gd name="connsiteX20-105" fmla="*/ 1550 w 2895"/>
              <a:gd name="connsiteY20-106" fmla="*/ 906 h 1082"/>
              <a:gd name="connsiteX21-107" fmla="*/ 1647 w 2895"/>
              <a:gd name="connsiteY21-108" fmla="*/ 1021 h 1082"/>
              <a:gd name="connsiteX22-109" fmla="*/ 1850 w 2895"/>
              <a:gd name="connsiteY22-110" fmla="*/ 1065 h 1082"/>
              <a:gd name="connsiteX23-111" fmla="*/ 1594 w 2895"/>
              <a:gd name="connsiteY23-112" fmla="*/ 892 h 1082"/>
              <a:gd name="connsiteX24-113" fmla="*/ 1752 w 2895"/>
              <a:gd name="connsiteY24-114" fmla="*/ 953 h 1082"/>
              <a:gd name="connsiteX25-115" fmla="*/ 2137 w 2895"/>
              <a:gd name="connsiteY25-116" fmla="*/ 855 h 1082"/>
              <a:gd name="connsiteX26-117" fmla="*/ 1744 w 2895"/>
              <a:gd name="connsiteY26-118" fmla="*/ 913 h 1082"/>
              <a:gd name="connsiteX27-119" fmla="*/ 1617 w 2895"/>
              <a:gd name="connsiteY27-120" fmla="*/ 837 h 1082"/>
              <a:gd name="connsiteX28-121" fmla="*/ 1456 w 2895"/>
              <a:gd name="connsiteY28-122" fmla="*/ 829 h 1082"/>
              <a:gd name="connsiteX29-123" fmla="*/ 954 w 2895"/>
              <a:gd name="connsiteY29-124" fmla="*/ 697 h 1082"/>
              <a:gd name="connsiteX30-125" fmla="*/ 1611 w 2895"/>
              <a:gd name="connsiteY30-126" fmla="*/ 694 h 1082"/>
              <a:gd name="connsiteX0-127" fmla="*/ 1611 w 2895"/>
              <a:gd name="connsiteY0-128" fmla="*/ 694 h 1082"/>
              <a:gd name="connsiteX1-129" fmla="*/ 1740 w 2895"/>
              <a:gd name="connsiteY1-130" fmla="*/ 588 h 1082"/>
              <a:gd name="connsiteX2-131" fmla="*/ 2389 w 2895"/>
              <a:gd name="connsiteY2-132" fmla="*/ 402 h 1082"/>
              <a:gd name="connsiteX3-133" fmla="*/ 2895 w 2895"/>
              <a:gd name="connsiteY3-134" fmla="*/ 415 h 1082"/>
              <a:gd name="connsiteX4-135" fmla="*/ 2878 w 2895"/>
              <a:gd name="connsiteY4-136" fmla="*/ 424 h 1082"/>
              <a:gd name="connsiteX5-137" fmla="*/ 2878 w 2895"/>
              <a:gd name="connsiteY5-138" fmla="*/ 424 h 1082"/>
              <a:gd name="connsiteX6-139" fmla="*/ 2449 w 2895"/>
              <a:gd name="connsiteY6-140" fmla="*/ 382 h 1082"/>
              <a:gd name="connsiteX7-141" fmla="*/ 2801 w 2895"/>
              <a:gd name="connsiteY7-142" fmla="*/ 0 h 1082"/>
              <a:gd name="connsiteX8-143" fmla="*/ 2474 w 2895"/>
              <a:gd name="connsiteY8-144" fmla="*/ 344 h 1082"/>
              <a:gd name="connsiteX9-145" fmla="*/ 2137 w 2895"/>
              <a:gd name="connsiteY9-146" fmla="*/ 312 h 1082"/>
              <a:gd name="connsiteX10-147" fmla="*/ 1711 w 2895"/>
              <a:gd name="connsiteY10-148" fmla="*/ 545 h 1082"/>
              <a:gd name="connsiteX11-149" fmla="*/ 1609 w 2895"/>
              <a:gd name="connsiteY11-150" fmla="*/ 619 h 1082"/>
              <a:gd name="connsiteX12-151" fmla="*/ 1353 w 2895"/>
              <a:gd name="connsiteY12-152" fmla="*/ 675 h 1082"/>
              <a:gd name="connsiteX13-153" fmla="*/ 893 w 2895"/>
              <a:gd name="connsiteY13-154" fmla="*/ 585 h 1082"/>
              <a:gd name="connsiteX14-155" fmla="*/ 6 w 2895"/>
              <a:gd name="connsiteY14-156" fmla="*/ 676 h 1082"/>
              <a:gd name="connsiteX15-157" fmla="*/ 0 w 2895"/>
              <a:gd name="connsiteY15-158" fmla="*/ 681 h 1082"/>
              <a:gd name="connsiteX16-159" fmla="*/ 0 w 2895"/>
              <a:gd name="connsiteY16-160" fmla="*/ 1070 h 1082"/>
              <a:gd name="connsiteX17-161" fmla="*/ 56 w 2895"/>
              <a:gd name="connsiteY17-162" fmla="*/ 908 h 1082"/>
              <a:gd name="connsiteX18-163" fmla="*/ 325 w 2895"/>
              <a:gd name="connsiteY18-164" fmla="*/ 673 h 1082"/>
              <a:gd name="connsiteX19-165" fmla="*/ 973 w 2895"/>
              <a:gd name="connsiteY19-166" fmla="*/ 702 h 1082"/>
              <a:gd name="connsiteX20-167" fmla="*/ 1550 w 2895"/>
              <a:gd name="connsiteY20-168" fmla="*/ 906 h 1082"/>
              <a:gd name="connsiteX21-169" fmla="*/ 1647 w 2895"/>
              <a:gd name="connsiteY21-170" fmla="*/ 1021 h 1082"/>
              <a:gd name="connsiteX22-171" fmla="*/ 1850 w 2895"/>
              <a:gd name="connsiteY22-172" fmla="*/ 1065 h 1082"/>
              <a:gd name="connsiteX23-173" fmla="*/ 1594 w 2895"/>
              <a:gd name="connsiteY23-174" fmla="*/ 892 h 1082"/>
              <a:gd name="connsiteX24-175" fmla="*/ 1752 w 2895"/>
              <a:gd name="connsiteY24-176" fmla="*/ 953 h 1082"/>
              <a:gd name="connsiteX25-177" fmla="*/ 2137 w 2895"/>
              <a:gd name="connsiteY25-178" fmla="*/ 855 h 1082"/>
              <a:gd name="connsiteX26-179" fmla="*/ 1744 w 2895"/>
              <a:gd name="connsiteY26-180" fmla="*/ 913 h 1082"/>
              <a:gd name="connsiteX27-181" fmla="*/ 1617 w 2895"/>
              <a:gd name="connsiteY27-182" fmla="*/ 837 h 1082"/>
              <a:gd name="connsiteX28-183" fmla="*/ 954 w 2895"/>
              <a:gd name="connsiteY28-184" fmla="*/ 697 h 1082"/>
              <a:gd name="connsiteX29-185" fmla="*/ 1611 w 2895"/>
              <a:gd name="connsiteY29-186" fmla="*/ 694 h 1082"/>
              <a:gd name="connsiteX0-187" fmla="*/ 1611 w 2895"/>
              <a:gd name="connsiteY0-188" fmla="*/ 694 h 1082"/>
              <a:gd name="connsiteX1-189" fmla="*/ 1740 w 2895"/>
              <a:gd name="connsiteY1-190" fmla="*/ 588 h 1082"/>
              <a:gd name="connsiteX2-191" fmla="*/ 2389 w 2895"/>
              <a:gd name="connsiteY2-192" fmla="*/ 402 h 1082"/>
              <a:gd name="connsiteX3-193" fmla="*/ 2895 w 2895"/>
              <a:gd name="connsiteY3-194" fmla="*/ 415 h 1082"/>
              <a:gd name="connsiteX4-195" fmla="*/ 2878 w 2895"/>
              <a:gd name="connsiteY4-196" fmla="*/ 424 h 1082"/>
              <a:gd name="connsiteX5-197" fmla="*/ 2878 w 2895"/>
              <a:gd name="connsiteY5-198" fmla="*/ 424 h 1082"/>
              <a:gd name="connsiteX6-199" fmla="*/ 2449 w 2895"/>
              <a:gd name="connsiteY6-200" fmla="*/ 382 h 1082"/>
              <a:gd name="connsiteX7-201" fmla="*/ 2801 w 2895"/>
              <a:gd name="connsiteY7-202" fmla="*/ 0 h 1082"/>
              <a:gd name="connsiteX8-203" fmla="*/ 2474 w 2895"/>
              <a:gd name="connsiteY8-204" fmla="*/ 344 h 1082"/>
              <a:gd name="connsiteX9-205" fmla="*/ 2137 w 2895"/>
              <a:gd name="connsiteY9-206" fmla="*/ 312 h 1082"/>
              <a:gd name="connsiteX10-207" fmla="*/ 1711 w 2895"/>
              <a:gd name="connsiteY10-208" fmla="*/ 545 h 1082"/>
              <a:gd name="connsiteX11-209" fmla="*/ 1609 w 2895"/>
              <a:gd name="connsiteY11-210" fmla="*/ 619 h 1082"/>
              <a:gd name="connsiteX12-211" fmla="*/ 1353 w 2895"/>
              <a:gd name="connsiteY12-212" fmla="*/ 675 h 1082"/>
              <a:gd name="connsiteX13-213" fmla="*/ 893 w 2895"/>
              <a:gd name="connsiteY13-214" fmla="*/ 585 h 1082"/>
              <a:gd name="connsiteX14-215" fmla="*/ 6 w 2895"/>
              <a:gd name="connsiteY14-216" fmla="*/ 676 h 1082"/>
              <a:gd name="connsiteX15-217" fmla="*/ 0 w 2895"/>
              <a:gd name="connsiteY15-218" fmla="*/ 681 h 1082"/>
              <a:gd name="connsiteX16-219" fmla="*/ 0 w 2895"/>
              <a:gd name="connsiteY16-220" fmla="*/ 1070 h 1082"/>
              <a:gd name="connsiteX17-221" fmla="*/ 56 w 2895"/>
              <a:gd name="connsiteY17-222" fmla="*/ 908 h 1082"/>
              <a:gd name="connsiteX18-223" fmla="*/ 325 w 2895"/>
              <a:gd name="connsiteY18-224" fmla="*/ 673 h 1082"/>
              <a:gd name="connsiteX19-225" fmla="*/ 973 w 2895"/>
              <a:gd name="connsiteY19-226" fmla="*/ 702 h 1082"/>
              <a:gd name="connsiteX20-227" fmla="*/ 1550 w 2895"/>
              <a:gd name="connsiteY20-228" fmla="*/ 906 h 1082"/>
              <a:gd name="connsiteX21-229" fmla="*/ 1647 w 2895"/>
              <a:gd name="connsiteY21-230" fmla="*/ 1021 h 1082"/>
              <a:gd name="connsiteX22-231" fmla="*/ 1850 w 2895"/>
              <a:gd name="connsiteY22-232" fmla="*/ 1065 h 1082"/>
              <a:gd name="connsiteX23-233" fmla="*/ 1594 w 2895"/>
              <a:gd name="connsiteY23-234" fmla="*/ 892 h 1082"/>
              <a:gd name="connsiteX24-235" fmla="*/ 1752 w 2895"/>
              <a:gd name="connsiteY24-236" fmla="*/ 953 h 1082"/>
              <a:gd name="connsiteX25-237" fmla="*/ 2137 w 2895"/>
              <a:gd name="connsiteY25-238" fmla="*/ 855 h 1082"/>
              <a:gd name="connsiteX26-239" fmla="*/ 1744 w 2895"/>
              <a:gd name="connsiteY26-240" fmla="*/ 913 h 1082"/>
              <a:gd name="connsiteX27-241" fmla="*/ 1617 w 2895"/>
              <a:gd name="connsiteY27-242" fmla="*/ 837 h 1082"/>
              <a:gd name="connsiteX28-243" fmla="*/ 1617 w 2895"/>
              <a:gd name="connsiteY28-244" fmla="*/ 834 h 1082"/>
              <a:gd name="connsiteX29-245" fmla="*/ 954 w 2895"/>
              <a:gd name="connsiteY29-246" fmla="*/ 697 h 1082"/>
              <a:gd name="connsiteX30-247" fmla="*/ 1611 w 2895"/>
              <a:gd name="connsiteY30-248" fmla="*/ 694 h 1082"/>
              <a:gd name="connsiteX0-249" fmla="*/ 1611 w 2895"/>
              <a:gd name="connsiteY0-250" fmla="*/ 694 h 1082"/>
              <a:gd name="connsiteX1-251" fmla="*/ 1740 w 2895"/>
              <a:gd name="connsiteY1-252" fmla="*/ 588 h 1082"/>
              <a:gd name="connsiteX2-253" fmla="*/ 2389 w 2895"/>
              <a:gd name="connsiteY2-254" fmla="*/ 402 h 1082"/>
              <a:gd name="connsiteX3-255" fmla="*/ 2895 w 2895"/>
              <a:gd name="connsiteY3-256" fmla="*/ 415 h 1082"/>
              <a:gd name="connsiteX4-257" fmla="*/ 2878 w 2895"/>
              <a:gd name="connsiteY4-258" fmla="*/ 424 h 1082"/>
              <a:gd name="connsiteX5-259" fmla="*/ 2878 w 2895"/>
              <a:gd name="connsiteY5-260" fmla="*/ 424 h 1082"/>
              <a:gd name="connsiteX6-261" fmla="*/ 2449 w 2895"/>
              <a:gd name="connsiteY6-262" fmla="*/ 382 h 1082"/>
              <a:gd name="connsiteX7-263" fmla="*/ 2801 w 2895"/>
              <a:gd name="connsiteY7-264" fmla="*/ 0 h 1082"/>
              <a:gd name="connsiteX8-265" fmla="*/ 2474 w 2895"/>
              <a:gd name="connsiteY8-266" fmla="*/ 344 h 1082"/>
              <a:gd name="connsiteX9-267" fmla="*/ 2137 w 2895"/>
              <a:gd name="connsiteY9-268" fmla="*/ 312 h 1082"/>
              <a:gd name="connsiteX10-269" fmla="*/ 1711 w 2895"/>
              <a:gd name="connsiteY10-270" fmla="*/ 545 h 1082"/>
              <a:gd name="connsiteX11-271" fmla="*/ 1609 w 2895"/>
              <a:gd name="connsiteY11-272" fmla="*/ 619 h 1082"/>
              <a:gd name="connsiteX12-273" fmla="*/ 1353 w 2895"/>
              <a:gd name="connsiteY12-274" fmla="*/ 675 h 1082"/>
              <a:gd name="connsiteX13-275" fmla="*/ 893 w 2895"/>
              <a:gd name="connsiteY13-276" fmla="*/ 585 h 1082"/>
              <a:gd name="connsiteX14-277" fmla="*/ 6 w 2895"/>
              <a:gd name="connsiteY14-278" fmla="*/ 676 h 1082"/>
              <a:gd name="connsiteX15-279" fmla="*/ 0 w 2895"/>
              <a:gd name="connsiteY15-280" fmla="*/ 681 h 1082"/>
              <a:gd name="connsiteX16-281" fmla="*/ 0 w 2895"/>
              <a:gd name="connsiteY16-282" fmla="*/ 1070 h 1082"/>
              <a:gd name="connsiteX17-283" fmla="*/ 56 w 2895"/>
              <a:gd name="connsiteY17-284" fmla="*/ 908 h 1082"/>
              <a:gd name="connsiteX18-285" fmla="*/ 325 w 2895"/>
              <a:gd name="connsiteY18-286" fmla="*/ 673 h 1082"/>
              <a:gd name="connsiteX19-287" fmla="*/ 973 w 2895"/>
              <a:gd name="connsiteY19-288" fmla="*/ 702 h 1082"/>
              <a:gd name="connsiteX20-289" fmla="*/ 1550 w 2895"/>
              <a:gd name="connsiteY20-290" fmla="*/ 906 h 1082"/>
              <a:gd name="connsiteX21-291" fmla="*/ 1647 w 2895"/>
              <a:gd name="connsiteY21-292" fmla="*/ 1021 h 1082"/>
              <a:gd name="connsiteX22-293" fmla="*/ 1850 w 2895"/>
              <a:gd name="connsiteY22-294" fmla="*/ 1065 h 1082"/>
              <a:gd name="connsiteX23-295" fmla="*/ 1594 w 2895"/>
              <a:gd name="connsiteY23-296" fmla="*/ 892 h 1082"/>
              <a:gd name="connsiteX24-297" fmla="*/ 1752 w 2895"/>
              <a:gd name="connsiteY24-298" fmla="*/ 953 h 1082"/>
              <a:gd name="connsiteX25-299" fmla="*/ 2137 w 2895"/>
              <a:gd name="connsiteY25-300" fmla="*/ 855 h 1082"/>
              <a:gd name="connsiteX26-301" fmla="*/ 1744 w 2895"/>
              <a:gd name="connsiteY26-302" fmla="*/ 913 h 1082"/>
              <a:gd name="connsiteX27-303" fmla="*/ 1617 w 2895"/>
              <a:gd name="connsiteY27-304" fmla="*/ 837 h 1082"/>
              <a:gd name="connsiteX28-305" fmla="*/ 954 w 2895"/>
              <a:gd name="connsiteY28-306" fmla="*/ 697 h 1082"/>
              <a:gd name="connsiteX29-307" fmla="*/ 1611 w 2895"/>
              <a:gd name="connsiteY29-308" fmla="*/ 694 h 1082"/>
              <a:gd name="connsiteX0-309" fmla="*/ 1617 w 2895"/>
              <a:gd name="connsiteY0-310" fmla="*/ 837 h 1082"/>
              <a:gd name="connsiteX1-311" fmla="*/ 954 w 2895"/>
              <a:gd name="connsiteY1-312" fmla="*/ 697 h 1082"/>
              <a:gd name="connsiteX2-313" fmla="*/ 1611 w 2895"/>
              <a:gd name="connsiteY2-314" fmla="*/ 694 h 1082"/>
              <a:gd name="connsiteX3-315" fmla="*/ 1740 w 2895"/>
              <a:gd name="connsiteY3-316" fmla="*/ 588 h 1082"/>
              <a:gd name="connsiteX4-317" fmla="*/ 2389 w 2895"/>
              <a:gd name="connsiteY4-318" fmla="*/ 402 h 1082"/>
              <a:gd name="connsiteX5-319" fmla="*/ 2895 w 2895"/>
              <a:gd name="connsiteY5-320" fmla="*/ 415 h 1082"/>
              <a:gd name="connsiteX6-321" fmla="*/ 2878 w 2895"/>
              <a:gd name="connsiteY6-322" fmla="*/ 424 h 1082"/>
              <a:gd name="connsiteX7-323" fmla="*/ 2878 w 2895"/>
              <a:gd name="connsiteY7-324" fmla="*/ 424 h 1082"/>
              <a:gd name="connsiteX8-325" fmla="*/ 2449 w 2895"/>
              <a:gd name="connsiteY8-326" fmla="*/ 382 h 1082"/>
              <a:gd name="connsiteX9-327" fmla="*/ 2801 w 2895"/>
              <a:gd name="connsiteY9-328" fmla="*/ 0 h 1082"/>
              <a:gd name="connsiteX10-329" fmla="*/ 2474 w 2895"/>
              <a:gd name="connsiteY10-330" fmla="*/ 344 h 1082"/>
              <a:gd name="connsiteX11-331" fmla="*/ 2137 w 2895"/>
              <a:gd name="connsiteY11-332" fmla="*/ 312 h 1082"/>
              <a:gd name="connsiteX12-333" fmla="*/ 1711 w 2895"/>
              <a:gd name="connsiteY12-334" fmla="*/ 545 h 1082"/>
              <a:gd name="connsiteX13-335" fmla="*/ 1609 w 2895"/>
              <a:gd name="connsiteY13-336" fmla="*/ 619 h 1082"/>
              <a:gd name="connsiteX14-337" fmla="*/ 1353 w 2895"/>
              <a:gd name="connsiteY14-338" fmla="*/ 675 h 1082"/>
              <a:gd name="connsiteX15-339" fmla="*/ 893 w 2895"/>
              <a:gd name="connsiteY15-340" fmla="*/ 585 h 1082"/>
              <a:gd name="connsiteX16-341" fmla="*/ 6 w 2895"/>
              <a:gd name="connsiteY16-342" fmla="*/ 676 h 1082"/>
              <a:gd name="connsiteX17-343" fmla="*/ 0 w 2895"/>
              <a:gd name="connsiteY17-344" fmla="*/ 681 h 1082"/>
              <a:gd name="connsiteX18-345" fmla="*/ 0 w 2895"/>
              <a:gd name="connsiteY18-346" fmla="*/ 1070 h 1082"/>
              <a:gd name="connsiteX19-347" fmla="*/ 56 w 2895"/>
              <a:gd name="connsiteY19-348" fmla="*/ 908 h 1082"/>
              <a:gd name="connsiteX20-349" fmla="*/ 325 w 2895"/>
              <a:gd name="connsiteY20-350" fmla="*/ 673 h 1082"/>
              <a:gd name="connsiteX21-351" fmla="*/ 973 w 2895"/>
              <a:gd name="connsiteY21-352" fmla="*/ 702 h 1082"/>
              <a:gd name="connsiteX22-353" fmla="*/ 1550 w 2895"/>
              <a:gd name="connsiteY22-354" fmla="*/ 906 h 1082"/>
              <a:gd name="connsiteX23-355" fmla="*/ 1647 w 2895"/>
              <a:gd name="connsiteY23-356" fmla="*/ 1021 h 1082"/>
              <a:gd name="connsiteX24-357" fmla="*/ 1850 w 2895"/>
              <a:gd name="connsiteY24-358" fmla="*/ 1065 h 1082"/>
              <a:gd name="connsiteX25-359" fmla="*/ 1594 w 2895"/>
              <a:gd name="connsiteY25-360" fmla="*/ 892 h 1082"/>
              <a:gd name="connsiteX26-361" fmla="*/ 1752 w 2895"/>
              <a:gd name="connsiteY26-362" fmla="*/ 953 h 1082"/>
              <a:gd name="connsiteX27-363" fmla="*/ 2137 w 2895"/>
              <a:gd name="connsiteY27-364" fmla="*/ 855 h 1082"/>
              <a:gd name="connsiteX28-365" fmla="*/ 1782 w 2895"/>
              <a:gd name="connsiteY28-366" fmla="*/ 951 h 1082"/>
              <a:gd name="connsiteX0-367" fmla="*/ 954 w 2895"/>
              <a:gd name="connsiteY0-368" fmla="*/ 697 h 1082"/>
              <a:gd name="connsiteX1-369" fmla="*/ 1611 w 2895"/>
              <a:gd name="connsiteY1-370" fmla="*/ 694 h 1082"/>
              <a:gd name="connsiteX2-371" fmla="*/ 1740 w 2895"/>
              <a:gd name="connsiteY2-372" fmla="*/ 588 h 1082"/>
              <a:gd name="connsiteX3-373" fmla="*/ 2389 w 2895"/>
              <a:gd name="connsiteY3-374" fmla="*/ 402 h 1082"/>
              <a:gd name="connsiteX4-375" fmla="*/ 2895 w 2895"/>
              <a:gd name="connsiteY4-376" fmla="*/ 415 h 1082"/>
              <a:gd name="connsiteX5-377" fmla="*/ 2878 w 2895"/>
              <a:gd name="connsiteY5-378" fmla="*/ 424 h 1082"/>
              <a:gd name="connsiteX6-379" fmla="*/ 2878 w 2895"/>
              <a:gd name="connsiteY6-380" fmla="*/ 424 h 1082"/>
              <a:gd name="connsiteX7-381" fmla="*/ 2449 w 2895"/>
              <a:gd name="connsiteY7-382" fmla="*/ 382 h 1082"/>
              <a:gd name="connsiteX8-383" fmla="*/ 2801 w 2895"/>
              <a:gd name="connsiteY8-384" fmla="*/ 0 h 1082"/>
              <a:gd name="connsiteX9-385" fmla="*/ 2474 w 2895"/>
              <a:gd name="connsiteY9-386" fmla="*/ 344 h 1082"/>
              <a:gd name="connsiteX10-387" fmla="*/ 2137 w 2895"/>
              <a:gd name="connsiteY10-388" fmla="*/ 312 h 1082"/>
              <a:gd name="connsiteX11-389" fmla="*/ 1711 w 2895"/>
              <a:gd name="connsiteY11-390" fmla="*/ 545 h 1082"/>
              <a:gd name="connsiteX12-391" fmla="*/ 1609 w 2895"/>
              <a:gd name="connsiteY12-392" fmla="*/ 619 h 1082"/>
              <a:gd name="connsiteX13-393" fmla="*/ 1353 w 2895"/>
              <a:gd name="connsiteY13-394" fmla="*/ 675 h 1082"/>
              <a:gd name="connsiteX14-395" fmla="*/ 893 w 2895"/>
              <a:gd name="connsiteY14-396" fmla="*/ 585 h 1082"/>
              <a:gd name="connsiteX15-397" fmla="*/ 6 w 2895"/>
              <a:gd name="connsiteY15-398" fmla="*/ 676 h 1082"/>
              <a:gd name="connsiteX16-399" fmla="*/ 0 w 2895"/>
              <a:gd name="connsiteY16-400" fmla="*/ 681 h 1082"/>
              <a:gd name="connsiteX17-401" fmla="*/ 0 w 2895"/>
              <a:gd name="connsiteY17-402" fmla="*/ 1070 h 1082"/>
              <a:gd name="connsiteX18-403" fmla="*/ 56 w 2895"/>
              <a:gd name="connsiteY18-404" fmla="*/ 908 h 1082"/>
              <a:gd name="connsiteX19-405" fmla="*/ 325 w 2895"/>
              <a:gd name="connsiteY19-406" fmla="*/ 673 h 1082"/>
              <a:gd name="connsiteX20-407" fmla="*/ 973 w 2895"/>
              <a:gd name="connsiteY20-408" fmla="*/ 702 h 1082"/>
              <a:gd name="connsiteX21-409" fmla="*/ 1550 w 2895"/>
              <a:gd name="connsiteY21-410" fmla="*/ 906 h 1082"/>
              <a:gd name="connsiteX22-411" fmla="*/ 1647 w 2895"/>
              <a:gd name="connsiteY22-412" fmla="*/ 1021 h 1082"/>
              <a:gd name="connsiteX23-413" fmla="*/ 1850 w 2895"/>
              <a:gd name="connsiteY23-414" fmla="*/ 1065 h 1082"/>
              <a:gd name="connsiteX24-415" fmla="*/ 1594 w 2895"/>
              <a:gd name="connsiteY24-416" fmla="*/ 892 h 1082"/>
              <a:gd name="connsiteX25-417" fmla="*/ 1752 w 2895"/>
              <a:gd name="connsiteY25-418" fmla="*/ 953 h 1082"/>
              <a:gd name="connsiteX26-419" fmla="*/ 2137 w 2895"/>
              <a:gd name="connsiteY26-420" fmla="*/ 855 h 1082"/>
              <a:gd name="connsiteX27-421" fmla="*/ 1782 w 2895"/>
              <a:gd name="connsiteY27-422" fmla="*/ 951 h 1082"/>
              <a:gd name="connsiteX0-423" fmla="*/ 954 w 2895"/>
              <a:gd name="connsiteY0-424" fmla="*/ 697 h 1082"/>
              <a:gd name="connsiteX1-425" fmla="*/ 1611 w 2895"/>
              <a:gd name="connsiteY1-426" fmla="*/ 694 h 1082"/>
              <a:gd name="connsiteX2-427" fmla="*/ 1740 w 2895"/>
              <a:gd name="connsiteY2-428" fmla="*/ 588 h 1082"/>
              <a:gd name="connsiteX3-429" fmla="*/ 2389 w 2895"/>
              <a:gd name="connsiteY3-430" fmla="*/ 402 h 1082"/>
              <a:gd name="connsiteX4-431" fmla="*/ 2895 w 2895"/>
              <a:gd name="connsiteY4-432" fmla="*/ 415 h 1082"/>
              <a:gd name="connsiteX5-433" fmla="*/ 2878 w 2895"/>
              <a:gd name="connsiteY5-434" fmla="*/ 424 h 1082"/>
              <a:gd name="connsiteX6-435" fmla="*/ 2878 w 2895"/>
              <a:gd name="connsiteY6-436" fmla="*/ 424 h 1082"/>
              <a:gd name="connsiteX7-437" fmla="*/ 2449 w 2895"/>
              <a:gd name="connsiteY7-438" fmla="*/ 382 h 1082"/>
              <a:gd name="connsiteX8-439" fmla="*/ 2801 w 2895"/>
              <a:gd name="connsiteY8-440" fmla="*/ 0 h 1082"/>
              <a:gd name="connsiteX9-441" fmla="*/ 2474 w 2895"/>
              <a:gd name="connsiteY9-442" fmla="*/ 344 h 1082"/>
              <a:gd name="connsiteX10-443" fmla="*/ 2137 w 2895"/>
              <a:gd name="connsiteY10-444" fmla="*/ 312 h 1082"/>
              <a:gd name="connsiteX11-445" fmla="*/ 1711 w 2895"/>
              <a:gd name="connsiteY11-446" fmla="*/ 545 h 1082"/>
              <a:gd name="connsiteX12-447" fmla="*/ 1609 w 2895"/>
              <a:gd name="connsiteY12-448" fmla="*/ 619 h 1082"/>
              <a:gd name="connsiteX13-449" fmla="*/ 1353 w 2895"/>
              <a:gd name="connsiteY13-450" fmla="*/ 675 h 1082"/>
              <a:gd name="connsiteX14-451" fmla="*/ 893 w 2895"/>
              <a:gd name="connsiteY14-452" fmla="*/ 585 h 1082"/>
              <a:gd name="connsiteX15-453" fmla="*/ 6 w 2895"/>
              <a:gd name="connsiteY15-454" fmla="*/ 676 h 1082"/>
              <a:gd name="connsiteX16-455" fmla="*/ 0 w 2895"/>
              <a:gd name="connsiteY16-456" fmla="*/ 681 h 1082"/>
              <a:gd name="connsiteX17-457" fmla="*/ 0 w 2895"/>
              <a:gd name="connsiteY17-458" fmla="*/ 1070 h 1082"/>
              <a:gd name="connsiteX18-459" fmla="*/ 56 w 2895"/>
              <a:gd name="connsiteY18-460" fmla="*/ 908 h 1082"/>
              <a:gd name="connsiteX19-461" fmla="*/ 325 w 2895"/>
              <a:gd name="connsiteY19-462" fmla="*/ 673 h 1082"/>
              <a:gd name="connsiteX20-463" fmla="*/ 973 w 2895"/>
              <a:gd name="connsiteY20-464" fmla="*/ 702 h 1082"/>
              <a:gd name="connsiteX21-465" fmla="*/ 1550 w 2895"/>
              <a:gd name="connsiteY21-466" fmla="*/ 906 h 1082"/>
              <a:gd name="connsiteX22-467" fmla="*/ 1647 w 2895"/>
              <a:gd name="connsiteY22-468" fmla="*/ 1021 h 1082"/>
              <a:gd name="connsiteX23-469" fmla="*/ 1850 w 2895"/>
              <a:gd name="connsiteY23-470" fmla="*/ 1065 h 1082"/>
              <a:gd name="connsiteX24-471" fmla="*/ 1752 w 2895"/>
              <a:gd name="connsiteY24-472" fmla="*/ 953 h 1082"/>
              <a:gd name="connsiteX25-473" fmla="*/ 2137 w 2895"/>
              <a:gd name="connsiteY25-474" fmla="*/ 855 h 1082"/>
              <a:gd name="connsiteX26-475" fmla="*/ 1782 w 2895"/>
              <a:gd name="connsiteY26-476" fmla="*/ 951 h 1082"/>
              <a:gd name="connsiteX0-477" fmla="*/ 954 w 2895"/>
              <a:gd name="connsiteY0-478" fmla="*/ 697 h 1082"/>
              <a:gd name="connsiteX1-479" fmla="*/ 1611 w 2895"/>
              <a:gd name="connsiteY1-480" fmla="*/ 694 h 1082"/>
              <a:gd name="connsiteX2-481" fmla="*/ 1740 w 2895"/>
              <a:gd name="connsiteY2-482" fmla="*/ 588 h 1082"/>
              <a:gd name="connsiteX3-483" fmla="*/ 2389 w 2895"/>
              <a:gd name="connsiteY3-484" fmla="*/ 402 h 1082"/>
              <a:gd name="connsiteX4-485" fmla="*/ 2895 w 2895"/>
              <a:gd name="connsiteY4-486" fmla="*/ 415 h 1082"/>
              <a:gd name="connsiteX5-487" fmla="*/ 2878 w 2895"/>
              <a:gd name="connsiteY5-488" fmla="*/ 424 h 1082"/>
              <a:gd name="connsiteX6-489" fmla="*/ 2878 w 2895"/>
              <a:gd name="connsiteY6-490" fmla="*/ 424 h 1082"/>
              <a:gd name="connsiteX7-491" fmla="*/ 2449 w 2895"/>
              <a:gd name="connsiteY7-492" fmla="*/ 382 h 1082"/>
              <a:gd name="connsiteX8-493" fmla="*/ 2801 w 2895"/>
              <a:gd name="connsiteY8-494" fmla="*/ 0 h 1082"/>
              <a:gd name="connsiteX9-495" fmla="*/ 2474 w 2895"/>
              <a:gd name="connsiteY9-496" fmla="*/ 344 h 1082"/>
              <a:gd name="connsiteX10-497" fmla="*/ 2137 w 2895"/>
              <a:gd name="connsiteY10-498" fmla="*/ 312 h 1082"/>
              <a:gd name="connsiteX11-499" fmla="*/ 1711 w 2895"/>
              <a:gd name="connsiteY11-500" fmla="*/ 545 h 1082"/>
              <a:gd name="connsiteX12-501" fmla="*/ 1609 w 2895"/>
              <a:gd name="connsiteY12-502" fmla="*/ 619 h 1082"/>
              <a:gd name="connsiteX13-503" fmla="*/ 1353 w 2895"/>
              <a:gd name="connsiteY13-504" fmla="*/ 675 h 1082"/>
              <a:gd name="connsiteX14-505" fmla="*/ 893 w 2895"/>
              <a:gd name="connsiteY14-506" fmla="*/ 585 h 1082"/>
              <a:gd name="connsiteX15-507" fmla="*/ 6 w 2895"/>
              <a:gd name="connsiteY15-508" fmla="*/ 676 h 1082"/>
              <a:gd name="connsiteX16-509" fmla="*/ 0 w 2895"/>
              <a:gd name="connsiteY16-510" fmla="*/ 681 h 1082"/>
              <a:gd name="connsiteX17-511" fmla="*/ 0 w 2895"/>
              <a:gd name="connsiteY17-512" fmla="*/ 1070 h 1082"/>
              <a:gd name="connsiteX18-513" fmla="*/ 56 w 2895"/>
              <a:gd name="connsiteY18-514" fmla="*/ 908 h 1082"/>
              <a:gd name="connsiteX19-515" fmla="*/ 325 w 2895"/>
              <a:gd name="connsiteY19-516" fmla="*/ 673 h 1082"/>
              <a:gd name="connsiteX20-517" fmla="*/ 973 w 2895"/>
              <a:gd name="connsiteY20-518" fmla="*/ 702 h 1082"/>
              <a:gd name="connsiteX21-519" fmla="*/ 1647 w 2895"/>
              <a:gd name="connsiteY21-520" fmla="*/ 1021 h 1082"/>
              <a:gd name="connsiteX22-521" fmla="*/ 1850 w 2895"/>
              <a:gd name="connsiteY22-522" fmla="*/ 1065 h 1082"/>
              <a:gd name="connsiteX23-523" fmla="*/ 1752 w 2895"/>
              <a:gd name="connsiteY23-524" fmla="*/ 953 h 1082"/>
              <a:gd name="connsiteX24-525" fmla="*/ 2137 w 2895"/>
              <a:gd name="connsiteY24-526" fmla="*/ 855 h 1082"/>
              <a:gd name="connsiteX25-527" fmla="*/ 1782 w 2895"/>
              <a:gd name="connsiteY25-528" fmla="*/ 951 h 1082"/>
              <a:gd name="connsiteX0-529" fmla="*/ 954 w 2895"/>
              <a:gd name="connsiteY0-530" fmla="*/ 697 h 1070"/>
              <a:gd name="connsiteX1-531" fmla="*/ 1611 w 2895"/>
              <a:gd name="connsiteY1-532" fmla="*/ 694 h 1070"/>
              <a:gd name="connsiteX2-533" fmla="*/ 1740 w 2895"/>
              <a:gd name="connsiteY2-534" fmla="*/ 588 h 1070"/>
              <a:gd name="connsiteX3-535" fmla="*/ 2389 w 2895"/>
              <a:gd name="connsiteY3-536" fmla="*/ 402 h 1070"/>
              <a:gd name="connsiteX4-537" fmla="*/ 2895 w 2895"/>
              <a:gd name="connsiteY4-538" fmla="*/ 415 h 1070"/>
              <a:gd name="connsiteX5-539" fmla="*/ 2878 w 2895"/>
              <a:gd name="connsiteY5-540" fmla="*/ 424 h 1070"/>
              <a:gd name="connsiteX6-541" fmla="*/ 2878 w 2895"/>
              <a:gd name="connsiteY6-542" fmla="*/ 424 h 1070"/>
              <a:gd name="connsiteX7-543" fmla="*/ 2449 w 2895"/>
              <a:gd name="connsiteY7-544" fmla="*/ 382 h 1070"/>
              <a:gd name="connsiteX8-545" fmla="*/ 2801 w 2895"/>
              <a:gd name="connsiteY8-546" fmla="*/ 0 h 1070"/>
              <a:gd name="connsiteX9-547" fmla="*/ 2474 w 2895"/>
              <a:gd name="connsiteY9-548" fmla="*/ 344 h 1070"/>
              <a:gd name="connsiteX10-549" fmla="*/ 2137 w 2895"/>
              <a:gd name="connsiteY10-550" fmla="*/ 312 h 1070"/>
              <a:gd name="connsiteX11-551" fmla="*/ 1711 w 2895"/>
              <a:gd name="connsiteY11-552" fmla="*/ 545 h 1070"/>
              <a:gd name="connsiteX12-553" fmla="*/ 1609 w 2895"/>
              <a:gd name="connsiteY12-554" fmla="*/ 619 h 1070"/>
              <a:gd name="connsiteX13-555" fmla="*/ 1353 w 2895"/>
              <a:gd name="connsiteY13-556" fmla="*/ 675 h 1070"/>
              <a:gd name="connsiteX14-557" fmla="*/ 893 w 2895"/>
              <a:gd name="connsiteY14-558" fmla="*/ 585 h 1070"/>
              <a:gd name="connsiteX15-559" fmla="*/ 6 w 2895"/>
              <a:gd name="connsiteY15-560" fmla="*/ 676 h 1070"/>
              <a:gd name="connsiteX16-561" fmla="*/ 0 w 2895"/>
              <a:gd name="connsiteY16-562" fmla="*/ 681 h 1070"/>
              <a:gd name="connsiteX17-563" fmla="*/ 0 w 2895"/>
              <a:gd name="connsiteY17-564" fmla="*/ 1070 h 1070"/>
              <a:gd name="connsiteX18-565" fmla="*/ 56 w 2895"/>
              <a:gd name="connsiteY18-566" fmla="*/ 908 h 1070"/>
              <a:gd name="connsiteX19-567" fmla="*/ 325 w 2895"/>
              <a:gd name="connsiteY19-568" fmla="*/ 673 h 1070"/>
              <a:gd name="connsiteX20-569" fmla="*/ 973 w 2895"/>
              <a:gd name="connsiteY20-570" fmla="*/ 702 h 1070"/>
              <a:gd name="connsiteX21-571" fmla="*/ 1850 w 2895"/>
              <a:gd name="connsiteY21-572" fmla="*/ 1065 h 1070"/>
              <a:gd name="connsiteX22-573" fmla="*/ 1752 w 2895"/>
              <a:gd name="connsiteY22-574" fmla="*/ 953 h 1070"/>
              <a:gd name="connsiteX23-575" fmla="*/ 2137 w 2895"/>
              <a:gd name="connsiteY23-576" fmla="*/ 855 h 1070"/>
              <a:gd name="connsiteX24-577" fmla="*/ 1782 w 2895"/>
              <a:gd name="connsiteY24-578" fmla="*/ 951 h 1070"/>
              <a:gd name="connsiteX0-579" fmla="*/ 954 w 2895"/>
              <a:gd name="connsiteY0-580" fmla="*/ 697 h 1091"/>
              <a:gd name="connsiteX1-581" fmla="*/ 1611 w 2895"/>
              <a:gd name="connsiteY1-582" fmla="*/ 694 h 1091"/>
              <a:gd name="connsiteX2-583" fmla="*/ 1740 w 2895"/>
              <a:gd name="connsiteY2-584" fmla="*/ 588 h 1091"/>
              <a:gd name="connsiteX3-585" fmla="*/ 2389 w 2895"/>
              <a:gd name="connsiteY3-586" fmla="*/ 402 h 1091"/>
              <a:gd name="connsiteX4-587" fmla="*/ 2895 w 2895"/>
              <a:gd name="connsiteY4-588" fmla="*/ 415 h 1091"/>
              <a:gd name="connsiteX5-589" fmla="*/ 2878 w 2895"/>
              <a:gd name="connsiteY5-590" fmla="*/ 424 h 1091"/>
              <a:gd name="connsiteX6-591" fmla="*/ 2878 w 2895"/>
              <a:gd name="connsiteY6-592" fmla="*/ 424 h 1091"/>
              <a:gd name="connsiteX7-593" fmla="*/ 2449 w 2895"/>
              <a:gd name="connsiteY7-594" fmla="*/ 382 h 1091"/>
              <a:gd name="connsiteX8-595" fmla="*/ 2801 w 2895"/>
              <a:gd name="connsiteY8-596" fmla="*/ 0 h 1091"/>
              <a:gd name="connsiteX9-597" fmla="*/ 2474 w 2895"/>
              <a:gd name="connsiteY9-598" fmla="*/ 344 h 1091"/>
              <a:gd name="connsiteX10-599" fmla="*/ 2137 w 2895"/>
              <a:gd name="connsiteY10-600" fmla="*/ 312 h 1091"/>
              <a:gd name="connsiteX11-601" fmla="*/ 1711 w 2895"/>
              <a:gd name="connsiteY11-602" fmla="*/ 545 h 1091"/>
              <a:gd name="connsiteX12-603" fmla="*/ 1609 w 2895"/>
              <a:gd name="connsiteY12-604" fmla="*/ 619 h 1091"/>
              <a:gd name="connsiteX13-605" fmla="*/ 1353 w 2895"/>
              <a:gd name="connsiteY13-606" fmla="*/ 675 h 1091"/>
              <a:gd name="connsiteX14-607" fmla="*/ 893 w 2895"/>
              <a:gd name="connsiteY14-608" fmla="*/ 585 h 1091"/>
              <a:gd name="connsiteX15-609" fmla="*/ 6 w 2895"/>
              <a:gd name="connsiteY15-610" fmla="*/ 676 h 1091"/>
              <a:gd name="connsiteX16-611" fmla="*/ 0 w 2895"/>
              <a:gd name="connsiteY16-612" fmla="*/ 681 h 1091"/>
              <a:gd name="connsiteX17-613" fmla="*/ 0 w 2895"/>
              <a:gd name="connsiteY17-614" fmla="*/ 1070 h 1091"/>
              <a:gd name="connsiteX18-615" fmla="*/ 56 w 2895"/>
              <a:gd name="connsiteY18-616" fmla="*/ 908 h 1091"/>
              <a:gd name="connsiteX19-617" fmla="*/ 325 w 2895"/>
              <a:gd name="connsiteY19-618" fmla="*/ 673 h 1091"/>
              <a:gd name="connsiteX20-619" fmla="*/ 973 w 2895"/>
              <a:gd name="connsiteY20-620" fmla="*/ 702 h 1091"/>
              <a:gd name="connsiteX21-621" fmla="*/ 1850 w 2895"/>
              <a:gd name="connsiteY21-622" fmla="*/ 1065 h 1091"/>
              <a:gd name="connsiteX22-623" fmla="*/ 2137 w 2895"/>
              <a:gd name="connsiteY22-624" fmla="*/ 855 h 1091"/>
              <a:gd name="connsiteX23-625" fmla="*/ 1782 w 2895"/>
              <a:gd name="connsiteY23-626" fmla="*/ 951 h 1091"/>
              <a:gd name="connsiteX0-627" fmla="*/ 954 w 2895"/>
              <a:gd name="connsiteY0-628" fmla="*/ 697 h 1091"/>
              <a:gd name="connsiteX1-629" fmla="*/ 1611 w 2895"/>
              <a:gd name="connsiteY1-630" fmla="*/ 694 h 1091"/>
              <a:gd name="connsiteX2-631" fmla="*/ 1740 w 2895"/>
              <a:gd name="connsiteY2-632" fmla="*/ 588 h 1091"/>
              <a:gd name="connsiteX3-633" fmla="*/ 2389 w 2895"/>
              <a:gd name="connsiteY3-634" fmla="*/ 402 h 1091"/>
              <a:gd name="connsiteX4-635" fmla="*/ 2895 w 2895"/>
              <a:gd name="connsiteY4-636" fmla="*/ 415 h 1091"/>
              <a:gd name="connsiteX5-637" fmla="*/ 2878 w 2895"/>
              <a:gd name="connsiteY5-638" fmla="*/ 424 h 1091"/>
              <a:gd name="connsiteX6-639" fmla="*/ 2878 w 2895"/>
              <a:gd name="connsiteY6-640" fmla="*/ 424 h 1091"/>
              <a:gd name="connsiteX7-641" fmla="*/ 2449 w 2895"/>
              <a:gd name="connsiteY7-642" fmla="*/ 382 h 1091"/>
              <a:gd name="connsiteX8-643" fmla="*/ 2801 w 2895"/>
              <a:gd name="connsiteY8-644" fmla="*/ 0 h 1091"/>
              <a:gd name="connsiteX9-645" fmla="*/ 2474 w 2895"/>
              <a:gd name="connsiteY9-646" fmla="*/ 344 h 1091"/>
              <a:gd name="connsiteX10-647" fmla="*/ 2137 w 2895"/>
              <a:gd name="connsiteY10-648" fmla="*/ 312 h 1091"/>
              <a:gd name="connsiteX11-649" fmla="*/ 1711 w 2895"/>
              <a:gd name="connsiteY11-650" fmla="*/ 545 h 1091"/>
              <a:gd name="connsiteX12-651" fmla="*/ 1609 w 2895"/>
              <a:gd name="connsiteY12-652" fmla="*/ 619 h 1091"/>
              <a:gd name="connsiteX13-653" fmla="*/ 1353 w 2895"/>
              <a:gd name="connsiteY13-654" fmla="*/ 675 h 1091"/>
              <a:gd name="connsiteX14-655" fmla="*/ 893 w 2895"/>
              <a:gd name="connsiteY14-656" fmla="*/ 585 h 1091"/>
              <a:gd name="connsiteX15-657" fmla="*/ 6 w 2895"/>
              <a:gd name="connsiteY15-658" fmla="*/ 676 h 1091"/>
              <a:gd name="connsiteX16-659" fmla="*/ 0 w 2895"/>
              <a:gd name="connsiteY16-660" fmla="*/ 681 h 1091"/>
              <a:gd name="connsiteX17-661" fmla="*/ 0 w 2895"/>
              <a:gd name="connsiteY17-662" fmla="*/ 1070 h 1091"/>
              <a:gd name="connsiteX18-663" fmla="*/ 56 w 2895"/>
              <a:gd name="connsiteY18-664" fmla="*/ 908 h 1091"/>
              <a:gd name="connsiteX19-665" fmla="*/ 325 w 2895"/>
              <a:gd name="connsiteY19-666" fmla="*/ 673 h 1091"/>
              <a:gd name="connsiteX20-667" fmla="*/ 973 w 2895"/>
              <a:gd name="connsiteY20-668" fmla="*/ 702 h 1091"/>
              <a:gd name="connsiteX21-669" fmla="*/ 1850 w 2895"/>
              <a:gd name="connsiteY21-670" fmla="*/ 1065 h 1091"/>
              <a:gd name="connsiteX22-671" fmla="*/ 2137 w 2895"/>
              <a:gd name="connsiteY22-672" fmla="*/ 855 h 1091"/>
              <a:gd name="connsiteX0-673" fmla="*/ 954 w 2895"/>
              <a:gd name="connsiteY0-674" fmla="*/ 697 h 1091"/>
              <a:gd name="connsiteX1-675" fmla="*/ 1611 w 2895"/>
              <a:gd name="connsiteY1-676" fmla="*/ 694 h 1091"/>
              <a:gd name="connsiteX2-677" fmla="*/ 1740 w 2895"/>
              <a:gd name="connsiteY2-678" fmla="*/ 588 h 1091"/>
              <a:gd name="connsiteX3-679" fmla="*/ 2389 w 2895"/>
              <a:gd name="connsiteY3-680" fmla="*/ 402 h 1091"/>
              <a:gd name="connsiteX4-681" fmla="*/ 2895 w 2895"/>
              <a:gd name="connsiteY4-682" fmla="*/ 415 h 1091"/>
              <a:gd name="connsiteX5-683" fmla="*/ 2878 w 2895"/>
              <a:gd name="connsiteY5-684" fmla="*/ 424 h 1091"/>
              <a:gd name="connsiteX6-685" fmla="*/ 2878 w 2895"/>
              <a:gd name="connsiteY6-686" fmla="*/ 424 h 1091"/>
              <a:gd name="connsiteX7-687" fmla="*/ 2449 w 2895"/>
              <a:gd name="connsiteY7-688" fmla="*/ 382 h 1091"/>
              <a:gd name="connsiteX8-689" fmla="*/ 2801 w 2895"/>
              <a:gd name="connsiteY8-690" fmla="*/ 0 h 1091"/>
              <a:gd name="connsiteX9-691" fmla="*/ 2474 w 2895"/>
              <a:gd name="connsiteY9-692" fmla="*/ 344 h 1091"/>
              <a:gd name="connsiteX10-693" fmla="*/ 2137 w 2895"/>
              <a:gd name="connsiteY10-694" fmla="*/ 312 h 1091"/>
              <a:gd name="connsiteX11-695" fmla="*/ 1711 w 2895"/>
              <a:gd name="connsiteY11-696" fmla="*/ 545 h 1091"/>
              <a:gd name="connsiteX12-697" fmla="*/ 1609 w 2895"/>
              <a:gd name="connsiteY12-698" fmla="*/ 619 h 1091"/>
              <a:gd name="connsiteX13-699" fmla="*/ 1353 w 2895"/>
              <a:gd name="connsiteY13-700" fmla="*/ 675 h 1091"/>
              <a:gd name="connsiteX14-701" fmla="*/ 893 w 2895"/>
              <a:gd name="connsiteY14-702" fmla="*/ 585 h 1091"/>
              <a:gd name="connsiteX15-703" fmla="*/ 6 w 2895"/>
              <a:gd name="connsiteY15-704" fmla="*/ 676 h 1091"/>
              <a:gd name="connsiteX16-705" fmla="*/ 0 w 2895"/>
              <a:gd name="connsiteY16-706" fmla="*/ 681 h 1091"/>
              <a:gd name="connsiteX17-707" fmla="*/ 0 w 2895"/>
              <a:gd name="connsiteY17-708" fmla="*/ 1070 h 1091"/>
              <a:gd name="connsiteX18-709" fmla="*/ 56 w 2895"/>
              <a:gd name="connsiteY18-710" fmla="*/ 908 h 1091"/>
              <a:gd name="connsiteX19-711" fmla="*/ 325 w 2895"/>
              <a:gd name="connsiteY19-712" fmla="*/ 673 h 1091"/>
              <a:gd name="connsiteX20-713" fmla="*/ 973 w 2895"/>
              <a:gd name="connsiteY20-714" fmla="*/ 702 h 1091"/>
              <a:gd name="connsiteX21-715" fmla="*/ 1850 w 2895"/>
              <a:gd name="connsiteY21-716" fmla="*/ 1065 h 1091"/>
              <a:gd name="connsiteX22-717" fmla="*/ 2139 w 2895"/>
              <a:gd name="connsiteY22-718" fmla="*/ 850 h 1091"/>
              <a:gd name="connsiteX0-719" fmla="*/ 954 w 2895"/>
              <a:gd name="connsiteY0-720" fmla="*/ 697 h 1070"/>
              <a:gd name="connsiteX1-721" fmla="*/ 1611 w 2895"/>
              <a:gd name="connsiteY1-722" fmla="*/ 694 h 1070"/>
              <a:gd name="connsiteX2-723" fmla="*/ 1740 w 2895"/>
              <a:gd name="connsiteY2-724" fmla="*/ 588 h 1070"/>
              <a:gd name="connsiteX3-725" fmla="*/ 2389 w 2895"/>
              <a:gd name="connsiteY3-726" fmla="*/ 402 h 1070"/>
              <a:gd name="connsiteX4-727" fmla="*/ 2895 w 2895"/>
              <a:gd name="connsiteY4-728" fmla="*/ 415 h 1070"/>
              <a:gd name="connsiteX5-729" fmla="*/ 2878 w 2895"/>
              <a:gd name="connsiteY5-730" fmla="*/ 424 h 1070"/>
              <a:gd name="connsiteX6-731" fmla="*/ 2878 w 2895"/>
              <a:gd name="connsiteY6-732" fmla="*/ 424 h 1070"/>
              <a:gd name="connsiteX7-733" fmla="*/ 2449 w 2895"/>
              <a:gd name="connsiteY7-734" fmla="*/ 382 h 1070"/>
              <a:gd name="connsiteX8-735" fmla="*/ 2801 w 2895"/>
              <a:gd name="connsiteY8-736" fmla="*/ 0 h 1070"/>
              <a:gd name="connsiteX9-737" fmla="*/ 2474 w 2895"/>
              <a:gd name="connsiteY9-738" fmla="*/ 344 h 1070"/>
              <a:gd name="connsiteX10-739" fmla="*/ 2137 w 2895"/>
              <a:gd name="connsiteY10-740" fmla="*/ 312 h 1070"/>
              <a:gd name="connsiteX11-741" fmla="*/ 1711 w 2895"/>
              <a:gd name="connsiteY11-742" fmla="*/ 545 h 1070"/>
              <a:gd name="connsiteX12-743" fmla="*/ 1609 w 2895"/>
              <a:gd name="connsiteY12-744" fmla="*/ 619 h 1070"/>
              <a:gd name="connsiteX13-745" fmla="*/ 1353 w 2895"/>
              <a:gd name="connsiteY13-746" fmla="*/ 675 h 1070"/>
              <a:gd name="connsiteX14-747" fmla="*/ 893 w 2895"/>
              <a:gd name="connsiteY14-748" fmla="*/ 585 h 1070"/>
              <a:gd name="connsiteX15-749" fmla="*/ 6 w 2895"/>
              <a:gd name="connsiteY15-750" fmla="*/ 676 h 1070"/>
              <a:gd name="connsiteX16-751" fmla="*/ 0 w 2895"/>
              <a:gd name="connsiteY16-752" fmla="*/ 681 h 1070"/>
              <a:gd name="connsiteX17-753" fmla="*/ 0 w 2895"/>
              <a:gd name="connsiteY17-754" fmla="*/ 1070 h 1070"/>
              <a:gd name="connsiteX18-755" fmla="*/ 56 w 2895"/>
              <a:gd name="connsiteY18-756" fmla="*/ 908 h 1070"/>
              <a:gd name="connsiteX19-757" fmla="*/ 325 w 2895"/>
              <a:gd name="connsiteY19-758" fmla="*/ 673 h 1070"/>
              <a:gd name="connsiteX20-759" fmla="*/ 973 w 2895"/>
              <a:gd name="connsiteY20-760" fmla="*/ 702 h 1070"/>
              <a:gd name="connsiteX21-761" fmla="*/ 1850 w 2895"/>
              <a:gd name="connsiteY21-762" fmla="*/ 1065 h 1070"/>
              <a:gd name="connsiteX0-763" fmla="*/ 954 w 2895"/>
              <a:gd name="connsiteY0-764" fmla="*/ 697 h 1070"/>
              <a:gd name="connsiteX1-765" fmla="*/ 1611 w 2895"/>
              <a:gd name="connsiteY1-766" fmla="*/ 694 h 1070"/>
              <a:gd name="connsiteX2-767" fmla="*/ 1740 w 2895"/>
              <a:gd name="connsiteY2-768" fmla="*/ 588 h 1070"/>
              <a:gd name="connsiteX3-769" fmla="*/ 2389 w 2895"/>
              <a:gd name="connsiteY3-770" fmla="*/ 402 h 1070"/>
              <a:gd name="connsiteX4-771" fmla="*/ 2895 w 2895"/>
              <a:gd name="connsiteY4-772" fmla="*/ 415 h 1070"/>
              <a:gd name="connsiteX5-773" fmla="*/ 2878 w 2895"/>
              <a:gd name="connsiteY5-774" fmla="*/ 424 h 1070"/>
              <a:gd name="connsiteX6-775" fmla="*/ 2878 w 2895"/>
              <a:gd name="connsiteY6-776" fmla="*/ 424 h 1070"/>
              <a:gd name="connsiteX7-777" fmla="*/ 2449 w 2895"/>
              <a:gd name="connsiteY7-778" fmla="*/ 382 h 1070"/>
              <a:gd name="connsiteX8-779" fmla="*/ 2801 w 2895"/>
              <a:gd name="connsiteY8-780" fmla="*/ 0 h 1070"/>
              <a:gd name="connsiteX9-781" fmla="*/ 2474 w 2895"/>
              <a:gd name="connsiteY9-782" fmla="*/ 344 h 1070"/>
              <a:gd name="connsiteX10-783" fmla="*/ 2137 w 2895"/>
              <a:gd name="connsiteY10-784" fmla="*/ 312 h 1070"/>
              <a:gd name="connsiteX11-785" fmla="*/ 1711 w 2895"/>
              <a:gd name="connsiteY11-786" fmla="*/ 545 h 1070"/>
              <a:gd name="connsiteX12-787" fmla="*/ 1609 w 2895"/>
              <a:gd name="connsiteY12-788" fmla="*/ 619 h 1070"/>
              <a:gd name="connsiteX13-789" fmla="*/ 1353 w 2895"/>
              <a:gd name="connsiteY13-790" fmla="*/ 675 h 1070"/>
              <a:gd name="connsiteX14-791" fmla="*/ 893 w 2895"/>
              <a:gd name="connsiteY14-792" fmla="*/ 585 h 1070"/>
              <a:gd name="connsiteX15-793" fmla="*/ 6 w 2895"/>
              <a:gd name="connsiteY15-794" fmla="*/ 676 h 1070"/>
              <a:gd name="connsiteX16-795" fmla="*/ 0 w 2895"/>
              <a:gd name="connsiteY16-796" fmla="*/ 681 h 1070"/>
              <a:gd name="connsiteX17-797" fmla="*/ 0 w 2895"/>
              <a:gd name="connsiteY17-798" fmla="*/ 1070 h 1070"/>
              <a:gd name="connsiteX18-799" fmla="*/ 56 w 2895"/>
              <a:gd name="connsiteY18-800" fmla="*/ 908 h 1070"/>
              <a:gd name="connsiteX19-801" fmla="*/ 325 w 2895"/>
              <a:gd name="connsiteY19-802" fmla="*/ 673 h 1070"/>
              <a:gd name="connsiteX20-803" fmla="*/ 973 w 2895"/>
              <a:gd name="connsiteY20-804" fmla="*/ 702 h 1070"/>
              <a:gd name="connsiteX21-805" fmla="*/ 976 w 2895"/>
              <a:gd name="connsiteY21-806" fmla="*/ 718 h 1070"/>
              <a:gd name="connsiteX0-807" fmla="*/ 954 w 2895"/>
              <a:gd name="connsiteY0-808" fmla="*/ 697 h 1070"/>
              <a:gd name="connsiteX1-809" fmla="*/ 1611 w 2895"/>
              <a:gd name="connsiteY1-810" fmla="*/ 694 h 1070"/>
              <a:gd name="connsiteX2-811" fmla="*/ 1740 w 2895"/>
              <a:gd name="connsiteY2-812" fmla="*/ 588 h 1070"/>
              <a:gd name="connsiteX3-813" fmla="*/ 2389 w 2895"/>
              <a:gd name="connsiteY3-814" fmla="*/ 402 h 1070"/>
              <a:gd name="connsiteX4-815" fmla="*/ 2895 w 2895"/>
              <a:gd name="connsiteY4-816" fmla="*/ 415 h 1070"/>
              <a:gd name="connsiteX5-817" fmla="*/ 2878 w 2895"/>
              <a:gd name="connsiteY5-818" fmla="*/ 424 h 1070"/>
              <a:gd name="connsiteX6-819" fmla="*/ 2878 w 2895"/>
              <a:gd name="connsiteY6-820" fmla="*/ 424 h 1070"/>
              <a:gd name="connsiteX7-821" fmla="*/ 2449 w 2895"/>
              <a:gd name="connsiteY7-822" fmla="*/ 382 h 1070"/>
              <a:gd name="connsiteX8-823" fmla="*/ 2801 w 2895"/>
              <a:gd name="connsiteY8-824" fmla="*/ 0 h 1070"/>
              <a:gd name="connsiteX9-825" fmla="*/ 2474 w 2895"/>
              <a:gd name="connsiteY9-826" fmla="*/ 344 h 1070"/>
              <a:gd name="connsiteX10-827" fmla="*/ 2137 w 2895"/>
              <a:gd name="connsiteY10-828" fmla="*/ 312 h 1070"/>
              <a:gd name="connsiteX11-829" fmla="*/ 1711 w 2895"/>
              <a:gd name="connsiteY11-830" fmla="*/ 545 h 1070"/>
              <a:gd name="connsiteX12-831" fmla="*/ 1609 w 2895"/>
              <a:gd name="connsiteY12-832" fmla="*/ 619 h 1070"/>
              <a:gd name="connsiteX13-833" fmla="*/ 1353 w 2895"/>
              <a:gd name="connsiteY13-834" fmla="*/ 675 h 1070"/>
              <a:gd name="connsiteX14-835" fmla="*/ 893 w 2895"/>
              <a:gd name="connsiteY14-836" fmla="*/ 585 h 1070"/>
              <a:gd name="connsiteX15-837" fmla="*/ 6 w 2895"/>
              <a:gd name="connsiteY15-838" fmla="*/ 676 h 1070"/>
              <a:gd name="connsiteX16-839" fmla="*/ 0 w 2895"/>
              <a:gd name="connsiteY16-840" fmla="*/ 681 h 1070"/>
              <a:gd name="connsiteX17-841" fmla="*/ 0 w 2895"/>
              <a:gd name="connsiteY17-842" fmla="*/ 1070 h 1070"/>
              <a:gd name="connsiteX18-843" fmla="*/ 56 w 2895"/>
              <a:gd name="connsiteY18-844" fmla="*/ 908 h 1070"/>
              <a:gd name="connsiteX19-845" fmla="*/ 325 w 2895"/>
              <a:gd name="connsiteY19-846" fmla="*/ 673 h 1070"/>
              <a:gd name="connsiteX20-847" fmla="*/ 973 w 2895"/>
              <a:gd name="connsiteY20-848" fmla="*/ 702 h 1070"/>
              <a:gd name="connsiteX0-849" fmla="*/ 954 w 2895"/>
              <a:gd name="connsiteY0-850" fmla="*/ 697 h 1070"/>
              <a:gd name="connsiteX1-851" fmla="*/ 1611 w 2895"/>
              <a:gd name="connsiteY1-852" fmla="*/ 694 h 1070"/>
              <a:gd name="connsiteX2-853" fmla="*/ 1740 w 2895"/>
              <a:gd name="connsiteY2-854" fmla="*/ 588 h 1070"/>
              <a:gd name="connsiteX3-855" fmla="*/ 2389 w 2895"/>
              <a:gd name="connsiteY3-856" fmla="*/ 402 h 1070"/>
              <a:gd name="connsiteX4-857" fmla="*/ 2895 w 2895"/>
              <a:gd name="connsiteY4-858" fmla="*/ 415 h 1070"/>
              <a:gd name="connsiteX5-859" fmla="*/ 2878 w 2895"/>
              <a:gd name="connsiteY5-860" fmla="*/ 424 h 1070"/>
              <a:gd name="connsiteX6-861" fmla="*/ 2878 w 2895"/>
              <a:gd name="connsiteY6-862" fmla="*/ 424 h 1070"/>
              <a:gd name="connsiteX7-863" fmla="*/ 2449 w 2895"/>
              <a:gd name="connsiteY7-864" fmla="*/ 382 h 1070"/>
              <a:gd name="connsiteX8-865" fmla="*/ 2801 w 2895"/>
              <a:gd name="connsiteY8-866" fmla="*/ 0 h 1070"/>
              <a:gd name="connsiteX9-867" fmla="*/ 2474 w 2895"/>
              <a:gd name="connsiteY9-868" fmla="*/ 344 h 1070"/>
              <a:gd name="connsiteX10-869" fmla="*/ 2137 w 2895"/>
              <a:gd name="connsiteY10-870" fmla="*/ 312 h 1070"/>
              <a:gd name="connsiteX11-871" fmla="*/ 1711 w 2895"/>
              <a:gd name="connsiteY11-872" fmla="*/ 545 h 1070"/>
              <a:gd name="connsiteX12-873" fmla="*/ 1609 w 2895"/>
              <a:gd name="connsiteY12-874" fmla="*/ 619 h 1070"/>
              <a:gd name="connsiteX13-875" fmla="*/ 1353 w 2895"/>
              <a:gd name="connsiteY13-876" fmla="*/ 675 h 1070"/>
              <a:gd name="connsiteX14-877" fmla="*/ 893 w 2895"/>
              <a:gd name="connsiteY14-878" fmla="*/ 585 h 1070"/>
              <a:gd name="connsiteX15-879" fmla="*/ 6 w 2895"/>
              <a:gd name="connsiteY15-880" fmla="*/ 676 h 1070"/>
              <a:gd name="connsiteX16-881" fmla="*/ 0 w 2895"/>
              <a:gd name="connsiteY16-882" fmla="*/ 681 h 1070"/>
              <a:gd name="connsiteX17-883" fmla="*/ 0 w 2895"/>
              <a:gd name="connsiteY17-884" fmla="*/ 1070 h 1070"/>
              <a:gd name="connsiteX18-885" fmla="*/ 123 w 2895"/>
              <a:gd name="connsiteY18-886" fmla="*/ 890 h 1070"/>
              <a:gd name="connsiteX19-887" fmla="*/ 325 w 2895"/>
              <a:gd name="connsiteY19-888" fmla="*/ 673 h 1070"/>
              <a:gd name="connsiteX20-889" fmla="*/ 973 w 2895"/>
              <a:gd name="connsiteY20-890" fmla="*/ 702 h 1070"/>
              <a:gd name="connsiteX0-891" fmla="*/ 954 w 2895"/>
              <a:gd name="connsiteY0-892" fmla="*/ 697 h 1077"/>
              <a:gd name="connsiteX1-893" fmla="*/ 1611 w 2895"/>
              <a:gd name="connsiteY1-894" fmla="*/ 694 h 1077"/>
              <a:gd name="connsiteX2-895" fmla="*/ 1740 w 2895"/>
              <a:gd name="connsiteY2-896" fmla="*/ 588 h 1077"/>
              <a:gd name="connsiteX3-897" fmla="*/ 2389 w 2895"/>
              <a:gd name="connsiteY3-898" fmla="*/ 402 h 1077"/>
              <a:gd name="connsiteX4-899" fmla="*/ 2895 w 2895"/>
              <a:gd name="connsiteY4-900" fmla="*/ 415 h 1077"/>
              <a:gd name="connsiteX5-901" fmla="*/ 2878 w 2895"/>
              <a:gd name="connsiteY5-902" fmla="*/ 424 h 1077"/>
              <a:gd name="connsiteX6-903" fmla="*/ 2878 w 2895"/>
              <a:gd name="connsiteY6-904" fmla="*/ 424 h 1077"/>
              <a:gd name="connsiteX7-905" fmla="*/ 2449 w 2895"/>
              <a:gd name="connsiteY7-906" fmla="*/ 382 h 1077"/>
              <a:gd name="connsiteX8-907" fmla="*/ 2801 w 2895"/>
              <a:gd name="connsiteY8-908" fmla="*/ 0 h 1077"/>
              <a:gd name="connsiteX9-909" fmla="*/ 2474 w 2895"/>
              <a:gd name="connsiteY9-910" fmla="*/ 344 h 1077"/>
              <a:gd name="connsiteX10-911" fmla="*/ 2137 w 2895"/>
              <a:gd name="connsiteY10-912" fmla="*/ 312 h 1077"/>
              <a:gd name="connsiteX11-913" fmla="*/ 1711 w 2895"/>
              <a:gd name="connsiteY11-914" fmla="*/ 545 h 1077"/>
              <a:gd name="connsiteX12-915" fmla="*/ 1609 w 2895"/>
              <a:gd name="connsiteY12-916" fmla="*/ 619 h 1077"/>
              <a:gd name="connsiteX13-917" fmla="*/ 1353 w 2895"/>
              <a:gd name="connsiteY13-918" fmla="*/ 675 h 1077"/>
              <a:gd name="connsiteX14-919" fmla="*/ 893 w 2895"/>
              <a:gd name="connsiteY14-920" fmla="*/ 585 h 1077"/>
              <a:gd name="connsiteX15-921" fmla="*/ 6 w 2895"/>
              <a:gd name="connsiteY15-922" fmla="*/ 676 h 1077"/>
              <a:gd name="connsiteX16-923" fmla="*/ 0 w 2895"/>
              <a:gd name="connsiteY16-924" fmla="*/ 681 h 1077"/>
              <a:gd name="connsiteX17-925" fmla="*/ 104 w 2895"/>
              <a:gd name="connsiteY17-926" fmla="*/ 1077 h 1077"/>
              <a:gd name="connsiteX18-927" fmla="*/ 123 w 2895"/>
              <a:gd name="connsiteY18-928" fmla="*/ 890 h 1077"/>
              <a:gd name="connsiteX19-929" fmla="*/ 325 w 2895"/>
              <a:gd name="connsiteY19-930" fmla="*/ 673 h 1077"/>
              <a:gd name="connsiteX20-931" fmla="*/ 973 w 2895"/>
              <a:gd name="connsiteY20-932" fmla="*/ 702 h 1077"/>
              <a:gd name="connsiteX0-933" fmla="*/ 950 w 2891"/>
              <a:gd name="connsiteY0-934" fmla="*/ 697 h 1077"/>
              <a:gd name="connsiteX1-935" fmla="*/ 1607 w 2891"/>
              <a:gd name="connsiteY1-936" fmla="*/ 694 h 1077"/>
              <a:gd name="connsiteX2-937" fmla="*/ 1736 w 2891"/>
              <a:gd name="connsiteY2-938" fmla="*/ 588 h 1077"/>
              <a:gd name="connsiteX3-939" fmla="*/ 2385 w 2891"/>
              <a:gd name="connsiteY3-940" fmla="*/ 402 h 1077"/>
              <a:gd name="connsiteX4-941" fmla="*/ 2891 w 2891"/>
              <a:gd name="connsiteY4-942" fmla="*/ 415 h 1077"/>
              <a:gd name="connsiteX5-943" fmla="*/ 2874 w 2891"/>
              <a:gd name="connsiteY5-944" fmla="*/ 424 h 1077"/>
              <a:gd name="connsiteX6-945" fmla="*/ 2874 w 2891"/>
              <a:gd name="connsiteY6-946" fmla="*/ 424 h 1077"/>
              <a:gd name="connsiteX7-947" fmla="*/ 2445 w 2891"/>
              <a:gd name="connsiteY7-948" fmla="*/ 382 h 1077"/>
              <a:gd name="connsiteX8-949" fmla="*/ 2797 w 2891"/>
              <a:gd name="connsiteY8-950" fmla="*/ 0 h 1077"/>
              <a:gd name="connsiteX9-951" fmla="*/ 2470 w 2891"/>
              <a:gd name="connsiteY9-952" fmla="*/ 344 h 1077"/>
              <a:gd name="connsiteX10-953" fmla="*/ 2133 w 2891"/>
              <a:gd name="connsiteY10-954" fmla="*/ 312 h 1077"/>
              <a:gd name="connsiteX11-955" fmla="*/ 1707 w 2891"/>
              <a:gd name="connsiteY11-956" fmla="*/ 545 h 1077"/>
              <a:gd name="connsiteX12-957" fmla="*/ 1605 w 2891"/>
              <a:gd name="connsiteY12-958" fmla="*/ 619 h 1077"/>
              <a:gd name="connsiteX13-959" fmla="*/ 1349 w 2891"/>
              <a:gd name="connsiteY13-960" fmla="*/ 675 h 1077"/>
              <a:gd name="connsiteX14-961" fmla="*/ 889 w 2891"/>
              <a:gd name="connsiteY14-962" fmla="*/ 585 h 1077"/>
              <a:gd name="connsiteX15-963" fmla="*/ 2 w 2891"/>
              <a:gd name="connsiteY15-964" fmla="*/ 676 h 1077"/>
              <a:gd name="connsiteX16-965" fmla="*/ 31 w 2891"/>
              <a:gd name="connsiteY16-966" fmla="*/ 669 h 1077"/>
              <a:gd name="connsiteX17-967" fmla="*/ 100 w 2891"/>
              <a:gd name="connsiteY17-968" fmla="*/ 1077 h 1077"/>
              <a:gd name="connsiteX18-969" fmla="*/ 119 w 2891"/>
              <a:gd name="connsiteY18-970" fmla="*/ 890 h 1077"/>
              <a:gd name="connsiteX19-971" fmla="*/ 321 w 2891"/>
              <a:gd name="connsiteY19-972" fmla="*/ 673 h 1077"/>
              <a:gd name="connsiteX20-973" fmla="*/ 969 w 2891"/>
              <a:gd name="connsiteY20-974" fmla="*/ 702 h 1077"/>
              <a:gd name="connsiteX0-975" fmla="*/ 928 w 2869"/>
              <a:gd name="connsiteY0-976" fmla="*/ 697 h 1077"/>
              <a:gd name="connsiteX1-977" fmla="*/ 1585 w 2869"/>
              <a:gd name="connsiteY1-978" fmla="*/ 694 h 1077"/>
              <a:gd name="connsiteX2-979" fmla="*/ 1714 w 2869"/>
              <a:gd name="connsiteY2-980" fmla="*/ 588 h 1077"/>
              <a:gd name="connsiteX3-981" fmla="*/ 2363 w 2869"/>
              <a:gd name="connsiteY3-982" fmla="*/ 402 h 1077"/>
              <a:gd name="connsiteX4-983" fmla="*/ 2869 w 2869"/>
              <a:gd name="connsiteY4-984" fmla="*/ 415 h 1077"/>
              <a:gd name="connsiteX5-985" fmla="*/ 2852 w 2869"/>
              <a:gd name="connsiteY5-986" fmla="*/ 424 h 1077"/>
              <a:gd name="connsiteX6-987" fmla="*/ 2852 w 2869"/>
              <a:gd name="connsiteY6-988" fmla="*/ 424 h 1077"/>
              <a:gd name="connsiteX7-989" fmla="*/ 2423 w 2869"/>
              <a:gd name="connsiteY7-990" fmla="*/ 382 h 1077"/>
              <a:gd name="connsiteX8-991" fmla="*/ 2775 w 2869"/>
              <a:gd name="connsiteY8-992" fmla="*/ 0 h 1077"/>
              <a:gd name="connsiteX9-993" fmla="*/ 2448 w 2869"/>
              <a:gd name="connsiteY9-994" fmla="*/ 344 h 1077"/>
              <a:gd name="connsiteX10-995" fmla="*/ 2111 w 2869"/>
              <a:gd name="connsiteY10-996" fmla="*/ 312 h 1077"/>
              <a:gd name="connsiteX11-997" fmla="*/ 1685 w 2869"/>
              <a:gd name="connsiteY11-998" fmla="*/ 545 h 1077"/>
              <a:gd name="connsiteX12-999" fmla="*/ 1583 w 2869"/>
              <a:gd name="connsiteY12-1000" fmla="*/ 619 h 1077"/>
              <a:gd name="connsiteX13-1001" fmla="*/ 1327 w 2869"/>
              <a:gd name="connsiteY13-1002" fmla="*/ 675 h 1077"/>
              <a:gd name="connsiteX14-1003" fmla="*/ 867 w 2869"/>
              <a:gd name="connsiteY14-1004" fmla="*/ 585 h 1077"/>
              <a:gd name="connsiteX15-1005" fmla="*/ 2 w 2869"/>
              <a:gd name="connsiteY15-1006" fmla="*/ 603 h 1077"/>
              <a:gd name="connsiteX16-1007" fmla="*/ 9 w 2869"/>
              <a:gd name="connsiteY16-1008" fmla="*/ 669 h 1077"/>
              <a:gd name="connsiteX17-1009" fmla="*/ 78 w 2869"/>
              <a:gd name="connsiteY17-1010" fmla="*/ 1077 h 1077"/>
              <a:gd name="connsiteX18-1011" fmla="*/ 97 w 2869"/>
              <a:gd name="connsiteY18-1012" fmla="*/ 890 h 1077"/>
              <a:gd name="connsiteX19-1013" fmla="*/ 299 w 2869"/>
              <a:gd name="connsiteY19-1014" fmla="*/ 673 h 1077"/>
              <a:gd name="connsiteX20-1015" fmla="*/ 947 w 2869"/>
              <a:gd name="connsiteY20-1016" fmla="*/ 702 h 1077"/>
              <a:gd name="connsiteX0-1017" fmla="*/ 966 w 2907"/>
              <a:gd name="connsiteY0-1018" fmla="*/ 697 h 1077"/>
              <a:gd name="connsiteX1-1019" fmla="*/ 1623 w 2907"/>
              <a:gd name="connsiteY1-1020" fmla="*/ 694 h 1077"/>
              <a:gd name="connsiteX2-1021" fmla="*/ 1752 w 2907"/>
              <a:gd name="connsiteY2-1022" fmla="*/ 588 h 1077"/>
              <a:gd name="connsiteX3-1023" fmla="*/ 2401 w 2907"/>
              <a:gd name="connsiteY3-1024" fmla="*/ 402 h 1077"/>
              <a:gd name="connsiteX4-1025" fmla="*/ 2907 w 2907"/>
              <a:gd name="connsiteY4-1026" fmla="*/ 415 h 1077"/>
              <a:gd name="connsiteX5-1027" fmla="*/ 2890 w 2907"/>
              <a:gd name="connsiteY5-1028" fmla="*/ 424 h 1077"/>
              <a:gd name="connsiteX6-1029" fmla="*/ 2890 w 2907"/>
              <a:gd name="connsiteY6-1030" fmla="*/ 424 h 1077"/>
              <a:gd name="connsiteX7-1031" fmla="*/ 2461 w 2907"/>
              <a:gd name="connsiteY7-1032" fmla="*/ 382 h 1077"/>
              <a:gd name="connsiteX8-1033" fmla="*/ 2813 w 2907"/>
              <a:gd name="connsiteY8-1034" fmla="*/ 0 h 1077"/>
              <a:gd name="connsiteX9-1035" fmla="*/ 2486 w 2907"/>
              <a:gd name="connsiteY9-1036" fmla="*/ 344 h 1077"/>
              <a:gd name="connsiteX10-1037" fmla="*/ 2149 w 2907"/>
              <a:gd name="connsiteY10-1038" fmla="*/ 312 h 1077"/>
              <a:gd name="connsiteX11-1039" fmla="*/ 1723 w 2907"/>
              <a:gd name="connsiteY11-1040" fmla="*/ 545 h 1077"/>
              <a:gd name="connsiteX12-1041" fmla="*/ 1621 w 2907"/>
              <a:gd name="connsiteY12-1042" fmla="*/ 619 h 1077"/>
              <a:gd name="connsiteX13-1043" fmla="*/ 1365 w 2907"/>
              <a:gd name="connsiteY13-1044" fmla="*/ 675 h 1077"/>
              <a:gd name="connsiteX14-1045" fmla="*/ 905 w 2907"/>
              <a:gd name="connsiteY14-1046" fmla="*/ 585 h 1077"/>
              <a:gd name="connsiteX15-1047" fmla="*/ 40 w 2907"/>
              <a:gd name="connsiteY15-1048" fmla="*/ 603 h 1077"/>
              <a:gd name="connsiteX16-1049" fmla="*/ 0 w 2907"/>
              <a:gd name="connsiteY16-1050" fmla="*/ 579 h 1077"/>
              <a:gd name="connsiteX17-1051" fmla="*/ 116 w 2907"/>
              <a:gd name="connsiteY17-1052" fmla="*/ 1077 h 1077"/>
              <a:gd name="connsiteX18-1053" fmla="*/ 135 w 2907"/>
              <a:gd name="connsiteY18-1054" fmla="*/ 890 h 1077"/>
              <a:gd name="connsiteX19-1055" fmla="*/ 337 w 2907"/>
              <a:gd name="connsiteY19-1056" fmla="*/ 673 h 1077"/>
              <a:gd name="connsiteX20-1057" fmla="*/ 985 w 2907"/>
              <a:gd name="connsiteY20-1058" fmla="*/ 702 h 1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bg1">
              <a:lumMod val="65000"/>
            </a:schemeClr>
          </a:solidFill>
          <a:ln w="9525">
            <a:noFill/>
            <a:round/>
          </a:ln>
        </p:spPr>
        <p:txBody>
          <a:bodyPr vert="horz" wrap="square" lIns="68580" tIns="34290" rIns="68580" bIns="34290" numCol="1" anchor="t" anchorCtr="0" compatLnSpc="1"/>
          <a:lstStyle/>
          <a:p>
            <a:endParaRPr lang="en-US" dirty="0">
              <a:latin typeface="微软雅黑" panose="020B0503020204020204" pitchFamily="34" charset="-122"/>
            </a:endParaRPr>
          </a:p>
        </p:txBody>
      </p:sp>
      <p:sp>
        <p:nvSpPr>
          <p:cNvPr id="6" name="Oval 5"/>
          <p:cNvSpPr/>
          <p:nvPr/>
        </p:nvSpPr>
        <p:spPr bwMode="auto">
          <a:xfrm>
            <a:off x="1642753" y="2238961"/>
            <a:ext cx="150725" cy="150771"/>
          </a:xfrm>
          <a:prstGeom prst="ellipse">
            <a:avLst/>
          </a:prstGeom>
          <a:solidFill>
            <a:schemeClr val="bg1"/>
          </a:solidFill>
          <a:ln w="9525">
            <a:noFill/>
            <a:round/>
          </a:ln>
        </p:spPr>
        <p:txBody>
          <a:bodyPr vert="horz" wrap="square" lIns="68580" tIns="34290" rIns="68580" bIns="34290" numCol="1" rtlCol="0" anchor="t" anchorCtr="0" compatLnSpc="1"/>
          <a:lstStyle/>
          <a:p>
            <a:pPr algn="ctr"/>
            <a:endParaRPr lang="en-US" dirty="0">
              <a:latin typeface="微软雅黑" panose="020B0503020204020204" pitchFamily="34" charset="-122"/>
            </a:endParaRPr>
          </a:p>
        </p:txBody>
      </p:sp>
      <p:sp>
        <p:nvSpPr>
          <p:cNvPr id="7" name="Oval 6"/>
          <p:cNvSpPr/>
          <p:nvPr/>
        </p:nvSpPr>
        <p:spPr bwMode="auto">
          <a:xfrm>
            <a:off x="648968" y="1967911"/>
            <a:ext cx="150725" cy="150771"/>
          </a:xfrm>
          <a:prstGeom prst="ellipse">
            <a:avLst/>
          </a:prstGeom>
          <a:solidFill>
            <a:schemeClr val="bg1"/>
          </a:solidFill>
          <a:ln w="9525">
            <a:noFill/>
            <a:round/>
          </a:ln>
        </p:spPr>
        <p:txBody>
          <a:bodyPr vert="horz" wrap="square" lIns="68580" tIns="34290" rIns="68580" bIns="34290" numCol="1" rtlCol="0" anchor="t" anchorCtr="0" compatLnSpc="1"/>
          <a:lstStyle/>
          <a:p>
            <a:pPr algn="ctr"/>
            <a:endParaRPr lang="en-US" dirty="0">
              <a:latin typeface="微软雅黑" panose="020B0503020204020204" pitchFamily="34" charset="-122"/>
            </a:endParaRPr>
          </a:p>
        </p:txBody>
      </p:sp>
      <p:sp>
        <p:nvSpPr>
          <p:cNvPr id="8" name="Oval 7"/>
          <p:cNvSpPr/>
          <p:nvPr/>
        </p:nvSpPr>
        <p:spPr bwMode="auto">
          <a:xfrm>
            <a:off x="2292169" y="2500541"/>
            <a:ext cx="150725" cy="150771"/>
          </a:xfrm>
          <a:prstGeom prst="ellipse">
            <a:avLst/>
          </a:prstGeom>
          <a:solidFill>
            <a:schemeClr val="bg1"/>
          </a:solidFill>
          <a:ln w="9525">
            <a:noFill/>
            <a:round/>
          </a:ln>
        </p:spPr>
        <p:txBody>
          <a:bodyPr vert="horz" wrap="square" lIns="68580" tIns="34290" rIns="68580" bIns="34290" numCol="1" rtlCol="0" anchor="t" anchorCtr="0" compatLnSpc="1"/>
          <a:lstStyle/>
          <a:p>
            <a:pPr algn="ctr"/>
            <a:endParaRPr lang="en-US" dirty="0">
              <a:latin typeface="微软雅黑" panose="020B0503020204020204" pitchFamily="34" charset="-122"/>
            </a:endParaRPr>
          </a:p>
        </p:txBody>
      </p:sp>
      <p:sp>
        <p:nvSpPr>
          <p:cNvPr id="9" name="Oval 8"/>
          <p:cNvSpPr/>
          <p:nvPr/>
        </p:nvSpPr>
        <p:spPr bwMode="auto">
          <a:xfrm>
            <a:off x="3577179" y="2836878"/>
            <a:ext cx="150725" cy="150771"/>
          </a:xfrm>
          <a:prstGeom prst="ellipse">
            <a:avLst/>
          </a:prstGeom>
          <a:solidFill>
            <a:schemeClr val="bg1"/>
          </a:solidFill>
          <a:ln w="9525">
            <a:noFill/>
            <a:round/>
          </a:ln>
        </p:spPr>
        <p:txBody>
          <a:bodyPr vert="horz" wrap="square" lIns="68580" tIns="34290" rIns="68580" bIns="34290" numCol="1" rtlCol="0" anchor="t" anchorCtr="0" compatLnSpc="1"/>
          <a:lstStyle/>
          <a:p>
            <a:pPr algn="ctr"/>
            <a:endParaRPr lang="en-US" dirty="0">
              <a:latin typeface="微软雅黑" panose="020B0503020204020204" pitchFamily="34" charset="-122"/>
            </a:endParaRPr>
          </a:p>
        </p:txBody>
      </p:sp>
      <p:sp>
        <p:nvSpPr>
          <p:cNvPr id="10" name="Oval 9"/>
          <p:cNvSpPr/>
          <p:nvPr/>
        </p:nvSpPr>
        <p:spPr bwMode="auto">
          <a:xfrm>
            <a:off x="4777196" y="2446357"/>
            <a:ext cx="75362" cy="75386"/>
          </a:xfrm>
          <a:prstGeom prst="ellipse">
            <a:avLst/>
          </a:prstGeom>
          <a:solidFill>
            <a:schemeClr val="bg1"/>
          </a:solidFill>
          <a:ln w="9525">
            <a:noFill/>
            <a:round/>
          </a:ln>
        </p:spPr>
        <p:txBody>
          <a:bodyPr vert="horz" wrap="square" lIns="68580" tIns="34290" rIns="68580" bIns="34290" numCol="1" rtlCol="0" anchor="t" anchorCtr="0" compatLnSpc="1"/>
          <a:lstStyle/>
          <a:p>
            <a:pPr algn="ctr"/>
            <a:endParaRPr lang="en-US" dirty="0">
              <a:latin typeface="微软雅黑" panose="020B0503020204020204" pitchFamily="34" charset="-122"/>
            </a:endParaRPr>
          </a:p>
        </p:txBody>
      </p:sp>
      <p:sp>
        <p:nvSpPr>
          <p:cNvPr id="11" name="Oval 10"/>
          <p:cNvSpPr/>
          <p:nvPr/>
        </p:nvSpPr>
        <p:spPr bwMode="auto">
          <a:xfrm>
            <a:off x="5844181" y="2500541"/>
            <a:ext cx="75362" cy="75386"/>
          </a:xfrm>
          <a:prstGeom prst="ellipse">
            <a:avLst/>
          </a:prstGeom>
          <a:solidFill>
            <a:schemeClr val="bg1"/>
          </a:solidFill>
          <a:ln w="9525">
            <a:noFill/>
            <a:round/>
          </a:ln>
        </p:spPr>
        <p:txBody>
          <a:bodyPr vert="horz" wrap="square" lIns="68580" tIns="34290" rIns="68580" bIns="34290" numCol="1" rtlCol="0" anchor="t" anchorCtr="0" compatLnSpc="1"/>
          <a:lstStyle/>
          <a:p>
            <a:pPr algn="ctr"/>
            <a:endParaRPr lang="en-US" dirty="0">
              <a:latin typeface="微软雅黑" panose="020B0503020204020204" pitchFamily="34" charset="-122"/>
            </a:endParaRPr>
          </a:p>
        </p:txBody>
      </p:sp>
      <p:sp>
        <p:nvSpPr>
          <p:cNvPr id="13" name="Freeform 5"/>
          <p:cNvSpPr/>
          <p:nvPr/>
        </p:nvSpPr>
        <p:spPr bwMode="auto">
          <a:xfrm rot="8375884">
            <a:off x="1492330" y="1344426"/>
            <a:ext cx="1779575" cy="77005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ln>
        </p:spPr>
        <p:txBody>
          <a:bodyPr vert="horz" wrap="square" lIns="68580" tIns="34290" rIns="68580" bIns="34290" numCol="1" anchor="t" anchorCtr="0" compatLnSpc="1"/>
          <a:lstStyle/>
          <a:p>
            <a:endParaRPr lang="en-US" dirty="0">
              <a:latin typeface="微软雅黑" panose="020B0503020204020204" pitchFamily="34" charset="-122"/>
            </a:endParaRPr>
          </a:p>
        </p:txBody>
      </p:sp>
      <p:sp>
        <p:nvSpPr>
          <p:cNvPr id="16" name="Freeform 5"/>
          <p:cNvSpPr/>
          <p:nvPr/>
        </p:nvSpPr>
        <p:spPr bwMode="auto">
          <a:xfrm rot="7494101">
            <a:off x="3300840" y="1923457"/>
            <a:ext cx="1571667" cy="67966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ln>
        </p:spPr>
        <p:txBody>
          <a:bodyPr vert="horz" wrap="square" lIns="68580" tIns="34290" rIns="68580" bIns="34290" numCol="1" anchor="t" anchorCtr="0" compatLnSpc="1"/>
          <a:lstStyle/>
          <a:p>
            <a:endParaRPr lang="en-US" dirty="0">
              <a:latin typeface="微软雅黑" panose="020B0503020204020204" pitchFamily="34" charset="-122"/>
            </a:endParaRPr>
          </a:p>
        </p:txBody>
      </p:sp>
      <p:sp>
        <p:nvSpPr>
          <p:cNvPr id="19" name="Freeform 5"/>
          <p:cNvSpPr/>
          <p:nvPr/>
        </p:nvSpPr>
        <p:spPr bwMode="auto">
          <a:xfrm rot="7358619">
            <a:off x="5521273" y="1559041"/>
            <a:ext cx="1524500" cy="659271"/>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ln>
        </p:spPr>
        <p:txBody>
          <a:bodyPr vert="horz" wrap="square" lIns="68580" tIns="34290" rIns="68580" bIns="34290" numCol="1" anchor="t" anchorCtr="0" compatLnSpc="1"/>
          <a:lstStyle/>
          <a:p>
            <a:endParaRPr lang="en-US" baseline="-25000" dirty="0">
              <a:latin typeface="微软雅黑" panose="020B0503020204020204" pitchFamily="34" charset="-122"/>
            </a:endParaRPr>
          </a:p>
        </p:txBody>
      </p:sp>
      <p:sp>
        <p:nvSpPr>
          <p:cNvPr id="22" name="Freeform 5"/>
          <p:cNvSpPr/>
          <p:nvPr/>
        </p:nvSpPr>
        <p:spPr bwMode="auto">
          <a:xfrm rot="3380677">
            <a:off x="330602" y="2388979"/>
            <a:ext cx="1780125" cy="7698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ln>
        </p:spPr>
        <p:txBody>
          <a:bodyPr vert="horz" wrap="square" lIns="68580" tIns="34290" rIns="68580" bIns="34290" numCol="1" anchor="t" anchorCtr="0" compatLnSpc="1"/>
          <a:lstStyle/>
          <a:p>
            <a:endParaRPr lang="en-US" dirty="0">
              <a:latin typeface="微软雅黑" panose="020B0503020204020204" pitchFamily="34" charset="-122"/>
            </a:endParaRPr>
          </a:p>
        </p:txBody>
      </p:sp>
      <p:sp>
        <p:nvSpPr>
          <p:cNvPr id="25" name="Freeform 5"/>
          <p:cNvSpPr/>
          <p:nvPr/>
        </p:nvSpPr>
        <p:spPr bwMode="auto">
          <a:xfrm rot="3467410">
            <a:off x="1993596" y="2799719"/>
            <a:ext cx="1571667" cy="67966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ln>
        </p:spPr>
        <p:txBody>
          <a:bodyPr vert="horz" wrap="square" lIns="68580" tIns="34290" rIns="68580" bIns="34290" numCol="1" anchor="t" anchorCtr="0" compatLnSpc="1"/>
          <a:lstStyle/>
          <a:p>
            <a:endParaRPr lang="en-US" dirty="0">
              <a:latin typeface="微软雅黑" panose="020B0503020204020204" pitchFamily="34" charset="-122"/>
            </a:endParaRPr>
          </a:p>
        </p:txBody>
      </p:sp>
      <p:sp>
        <p:nvSpPr>
          <p:cNvPr id="28" name="Freeform 5"/>
          <p:cNvSpPr/>
          <p:nvPr/>
        </p:nvSpPr>
        <p:spPr bwMode="auto">
          <a:xfrm rot="2257082">
            <a:off x="4662566" y="2613538"/>
            <a:ext cx="1524030" cy="659475"/>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ln>
        </p:spPr>
        <p:txBody>
          <a:bodyPr vert="horz" wrap="square" lIns="68580" tIns="34290" rIns="68580" bIns="34290" numCol="1" anchor="t" anchorCtr="0" compatLnSpc="1"/>
          <a:lstStyle/>
          <a:p>
            <a:endParaRPr lang="en-US" dirty="0">
              <a:latin typeface="微软雅黑" panose="020B0503020204020204" pitchFamily="34" charset="-122"/>
            </a:endParaRPr>
          </a:p>
        </p:txBody>
      </p:sp>
      <p:sp>
        <p:nvSpPr>
          <p:cNvPr id="52" name="TextBox 51"/>
          <p:cNvSpPr txBox="1"/>
          <p:nvPr/>
        </p:nvSpPr>
        <p:spPr>
          <a:xfrm>
            <a:off x="1000349" y="3857737"/>
            <a:ext cx="7143302" cy="526298"/>
          </a:xfrm>
          <a:prstGeom prst="rect">
            <a:avLst/>
          </a:prstGeom>
          <a:noFill/>
        </p:spPr>
        <p:txBody>
          <a:bodyPr wrap="square" lIns="68580" tIns="34290" rIns="68580" bIns="34290" rtlCol="0">
            <a:spAutoFit/>
          </a:bodyPr>
          <a:lstStyle/>
          <a:p>
            <a:pPr algn="just">
              <a:lnSpc>
                <a:spcPct val="110000"/>
              </a:lnSpc>
              <a:spcBef>
                <a:spcPct val="0"/>
              </a:spcBef>
              <a:buNone/>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点击此出编辑文本内容，以表达您的项目详细资料，建议您在展示时采用微软雅黑字体。您也可以根据您的实际需求对文档之中的字体、图标、图片进行进一步修改美化，标题数字等都可以通过点击和重新输入进行更改，顶部“开始”面板中可以对字体、字号、颜色、行距等进行修改。</a:t>
            </a: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 Placeholder 2"/>
          <p:cNvSpPr txBox="1"/>
          <p:nvPr/>
        </p:nvSpPr>
        <p:spPr>
          <a:xfrm rot="3078141">
            <a:off x="429684" y="2630972"/>
            <a:ext cx="1510561"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关键词</a:t>
            </a:r>
            <a:endParaRPr lang="en-US" altLang="zh-CN" sz="1400" dirty="0">
              <a:solidFill>
                <a:schemeClr val="bg1"/>
              </a:solidFill>
              <a:latin typeface="Bebas Neue" panose="020B0606020202050201" pitchFamily="34" charset="0"/>
              <a:ea typeface="微软雅黑" panose="020B0503020204020204" pitchFamily="34" charset="-122"/>
            </a:endParaRPr>
          </a:p>
        </p:txBody>
      </p:sp>
      <p:sp>
        <p:nvSpPr>
          <p:cNvPr id="33" name="Text Placeholder 2"/>
          <p:cNvSpPr txBox="1"/>
          <p:nvPr/>
        </p:nvSpPr>
        <p:spPr>
          <a:xfrm rot="3078141">
            <a:off x="1998340" y="2999046"/>
            <a:ext cx="1510561"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关键词</a:t>
            </a:r>
            <a:endParaRPr lang="en-US" altLang="zh-CN" sz="1400" dirty="0">
              <a:solidFill>
                <a:schemeClr val="bg1"/>
              </a:solidFill>
              <a:latin typeface="Bebas Neue" panose="020B0606020202050201" pitchFamily="34" charset="0"/>
              <a:ea typeface="微软雅黑" panose="020B0503020204020204" pitchFamily="34" charset="-122"/>
            </a:endParaRPr>
          </a:p>
        </p:txBody>
      </p:sp>
      <p:sp>
        <p:nvSpPr>
          <p:cNvPr id="34" name="Text Placeholder 2"/>
          <p:cNvSpPr txBox="1"/>
          <p:nvPr/>
        </p:nvSpPr>
        <p:spPr>
          <a:xfrm rot="2171329">
            <a:off x="4688948" y="2816741"/>
            <a:ext cx="1510095" cy="196396"/>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关键词</a:t>
            </a:r>
            <a:endParaRPr lang="en-US" altLang="zh-CN" sz="1400" dirty="0">
              <a:solidFill>
                <a:schemeClr val="bg1"/>
              </a:solidFill>
              <a:latin typeface="Bebas Neue" panose="020B0606020202050201" pitchFamily="34" charset="0"/>
              <a:ea typeface="微软雅黑" panose="020B0503020204020204" pitchFamily="34" charset="-122"/>
            </a:endParaRPr>
          </a:p>
        </p:txBody>
      </p:sp>
      <p:sp>
        <p:nvSpPr>
          <p:cNvPr id="35" name="Text Placeholder 2"/>
          <p:cNvSpPr txBox="1"/>
          <p:nvPr/>
        </p:nvSpPr>
        <p:spPr>
          <a:xfrm rot="19364383">
            <a:off x="1612484" y="1604650"/>
            <a:ext cx="1510095" cy="196396"/>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关键词</a:t>
            </a:r>
            <a:endParaRPr lang="en-US" altLang="zh-CN" sz="1400" dirty="0">
              <a:solidFill>
                <a:schemeClr val="bg1"/>
              </a:solidFill>
              <a:latin typeface="Bebas Neue" panose="020B0606020202050201" pitchFamily="34" charset="0"/>
              <a:ea typeface="微软雅黑" panose="020B0503020204020204" pitchFamily="34" charset="-122"/>
            </a:endParaRPr>
          </a:p>
        </p:txBody>
      </p:sp>
      <p:sp>
        <p:nvSpPr>
          <p:cNvPr id="36" name="Text Placeholder 2"/>
          <p:cNvSpPr txBox="1"/>
          <p:nvPr/>
        </p:nvSpPr>
        <p:spPr>
          <a:xfrm rot="19364383">
            <a:off x="3350532" y="2164006"/>
            <a:ext cx="1510095" cy="196396"/>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关键词</a:t>
            </a:r>
            <a:endParaRPr lang="en-US" altLang="zh-CN" sz="1400" dirty="0">
              <a:solidFill>
                <a:schemeClr val="bg1"/>
              </a:solidFill>
              <a:latin typeface="Bebas Neue" panose="020B0606020202050201" pitchFamily="34" charset="0"/>
              <a:ea typeface="微软雅黑" panose="020B0503020204020204" pitchFamily="34" charset="-122"/>
            </a:endParaRPr>
          </a:p>
        </p:txBody>
      </p:sp>
      <p:sp>
        <p:nvSpPr>
          <p:cNvPr id="37" name="Text Placeholder 2"/>
          <p:cNvSpPr txBox="1"/>
          <p:nvPr/>
        </p:nvSpPr>
        <p:spPr>
          <a:xfrm rot="19364383">
            <a:off x="5485034" y="1842401"/>
            <a:ext cx="1510095" cy="196396"/>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b="1" dirty="0">
                <a:solidFill>
                  <a:schemeClr val="bg1"/>
                </a:solidFill>
                <a:latin typeface="微软雅黑" panose="020B0503020204020204" pitchFamily="34" charset="-122"/>
                <a:ea typeface="微软雅黑" panose="020B0503020204020204" pitchFamily="34" charset="-122"/>
              </a:rPr>
              <a:t>关键词</a:t>
            </a:r>
            <a:endParaRPr lang="en-US" altLang="zh-CN" sz="1400" dirty="0">
              <a:solidFill>
                <a:schemeClr val="bg1"/>
              </a:solidFill>
              <a:latin typeface="Bebas Neue" panose="020B0606020202050201"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t="27336"/>
          <a:stretch>
            <a:fillRect/>
          </a:stretch>
        </p:blipFill>
        <p:spPr>
          <a:xfrm>
            <a:off x="335902" y="746449"/>
            <a:ext cx="8528180" cy="3735870"/>
          </a:xfrm>
          <a:prstGeom prst="rect">
            <a:avLst/>
          </a:prstGeom>
        </p:spPr>
      </p:pic>
      <p:sp>
        <p:nvSpPr>
          <p:cNvPr id="14" name="Oval 55"/>
          <p:cNvSpPr/>
          <p:nvPr/>
        </p:nvSpPr>
        <p:spPr>
          <a:xfrm>
            <a:off x="2619352" y="2518409"/>
            <a:ext cx="218517" cy="218517"/>
          </a:xfrm>
          <a:prstGeom prst="ellips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grpSp>
        <p:nvGrpSpPr>
          <p:cNvPr id="15" name="Group 59"/>
          <p:cNvGrpSpPr/>
          <p:nvPr/>
        </p:nvGrpSpPr>
        <p:grpSpPr>
          <a:xfrm>
            <a:off x="1128876" y="2318375"/>
            <a:ext cx="1202694" cy="646331"/>
            <a:chOff x="4928372" y="1811168"/>
            <a:chExt cx="978408" cy="525799"/>
          </a:xfrm>
        </p:grpSpPr>
        <p:sp>
          <p:nvSpPr>
            <p:cNvPr id="16"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17" name="TextBox 61"/>
            <p:cNvSpPr txBox="1"/>
            <p:nvPr/>
          </p:nvSpPr>
          <p:spPr>
            <a:xfrm>
              <a:off x="5037722" y="1811168"/>
              <a:ext cx="531015" cy="525799"/>
            </a:xfrm>
            <a:prstGeom prst="rect">
              <a:avLst/>
            </a:prstGeom>
            <a:noFill/>
          </p:spPr>
          <p:txBody>
            <a:bodyPr wrap="none" rtlCol="0">
              <a:spAutoFit/>
            </a:bodyPr>
            <a:lstStyle/>
            <a:p>
              <a:pPr algn="ctr"/>
              <a:r>
                <a:rPr lang="en-US" sz="3600" b="1" dirty="0">
                  <a:solidFill>
                    <a:schemeClr val="bg1"/>
                  </a:solidFill>
                  <a:cs typeface="+mn-ea"/>
                  <a:sym typeface="+mn-lt"/>
                </a:rPr>
                <a:t>04</a:t>
              </a:r>
              <a:endParaRPr lang="en-GB" sz="3600" b="1" dirty="0">
                <a:solidFill>
                  <a:schemeClr val="bg1"/>
                </a:solidFill>
                <a:cs typeface="+mn-ea"/>
                <a:sym typeface="+mn-lt"/>
              </a:endParaRPr>
            </a:p>
          </p:txBody>
        </p:sp>
      </p:grpSp>
      <p:grpSp>
        <p:nvGrpSpPr>
          <p:cNvPr id="18" name="Group 71"/>
          <p:cNvGrpSpPr/>
          <p:nvPr/>
        </p:nvGrpSpPr>
        <p:grpSpPr>
          <a:xfrm>
            <a:off x="2838761" y="2351190"/>
            <a:ext cx="3119605" cy="1187920"/>
            <a:chOff x="6570862" y="1871037"/>
            <a:chExt cx="4159474" cy="1583886"/>
          </a:xfrm>
        </p:grpSpPr>
        <p:sp>
          <p:nvSpPr>
            <p:cNvPr id="19" name="TextBox 72"/>
            <p:cNvSpPr txBox="1"/>
            <p:nvPr/>
          </p:nvSpPr>
          <p:spPr>
            <a:xfrm>
              <a:off x="6671998" y="1871037"/>
              <a:ext cx="2161276" cy="697622"/>
            </a:xfrm>
            <a:prstGeom prst="rect">
              <a:avLst/>
            </a:prstGeom>
            <a:noFill/>
          </p:spPr>
          <p:txBody>
            <a:bodyPr wrap="none" rtlCol="0">
              <a:spAutoFit/>
            </a:bodyPr>
            <a:lstStyle/>
            <a:p>
              <a:pPr>
                <a:buNone/>
              </a:pPr>
              <a:r>
                <a:rPr lang="zh-CN" altLang="en-US" sz="2800" b="1" dirty="0">
                  <a:solidFill>
                    <a:schemeClr val="accent1"/>
                  </a:solidFill>
                  <a:latin typeface="微软雅黑" panose="020B0503020204020204" pitchFamily="34" charset="-122"/>
                  <a:ea typeface="微软雅黑" panose="020B0503020204020204" pitchFamily="34" charset="-122"/>
                </a:rPr>
                <a:t>投资回报</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570862" y="2962476"/>
              <a:ext cx="4159474" cy="492447"/>
            </a:xfrm>
            <a:prstGeom prst="rect">
              <a:avLst/>
            </a:prstGeom>
          </p:spPr>
          <p:txBody>
            <a:bodyPr wrap="square">
              <a:spAutoFit/>
            </a:bodyPr>
            <a:lstStyle/>
            <a:p>
              <a:r>
                <a:rPr lang="en-GB" sz="900" dirty="0">
                  <a:solidFill>
                    <a:schemeClr val="bg1"/>
                  </a:solidFill>
                  <a:cs typeface="+mn-ea"/>
                  <a:sym typeface="+mn-lt"/>
                </a:rPr>
                <a:t>Lorem ipsum </a:t>
              </a:r>
              <a:r>
                <a:rPr lang="en-GB" sz="900" dirty="0" err="1">
                  <a:solidFill>
                    <a:schemeClr val="bg1"/>
                  </a:solidFill>
                  <a:cs typeface="+mn-ea"/>
                  <a:sym typeface="+mn-lt"/>
                </a:rPr>
                <a:t>dolor</a:t>
              </a:r>
              <a:r>
                <a:rPr lang="en-GB" sz="900" dirty="0">
                  <a:solidFill>
                    <a:schemeClr val="bg1"/>
                  </a:solidFill>
                  <a:cs typeface="+mn-ea"/>
                  <a:sym typeface="+mn-lt"/>
                </a:rPr>
                <a:t> sit </a:t>
              </a:r>
              <a:r>
                <a:rPr lang="en-GB" sz="900" dirty="0" err="1">
                  <a:solidFill>
                    <a:schemeClr val="bg1"/>
                  </a:solidFill>
                  <a:cs typeface="+mn-ea"/>
                  <a:sym typeface="+mn-lt"/>
                </a:rPr>
                <a:t>amet</a:t>
              </a:r>
              <a:r>
                <a:rPr lang="en-GB" sz="900" dirty="0">
                  <a:solidFill>
                    <a:schemeClr val="bg1"/>
                  </a:solidFill>
                  <a:cs typeface="+mn-ea"/>
                  <a:sym typeface="+mn-lt"/>
                </a:rPr>
                <a:t>, </a:t>
              </a:r>
              <a:r>
                <a:rPr lang="en-GB" sz="900" dirty="0" err="1">
                  <a:solidFill>
                    <a:schemeClr val="bg1"/>
                  </a:solidFill>
                  <a:cs typeface="+mn-ea"/>
                  <a:sym typeface="+mn-lt"/>
                </a:rPr>
                <a:t>consectetur</a:t>
              </a:r>
              <a:r>
                <a:rPr lang="en-GB" sz="900" dirty="0">
                  <a:solidFill>
                    <a:schemeClr val="bg1"/>
                  </a:solidFill>
                  <a:cs typeface="+mn-ea"/>
                  <a:sym typeface="+mn-lt"/>
                </a:rPr>
                <a:t> </a:t>
              </a:r>
              <a:r>
                <a:rPr lang="en-GB" sz="900" dirty="0" err="1">
                  <a:solidFill>
                    <a:schemeClr val="bg1"/>
                  </a:solidFill>
                  <a:cs typeface="+mn-ea"/>
                  <a:sym typeface="+mn-lt"/>
                </a:rPr>
                <a:t>adipiscing</a:t>
              </a:r>
              <a:r>
                <a:rPr lang="en-GB" sz="900" dirty="0">
                  <a:solidFill>
                    <a:schemeClr val="bg1"/>
                  </a:solidFill>
                  <a:cs typeface="+mn-ea"/>
                  <a:sym typeface="+mn-lt"/>
                </a:rPr>
                <a:t> </a:t>
              </a:r>
              <a:r>
                <a:rPr lang="en-GB" sz="900" dirty="0" err="1">
                  <a:solidFill>
                    <a:schemeClr val="bg1"/>
                  </a:solidFill>
                  <a:cs typeface="+mn-ea"/>
                  <a:sym typeface="+mn-lt"/>
                </a:rPr>
                <a:t>elit</a:t>
              </a:r>
              <a:r>
                <a:rPr lang="en-GB" sz="900" dirty="0">
                  <a:solidFill>
                    <a:schemeClr val="bg1"/>
                  </a:solidFill>
                  <a:cs typeface="+mn-ea"/>
                  <a:sym typeface="+mn-lt"/>
                </a:rPr>
                <a:t>. </a:t>
              </a:r>
              <a:r>
                <a:rPr lang="en-GB" sz="900" dirty="0" err="1">
                  <a:solidFill>
                    <a:schemeClr val="bg1"/>
                  </a:solidFill>
                  <a:cs typeface="+mn-ea"/>
                  <a:sym typeface="+mn-lt"/>
                </a:rPr>
                <a:t>Nulla</a:t>
              </a:r>
              <a:r>
                <a:rPr lang="en-GB" sz="900" dirty="0">
                  <a:solidFill>
                    <a:schemeClr val="bg1"/>
                  </a:solidFill>
                  <a:cs typeface="+mn-ea"/>
                  <a:sym typeface="+mn-lt"/>
                </a:rPr>
                <a:t> </a:t>
              </a:r>
              <a:r>
                <a:rPr lang="en-GB" sz="900" dirty="0" err="1">
                  <a:solidFill>
                    <a:schemeClr val="bg1"/>
                  </a:solidFill>
                  <a:cs typeface="+mn-ea"/>
                  <a:sym typeface="+mn-lt"/>
                </a:rPr>
                <a:t>pretium</a:t>
              </a:r>
              <a:r>
                <a:rPr lang="en-GB" sz="900" dirty="0">
                  <a:solidFill>
                    <a:schemeClr val="bg1"/>
                  </a:solidFill>
                  <a:cs typeface="+mn-ea"/>
                  <a:sym typeface="+mn-lt"/>
                </a:rPr>
                <a:t>, </a:t>
              </a:r>
              <a:r>
                <a:rPr lang="en-GB" sz="900" dirty="0" err="1">
                  <a:solidFill>
                    <a:schemeClr val="bg1"/>
                  </a:solidFill>
                  <a:cs typeface="+mn-ea"/>
                  <a:sym typeface="+mn-lt"/>
                </a:rPr>
                <a:t>lacus</a:t>
              </a:r>
              <a:r>
                <a:rPr lang="en-GB" sz="900" dirty="0">
                  <a:solidFill>
                    <a:schemeClr val="bg1"/>
                  </a:solidFill>
                  <a:cs typeface="+mn-ea"/>
                  <a:sym typeface="+mn-lt"/>
                </a:rPr>
                <a:t> ac </a:t>
              </a:r>
              <a:r>
                <a:rPr lang="en-GB" sz="900" dirty="0" err="1">
                  <a:solidFill>
                    <a:schemeClr val="bg1"/>
                  </a:solidFill>
                  <a:cs typeface="+mn-ea"/>
                  <a:sym typeface="+mn-lt"/>
                </a:rPr>
                <a:t>aliquet</a:t>
              </a:r>
              <a:r>
                <a:rPr lang="en-GB" sz="900" dirty="0">
                  <a:solidFill>
                    <a:schemeClr val="bg1"/>
                  </a:solidFill>
                  <a:cs typeface="+mn-ea"/>
                  <a:sym typeface="+mn-lt"/>
                </a:rPr>
                <a:t> </a:t>
              </a:r>
              <a:r>
                <a:rPr lang="en-GB" sz="900" dirty="0" err="1">
                  <a:solidFill>
                    <a:schemeClr val="bg1"/>
                  </a:solidFill>
                  <a:cs typeface="+mn-ea"/>
                  <a:sym typeface="+mn-lt"/>
                </a:rPr>
                <a:t>facilisis</a:t>
              </a:r>
              <a:endParaRPr lang="en-GB" sz="900" dirty="0">
                <a:solidFill>
                  <a:schemeClr val="bg1"/>
                </a:solidFill>
                <a:cs typeface="+mn-ea"/>
                <a:sym typeface="+mn-lt"/>
              </a:endParaRPr>
            </a:p>
          </p:txBody>
        </p:sp>
      </p:grpSp>
    </p:spTree>
    <p:custDataLst>
      <p:tags r:id="rId2"/>
    </p:custData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1"/>
          <a:srcRect r="62462"/>
          <a:stretch>
            <a:fillRect/>
          </a:stretch>
        </p:blipFill>
        <p:spPr>
          <a:xfrm>
            <a:off x="2710" y="3522"/>
            <a:ext cx="3431023" cy="5141270"/>
          </a:xfrm>
          <a:prstGeom prst="rect">
            <a:avLst/>
          </a:prstGeom>
        </p:spPr>
      </p:pic>
      <p:sp>
        <p:nvSpPr>
          <p:cNvPr id="55" name="Rectangle 54"/>
          <p:cNvSpPr/>
          <p:nvPr/>
        </p:nvSpPr>
        <p:spPr>
          <a:xfrm>
            <a:off x="1114348" y="1427561"/>
            <a:ext cx="1288867" cy="2228172"/>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2" name="Title 1"/>
          <p:cNvSpPr>
            <a:spLocks noGrp="1"/>
          </p:cNvSpPr>
          <p:nvPr>
            <p:ph type="title"/>
          </p:nvPr>
        </p:nvSpPr>
        <p:spPr>
          <a:xfrm>
            <a:off x="1012038" y="2085718"/>
            <a:ext cx="2180262" cy="600920"/>
          </a:xfrm>
        </p:spPr>
        <p:txBody>
          <a:bodyPr>
            <a:noAutofit/>
          </a:bodyPr>
          <a:lstStyle/>
          <a:p>
            <a:r>
              <a:rPr lang="zh-CN" altLang="en-US" sz="4800" dirty="0">
                <a:latin typeface="微软雅黑" panose="020B0503020204020204" pitchFamily="34" charset="-122"/>
                <a:ea typeface="微软雅黑" panose="020B0503020204020204" pitchFamily="34" charset="-122"/>
                <a:cs typeface="+mn-ea"/>
                <a:sym typeface="+mn-lt"/>
              </a:rPr>
              <a:t>目录</a:t>
            </a:r>
            <a:endParaRPr lang="en-US" sz="4800" dirty="0">
              <a:latin typeface="微软雅黑" panose="020B0503020204020204" pitchFamily="34" charset="-122"/>
              <a:ea typeface="微软雅黑" panose="020B0503020204020204" pitchFamily="34" charset="-122"/>
              <a:cs typeface="+mn-ea"/>
              <a:sym typeface="+mn-lt"/>
            </a:endParaRPr>
          </a:p>
        </p:txBody>
      </p:sp>
      <p:sp>
        <p:nvSpPr>
          <p:cNvPr id="3" name="Footer Placeholder 2"/>
          <p:cNvSpPr>
            <a:spLocks noGrp="1"/>
          </p:cNvSpPr>
          <p:nvPr>
            <p:ph type="ftr" sz="quarter" idx="11"/>
          </p:nvPr>
        </p:nvSpPr>
        <p:spPr>
          <a:xfrm>
            <a:off x="215195" y="2967929"/>
            <a:ext cx="3086100" cy="273844"/>
          </a:xfrm>
        </p:spPr>
        <p:txBody>
          <a:bodyPr/>
          <a:lstStyle/>
          <a:p>
            <a:r>
              <a:rPr lang="en-US" sz="1000" dirty="0">
                <a:solidFill>
                  <a:schemeClr val="tx1">
                    <a:lumMod val="50000"/>
                    <a:lumOff val="50000"/>
                  </a:schemeClr>
                </a:solidFill>
                <a:cs typeface="+mn-ea"/>
                <a:sym typeface="+mn-lt"/>
              </a:rPr>
              <a:t>Click Here To Change Your Subtitle</a:t>
            </a:r>
            <a:endParaRPr lang="en-US" sz="1000" dirty="0">
              <a:solidFill>
                <a:schemeClr val="tx1">
                  <a:lumMod val="50000"/>
                  <a:lumOff val="50000"/>
                </a:schemeClr>
              </a:solidFill>
              <a:cs typeface="+mn-ea"/>
              <a:sym typeface="+mn-lt"/>
            </a:endParaRPr>
          </a:p>
        </p:txBody>
      </p:sp>
      <p:sp>
        <p:nvSpPr>
          <p:cNvPr id="56" name="Oval 55"/>
          <p:cNvSpPr/>
          <p:nvPr/>
        </p:nvSpPr>
        <p:spPr>
          <a:xfrm>
            <a:off x="4680456" y="1318303"/>
            <a:ext cx="218517" cy="218517"/>
          </a:xfrm>
          <a:prstGeom prst="ellips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57" name="Oval 56"/>
          <p:cNvSpPr/>
          <p:nvPr/>
        </p:nvSpPr>
        <p:spPr>
          <a:xfrm>
            <a:off x="4680456" y="2214721"/>
            <a:ext cx="218517" cy="21851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58" name="Oval 57"/>
          <p:cNvSpPr/>
          <p:nvPr/>
        </p:nvSpPr>
        <p:spPr>
          <a:xfrm>
            <a:off x="4680456" y="3111139"/>
            <a:ext cx="218517" cy="218517"/>
          </a:xfrm>
          <a:prstGeom prst="ellipse">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59" name="Oval 58"/>
          <p:cNvSpPr/>
          <p:nvPr/>
        </p:nvSpPr>
        <p:spPr>
          <a:xfrm>
            <a:off x="4680456" y="4007557"/>
            <a:ext cx="218517" cy="218517"/>
          </a:xfrm>
          <a:prstGeom prst="ellipse">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grpSp>
        <p:nvGrpSpPr>
          <p:cNvPr id="60" name="Group 59"/>
          <p:cNvGrpSpPr/>
          <p:nvPr/>
        </p:nvGrpSpPr>
        <p:grpSpPr>
          <a:xfrm>
            <a:off x="3696279" y="1245824"/>
            <a:ext cx="733806" cy="363474"/>
            <a:chOff x="4928372" y="1814284"/>
            <a:chExt cx="978408" cy="484632"/>
          </a:xfrm>
        </p:grpSpPr>
        <p:sp>
          <p:nvSpPr>
            <p:cNvPr id="61"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62" name="TextBox 61"/>
            <p:cNvSpPr txBox="1"/>
            <p:nvPr/>
          </p:nvSpPr>
          <p:spPr>
            <a:xfrm>
              <a:off x="5049741" y="1856545"/>
              <a:ext cx="506977" cy="430887"/>
            </a:xfrm>
            <a:prstGeom prst="rect">
              <a:avLst/>
            </a:prstGeom>
            <a:noFill/>
          </p:spPr>
          <p:txBody>
            <a:bodyPr wrap="none" rtlCol="0">
              <a:spAutoFit/>
            </a:bodyPr>
            <a:lstStyle/>
            <a:p>
              <a:pPr algn="ctr"/>
              <a:r>
                <a:rPr lang="en-US" sz="1500" b="1" dirty="0">
                  <a:solidFill>
                    <a:schemeClr val="bg2"/>
                  </a:solidFill>
                  <a:cs typeface="+mn-ea"/>
                  <a:sym typeface="+mn-lt"/>
                </a:rPr>
                <a:t>01</a:t>
              </a:r>
              <a:endParaRPr lang="en-GB" sz="1500" b="1" dirty="0">
                <a:solidFill>
                  <a:schemeClr val="bg2"/>
                </a:solidFill>
                <a:cs typeface="+mn-ea"/>
                <a:sym typeface="+mn-lt"/>
              </a:endParaRPr>
            </a:p>
          </p:txBody>
        </p:sp>
      </p:grpSp>
      <p:grpSp>
        <p:nvGrpSpPr>
          <p:cNvPr id="63" name="Group 62"/>
          <p:cNvGrpSpPr/>
          <p:nvPr/>
        </p:nvGrpSpPr>
        <p:grpSpPr>
          <a:xfrm>
            <a:off x="3696279" y="3935078"/>
            <a:ext cx="733806" cy="363474"/>
            <a:chOff x="4928372" y="5399956"/>
            <a:chExt cx="978408" cy="484632"/>
          </a:xfrm>
        </p:grpSpPr>
        <p:sp>
          <p:nvSpPr>
            <p:cNvPr id="64" name="Pentagon 63"/>
            <p:cNvSpPr/>
            <p:nvPr/>
          </p:nvSpPr>
          <p:spPr>
            <a:xfrm>
              <a:off x="4928372" y="5399956"/>
              <a:ext cx="978408" cy="4846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65" name="TextBox 64"/>
            <p:cNvSpPr txBox="1"/>
            <p:nvPr/>
          </p:nvSpPr>
          <p:spPr>
            <a:xfrm>
              <a:off x="5049741" y="5442217"/>
              <a:ext cx="506977" cy="430887"/>
            </a:xfrm>
            <a:prstGeom prst="rect">
              <a:avLst/>
            </a:prstGeom>
            <a:noFill/>
          </p:spPr>
          <p:txBody>
            <a:bodyPr wrap="none" rtlCol="0">
              <a:spAutoFit/>
            </a:bodyPr>
            <a:lstStyle/>
            <a:p>
              <a:pPr algn="ctr"/>
              <a:r>
                <a:rPr lang="en-US" sz="1500" b="1" dirty="0">
                  <a:solidFill>
                    <a:schemeClr val="bg2"/>
                  </a:solidFill>
                  <a:cs typeface="+mn-ea"/>
                  <a:sym typeface="+mn-lt"/>
                </a:rPr>
                <a:t>04</a:t>
              </a:r>
              <a:endParaRPr lang="en-GB" sz="1500" b="1" dirty="0">
                <a:solidFill>
                  <a:schemeClr val="bg2"/>
                </a:solidFill>
                <a:cs typeface="+mn-ea"/>
                <a:sym typeface="+mn-lt"/>
              </a:endParaRPr>
            </a:p>
          </p:txBody>
        </p:sp>
      </p:grpSp>
      <p:grpSp>
        <p:nvGrpSpPr>
          <p:cNvPr id="66" name="Group 65"/>
          <p:cNvGrpSpPr/>
          <p:nvPr/>
        </p:nvGrpSpPr>
        <p:grpSpPr>
          <a:xfrm>
            <a:off x="3696279" y="3038660"/>
            <a:ext cx="733806" cy="363474"/>
            <a:chOff x="4928372" y="4204732"/>
            <a:chExt cx="978408" cy="484632"/>
          </a:xfrm>
        </p:grpSpPr>
        <p:sp>
          <p:nvSpPr>
            <p:cNvPr id="67" name="Pentagon 66"/>
            <p:cNvSpPr/>
            <p:nvPr/>
          </p:nvSpPr>
          <p:spPr>
            <a:xfrm>
              <a:off x="4928372" y="4204732"/>
              <a:ext cx="978408" cy="48463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68" name="TextBox 67"/>
            <p:cNvSpPr txBox="1"/>
            <p:nvPr/>
          </p:nvSpPr>
          <p:spPr>
            <a:xfrm>
              <a:off x="5049741" y="4246353"/>
              <a:ext cx="506977" cy="430887"/>
            </a:xfrm>
            <a:prstGeom prst="rect">
              <a:avLst/>
            </a:prstGeom>
            <a:noFill/>
          </p:spPr>
          <p:txBody>
            <a:bodyPr wrap="none" rtlCol="0">
              <a:spAutoFit/>
            </a:bodyPr>
            <a:lstStyle/>
            <a:p>
              <a:pPr algn="ctr"/>
              <a:r>
                <a:rPr lang="en-US" sz="1500" b="1" dirty="0">
                  <a:solidFill>
                    <a:schemeClr val="bg2"/>
                  </a:solidFill>
                  <a:cs typeface="+mn-ea"/>
                  <a:sym typeface="+mn-lt"/>
                </a:rPr>
                <a:t>03</a:t>
              </a:r>
              <a:endParaRPr lang="en-GB" sz="1500" b="1" dirty="0">
                <a:solidFill>
                  <a:schemeClr val="bg2"/>
                </a:solidFill>
                <a:cs typeface="+mn-ea"/>
                <a:sym typeface="+mn-lt"/>
              </a:endParaRPr>
            </a:p>
          </p:txBody>
        </p:sp>
      </p:grpSp>
      <p:grpSp>
        <p:nvGrpSpPr>
          <p:cNvPr id="69" name="Group 68"/>
          <p:cNvGrpSpPr/>
          <p:nvPr/>
        </p:nvGrpSpPr>
        <p:grpSpPr>
          <a:xfrm>
            <a:off x="3696279" y="2142242"/>
            <a:ext cx="733806" cy="363474"/>
            <a:chOff x="4928372" y="3009508"/>
            <a:chExt cx="978408" cy="484632"/>
          </a:xfrm>
        </p:grpSpPr>
        <p:sp>
          <p:nvSpPr>
            <p:cNvPr id="70" name="Pentagon 69"/>
            <p:cNvSpPr/>
            <p:nvPr/>
          </p:nvSpPr>
          <p:spPr>
            <a:xfrm>
              <a:off x="4928372" y="3009508"/>
              <a:ext cx="978408"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71" name="TextBox 70"/>
            <p:cNvSpPr txBox="1"/>
            <p:nvPr/>
          </p:nvSpPr>
          <p:spPr>
            <a:xfrm>
              <a:off x="5049741" y="3046076"/>
              <a:ext cx="506977" cy="430887"/>
            </a:xfrm>
            <a:prstGeom prst="rect">
              <a:avLst/>
            </a:prstGeom>
            <a:noFill/>
          </p:spPr>
          <p:txBody>
            <a:bodyPr wrap="none" rtlCol="0">
              <a:spAutoFit/>
            </a:bodyPr>
            <a:lstStyle/>
            <a:p>
              <a:pPr algn="ctr"/>
              <a:r>
                <a:rPr lang="en-US" sz="1500" b="1" dirty="0">
                  <a:solidFill>
                    <a:schemeClr val="bg2"/>
                  </a:solidFill>
                  <a:cs typeface="+mn-ea"/>
                  <a:sym typeface="+mn-lt"/>
                </a:rPr>
                <a:t>02</a:t>
              </a:r>
              <a:endParaRPr lang="en-GB" sz="1500" b="1" dirty="0">
                <a:solidFill>
                  <a:schemeClr val="bg2"/>
                </a:solidFill>
                <a:cs typeface="+mn-ea"/>
                <a:sym typeface="+mn-lt"/>
              </a:endParaRPr>
            </a:p>
          </p:txBody>
        </p:sp>
      </p:grpSp>
      <p:grpSp>
        <p:nvGrpSpPr>
          <p:cNvPr id="72" name="Group 71"/>
          <p:cNvGrpSpPr/>
          <p:nvPr/>
        </p:nvGrpSpPr>
        <p:grpSpPr>
          <a:xfrm>
            <a:off x="5003999" y="1160406"/>
            <a:ext cx="3465890" cy="606782"/>
            <a:chOff x="6671998" y="1909512"/>
            <a:chExt cx="4621187" cy="809040"/>
          </a:xfrm>
        </p:grpSpPr>
        <p:sp>
          <p:nvSpPr>
            <p:cNvPr id="73" name="TextBox 72"/>
            <p:cNvSpPr txBox="1"/>
            <p:nvPr/>
          </p:nvSpPr>
          <p:spPr>
            <a:xfrm>
              <a:off x="6671998" y="1909512"/>
              <a:ext cx="1203748" cy="410369"/>
            </a:xfrm>
            <a:prstGeom prst="rect">
              <a:avLst/>
            </a:prstGeom>
            <a:noFill/>
          </p:spPr>
          <p:txBody>
            <a:bodyPr wrap="none" rtlCol="0">
              <a:spAutoFit/>
            </a:bodyPr>
            <a:lstStyle/>
            <a:p>
              <a:pPr defTabSz="685800">
                <a:defRPr/>
              </a:pPr>
              <a:r>
                <a:rPr lang="zh-CN" altLang="en-US" sz="1400" b="1" dirty="0">
                  <a:solidFill>
                    <a:schemeClr val="accent1"/>
                  </a:solidFill>
                  <a:latin typeface="微软雅黑" panose="020B0503020204020204" pitchFamily="34" charset="-122"/>
                  <a:ea typeface="微软雅黑" panose="020B0503020204020204" pitchFamily="34" charset="-122"/>
                </a:rPr>
                <a:t>项目介绍</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74" name="Rectangle 73"/>
            <p:cNvSpPr/>
            <p:nvPr/>
          </p:nvSpPr>
          <p:spPr>
            <a:xfrm>
              <a:off x="6677642" y="2226106"/>
              <a:ext cx="4615543" cy="492446"/>
            </a:xfrm>
            <a:prstGeom prst="rect">
              <a:avLst/>
            </a:prstGeom>
          </p:spPr>
          <p:txBody>
            <a:bodyPr wrap="square">
              <a:spAutoFit/>
            </a:bodyPr>
            <a:lstStyle/>
            <a:p>
              <a:r>
                <a:rPr lang="en-GB" sz="900" dirty="0">
                  <a:solidFill>
                    <a:schemeClr val="tx1">
                      <a:lumMod val="50000"/>
                      <a:lumOff val="50000"/>
                    </a:schemeClr>
                  </a:solidFill>
                  <a:cs typeface="+mn-ea"/>
                  <a:sym typeface="+mn-lt"/>
                </a:rPr>
                <a:t>Lorem ipsum </a:t>
              </a:r>
              <a:r>
                <a:rPr lang="en-GB" sz="900" dirty="0" err="1">
                  <a:solidFill>
                    <a:schemeClr val="tx1">
                      <a:lumMod val="50000"/>
                      <a:lumOff val="50000"/>
                    </a:schemeClr>
                  </a:solidFill>
                  <a:cs typeface="+mn-ea"/>
                  <a:sym typeface="+mn-lt"/>
                </a:rPr>
                <a:t>dolor</a:t>
              </a:r>
              <a:r>
                <a:rPr lang="en-GB" sz="900" dirty="0">
                  <a:solidFill>
                    <a:schemeClr val="tx1">
                      <a:lumMod val="50000"/>
                      <a:lumOff val="50000"/>
                    </a:schemeClr>
                  </a:solidFill>
                  <a:cs typeface="+mn-ea"/>
                  <a:sym typeface="+mn-lt"/>
                </a:rPr>
                <a:t> sit </a:t>
              </a:r>
              <a:r>
                <a:rPr lang="en-GB" sz="900" dirty="0" err="1">
                  <a:solidFill>
                    <a:schemeClr val="tx1">
                      <a:lumMod val="50000"/>
                      <a:lumOff val="50000"/>
                    </a:schemeClr>
                  </a:solidFill>
                  <a:cs typeface="+mn-ea"/>
                  <a:sym typeface="+mn-lt"/>
                </a:rPr>
                <a:t>amet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consectetur</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adipiscing</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elit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Nulla</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pretium</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lacus</a:t>
              </a:r>
              <a:r>
                <a:rPr lang="en-GB" sz="900" dirty="0">
                  <a:solidFill>
                    <a:schemeClr val="tx1">
                      <a:lumMod val="50000"/>
                      <a:lumOff val="50000"/>
                    </a:schemeClr>
                  </a:solidFill>
                  <a:cs typeface="+mn-ea"/>
                  <a:sym typeface="+mn-lt"/>
                </a:rPr>
                <a:t> ac </a:t>
              </a:r>
              <a:r>
                <a:rPr lang="en-GB" sz="900" dirty="0" err="1">
                  <a:solidFill>
                    <a:schemeClr val="tx1">
                      <a:lumMod val="50000"/>
                      <a:lumOff val="50000"/>
                    </a:schemeClr>
                  </a:solidFill>
                  <a:cs typeface="+mn-ea"/>
                  <a:sym typeface="+mn-lt"/>
                </a:rPr>
                <a:t>aliquet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facilisis</a:t>
              </a:r>
              <a:endParaRPr lang="en-GB" sz="900" dirty="0">
                <a:solidFill>
                  <a:schemeClr val="tx1">
                    <a:lumMod val="50000"/>
                    <a:lumOff val="50000"/>
                  </a:schemeClr>
                </a:solidFill>
                <a:cs typeface="+mn-ea"/>
                <a:sym typeface="+mn-lt"/>
              </a:endParaRPr>
            </a:p>
          </p:txBody>
        </p:sp>
      </p:grpSp>
      <p:grpSp>
        <p:nvGrpSpPr>
          <p:cNvPr id="75" name="Group 74"/>
          <p:cNvGrpSpPr/>
          <p:nvPr/>
        </p:nvGrpSpPr>
        <p:grpSpPr>
          <a:xfrm>
            <a:off x="4985146" y="2040262"/>
            <a:ext cx="3484742" cy="631942"/>
            <a:chOff x="6646862" y="1888531"/>
            <a:chExt cx="4646323" cy="842587"/>
          </a:xfrm>
        </p:grpSpPr>
        <p:sp>
          <p:nvSpPr>
            <p:cNvPr id="76" name="TextBox 75"/>
            <p:cNvSpPr txBox="1"/>
            <p:nvPr/>
          </p:nvSpPr>
          <p:spPr>
            <a:xfrm>
              <a:off x="6646862" y="1888531"/>
              <a:ext cx="1203748" cy="410368"/>
            </a:xfrm>
            <a:prstGeom prst="rect">
              <a:avLst/>
            </a:prstGeom>
            <a:noFill/>
          </p:spPr>
          <p:txBody>
            <a:bodyPr wrap="non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产品运行</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77" name="Rectangle 76"/>
            <p:cNvSpPr/>
            <p:nvPr/>
          </p:nvSpPr>
          <p:spPr>
            <a:xfrm>
              <a:off x="6677642" y="2238673"/>
              <a:ext cx="4615543" cy="492445"/>
            </a:xfrm>
            <a:prstGeom prst="rect">
              <a:avLst/>
            </a:prstGeom>
          </p:spPr>
          <p:txBody>
            <a:bodyPr wrap="square">
              <a:spAutoFit/>
            </a:bodyPr>
            <a:lstStyle/>
            <a:p>
              <a:r>
                <a:rPr lang="en-GB" sz="900" dirty="0">
                  <a:solidFill>
                    <a:schemeClr val="tx1">
                      <a:lumMod val="50000"/>
                      <a:lumOff val="50000"/>
                    </a:schemeClr>
                  </a:solidFill>
                  <a:cs typeface="+mn-ea"/>
                  <a:sym typeface="+mn-lt"/>
                </a:rPr>
                <a:t>Lorem ipsum </a:t>
              </a:r>
              <a:r>
                <a:rPr lang="en-GB" sz="900" dirty="0" err="1">
                  <a:solidFill>
                    <a:schemeClr val="tx1">
                      <a:lumMod val="50000"/>
                      <a:lumOff val="50000"/>
                    </a:schemeClr>
                  </a:solidFill>
                  <a:cs typeface="+mn-ea"/>
                  <a:sym typeface="+mn-lt"/>
                </a:rPr>
                <a:t>dolor</a:t>
              </a:r>
              <a:r>
                <a:rPr lang="en-GB" sz="900" dirty="0">
                  <a:solidFill>
                    <a:schemeClr val="tx1">
                      <a:lumMod val="50000"/>
                      <a:lumOff val="50000"/>
                    </a:schemeClr>
                  </a:solidFill>
                  <a:cs typeface="+mn-ea"/>
                  <a:sym typeface="+mn-lt"/>
                </a:rPr>
                <a:t> sit </a:t>
              </a:r>
              <a:r>
                <a:rPr lang="en-GB" sz="900" dirty="0" err="1">
                  <a:solidFill>
                    <a:schemeClr val="tx1">
                      <a:lumMod val="50000"/>
                      <a:lumOff val="50000"/>
                    </a:schemeClr>
                  </a:solidFill>
                  <a:cs typeface="+mn-ea"/>
                  <a:sym typeface="+mn-lt"/>
                </a:rPr>
                <a:t>amet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consectetur</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adipiscing</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elit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Nulla</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pretium</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lacus</a:t>
              </a:r>
              <a:r>
                <a:rPr lang="en-GB" sz="900" dirty="0">
                  <a:solidFill>
                    <a:schemeClr val="tx1">
                      <a:lumMod val="50000"/>
                      <a:lumOff val="50000"/>
                    </a:schemeClr>
                  </a:solidFill>
                  <a:cs typeface="+mn-ea"/>
                  <a:sym typeface="+mn-lt"/>
                </a:rPr>
                <a:t> ac </a:t>
              </a:r>
              <a:r>
                <a:rPr lang="en-GB" sz="900" dirty="0" err="1">
                  <a:solidFill>
                    <a:schemeClr val="tx1">
                      <a:lumMod val="50000"/>
                      <a:lumOff val="50000"/>
                    </a:schemeClr>
                  </a:solidFill>
                  <a:cs typeface="+mn-ea"/>
                  <a:sym typeface="+mn-lt"/>
                </a:rPr>
                <a:t>aliquet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facilisis</a:t>
              </a:r>
              <a:endParaRPr lang="en-GB" sz="900" dirty="0">
                <a:solidFill>
                  <a:schemeClr val="tx1">
                    <a:lumMod val="50000"/>
                    <a:lumOff val="50000"/>
                  </a:schemeClr>
                </a:solidFill>
                <a:cs typeface="+mn-ea"/>
                <a:sym typeface="+mn-lt"/>
              </a:endParaRPr>
            </a:p>
          </p:txBody>
        </p:sp>
      </p:grpSp>
      <p:grpSp>
        <p:nvGrpSpPr>
          <p:cNvPr id="78" name="Group 77"/>
          <p:cNvGrpSpPr/>
          <p:nvPr/>
        </p:nvGrpSpPr>
        <p:grpSpPr>
          <a:xfrm>
            <a:off x="4985146" y="2928403"/>
            <a:ext cx="3484741" cy="620555"/>
            <a:chOff x="6646863" y="1878584"/>
            <a:chExt cx="4646322" cy="827406"/>
          </a:xfrm>
        </p:grpSpPr>
        <p:sp>
          <p:nvSpPr>
            <p:cNvPr id="79" name="TextBox 78"/>
            <p:cNvSpPr txBox="1"/>
            <p:nvPr/>
          </p:nvSpPr>
          <p:spPr>
            <a:xfrm>
              <a:off x="6646863" y="1878584"/>
              <a:ext cx="1203748" cy="410369"/>
            </a:xfrm>
            <a:prstGeom prst="rect">
              <a:avLst/>
            </a:prstGeom>
            <a:noFill/>
          </p:spPr>
          <p:txBody>
            <a:bodyPr wrap="none" rtlCol="0">
              <a:spAutoFit/>
            </a:bodyPr>
            <a:lstStyle/>
            <a:p>
              <a:pPr defTabSz="685800">
                <a:defRPr/>
              </a:pPr>
              <a:r>
                <a:rPr lang="zh-CN" altLang="en-US" sz="1400" b="1" dirty="0">
                  <a:solidFill>
                    <a:schemeClr val="accent1"/>
                  </a:solidFill>
                  <a:latin typeface="微软雅黑" panose="020B0503020204020204" pitchFamily="34" charset="-122"/>
                  <a:ea typeface="微软雅黑" panose="020B0503020204020204" pitchFamily="34" charset="-122"/>
                </a:rPr>
                <a:t>市场分析</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80" name="Rectangle 79"/>
            <p:cNvSpPr/>
            <p:nvPr/>
          </p:nvSpPr>
          <p:spPr>
            <a:xfrm>
              <a:off x="6677642" y="2213548"/>
              <a:ext cx="4615543" cy="492442"/>
            </a:xfrm>
            <a:prstGeom prst="rect">
              <a:avLst/>
            </a:prstGeom>
          </p:spPr>
          <p:txBody>
            <a:bodyPr wrap="square">
              <a:spAutoFit/>
            </a:bodyPr>
            <a:lstStyle/>
            <a:p>
              <a:r>
                <a:rPr lang="en-GB" sz="900" dirty="0">
                  <a:solidFill>
                    <a:schemeClr val="tx1">
                      <a:lumMod val="50000"/>
                      <a:lumOff val="50000"/>
                    </a:schemeClr>
                  </a:solidFill>
                  <a:cs typeface="+mn-ea"/>
                  <a:sym typeface="+mn-lt"/>
                </a:rPr>
                <a:t>Lorem ipsum </a:t>
              </a:r>
              <a:r>
                <a:rPr lang="en-GB" sz="900" dirty="0" err="1">
                  <a:solidFill>
                    <a:schemeClr val="tx1">
                      <a:lumMod val="50000"/>
                      <a:lumOff val="50000"/>
                    </a:schemeClr>
                  </a:solidFill>
                  <a:cs typeface="+mn-ea"/>
                  <a:sym typeface="+mn-lt"/>
                </a:rPr>
                <a:t>dolor</a:t>
              </a:r>
              <a:r>
                <a:rPr lang="en-GB" sz="900" dirty="0">
                  <a:solidFill>
                    <a:schemeClr val="tx1">
                      <a:lumMod val="50000"/>
                      <a:lumOff val="50000"/>
                    </a:schemeClr>
                  </a:solidFill>
                  <a:cs typeface="+mn-ea"/>
                  <a:sym typeface="+mn-lt"/>
                </a:rPr>
                <a:t> sit </a:t>
              </a:r>
              <a:r>
                <a:rPr lang="en-GB" sz="900" dirty="0" err="1">
                  <a:solidFill>
                    <a:schemeClr val="tx1">
                      <a:lumMod val="50000"/>
                      <a:lumOff val="50000"/>
                    </a:schemeClr>
                  </a:solidFill>
                  <a:cs typeface="+mn-ea"/>
                  <a:sym typeface="+mn-lt"/>
                </a:rPr>
                <a:t>amet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consectetur</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adipiscing</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elit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Nulla</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pretium</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lacus</a:t>
              </a:r>
              <a:r>
                <a:rPr lang="en-GB" sz="900" dirty="0">
                  <a:solidFill>
                    <a:schemeClr val="tx1">
                      <a:lumMod val="50000"/>
                      <a:lumOff val="50000"/>
                    </a:schemeClr>
                  </a:solidFill>
                  <a:cs typeface="+mn-ea"/>
                  <a:sym typeface="+mn-lt"/>
                </a:rPr>
                <a:t> ac </a:t>
              </a:r>
              <a:r>
                <a:rPr lang="en-GB" sz="900" dirty="0" err="1">
                  <a:solidFill>
                    <a:schemeClr val="tx1">
                      <a:lumMod val="50000"/>
                      <a:lumOff val="50000"/>
                    </a:schemeClr>
                  </a:solidFill>
                  <a:cs typeface="+mn-ea"/>
                  <a:sym typeface="+mn-lt"/>
                </a:rPr>
                <a:t>aliquet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facilisis</a:t>
              </a:r>
              <a:endParaRPr lang="en-GB" sz="900" dirty="0">
                <a:solidFill>
                  <a:schemeClr val="tx1">
                    <a:lumMod val="50000"/>
                    <a:lumOff val="50000"/>
                  </a:schemeClr>
                </a:solidFill>
                <a:cs typeface="+mn-ea"/>
                <a:sym typeface="+mn-lt"/>
              </a:endParaRPr>
            </a:p>
          </p:txBody>
        </p:sp>
      </p:grpSp>
      <p:grpSp>
        <p:nvGrpSpPr>
          <p:cNvPr id="81" name="Group 80"/>
          <p:cNvGrpSpPr/>
          <p:nvPr/>
        </p:nvGrpSpPr>
        <p:grpSpPr>
          <a:xfrm>
            <a:off x="4985146" y="3828856"/>
            <a:ext cx="3484741" cy="679451"/>
            <a:chOff x="6646863" y="1888028"/>
            <a:chExt cx="4646322" cy="905940"/>
          </a:xfrm>
        </p:grpSpPr>
        <p:sp>
          <p:nvSpPr>
            <p:cNvPr id="82" name="TextBox 81"/>
            <p:cNvSpPr txBox="1"/>
            <p:nvPr/>
          </p:nvSpPr>
          <p:spPr>
            <a:xfrm>
              <a:off x="6646863" y="1888028"/>
              <a:ext cx="1203748" cy="410372"/>
            </a:xfrm>
            <a:prstGeom prst="rect">
              <a:avLst/>
            </a:prstGeom>
            <a:noFill/>
          </p:spPr>
          <p:txBody>
            <a:bodyPr wrap="non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投资回报</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83" name="Rectangle 82"/>
            <p:cNvSpPr/>
            <p:nvPr/>
          </p:nvSpPr>
          <p:spPr>
            <a:xfrm>
              <a:off x="6677642" y="2301525"/>
              <a:ext cx="4615543" cy="492443"/>
            </a:xfrm>
            <a:prstGeom prst="rect">
              <a:avLst/>
            </a:prstGeom>
          </p:spPr>
          <p:txBody>
            <a:bodyPr wrap="square">
              <a:spAutoFit/>
            </a:bodyPr>
            <a:lstStyle/>
            <a:p>
              <a:r>
                <a:rPr lang="en-GB" sz="900" dirty="0">
                  <a:solidFill>
                    <a:schemeClr val="tx1">
                      <a:lumMod val="50000"/>
                      <a:lumOff val="50000"/>
                    </a:schemeClr>
                  </a:solidFill>
                  <a:cs typeface="+mn-ea"/>
                  <a:sym typeface="+mn-lt"/>
                </a:rPr>
                <a:t>Lorem ipsum </a:t>
              </a:r>
              <a:r>
                <a:rPr lang="en-GB" sz="900" dirty="0" err="1">
                  <a:solidFill>
                    <a:schemeClr val="tx1">
                      <a:lumMod val="50000"/>
                      <a:lumOff val="50000"/>
                    </a:schemeClr>
                  </a:solidFill>
                  <a:cs typeface="+mn-ea"/>
                  <a:sym typeface="+mn-lt"/>
                </a:rPr>
                <a:t>dolor</a:t>
              </a:r>
              <a:r>
                <a:rPr lang="en-GB" sz="900" dirty="0">
                  <a:solidFill>
                    <a:schemeClr val="tx1">
                      <a:lumMod val="50000"/>
                      <a:lumOff val="50000"/>
                    </a:schemeClr>
                  </a:solidFill>
                  <a:cs typeface="+mn-ea"/>
                  <a:sym typeface="+mn-lt"/>
                </a:rPr>
                <a:t> sit </a:t>
              </a:r>
              <a:r>
                <a:rPr lang="en-GB" sz="900" dirty="0" err="1">
                  <a:solidFill>
                    <a:schemeClr val="tx1">
                      <a:lumMod val="50000"/>
                      <a:lumOff val="50000"/>
                    </a:schemeClr>
                  </a:solidFill>
                  <a:cs typeface="+mn-ea"/>
                  <a:sym typeface="+mn-lt"/>
                </a:rPr>
                <a:t>amet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consectetur</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adipiscing</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elit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Nulla</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pretium</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lacus</a:t>
              </a:r>
              <a:r>
                <a:rPr lang="en-GB" sz="900" dirty="0">
                  <a:solidFill>
                    <a:schemeClr val="tx1">
                      <a:lumMod val="50000"/>
                      <a:lumOff val="50000"/>
                    </a:schemeClr>
                  </a:solidFill>
                  <a:cs typeface="+mn-ea"/>
                  <a:sym typeface="+mn-lt"/>
                </a:rPr>
                <a:t> ac </a:t>
              </a:r>
              <a:r>
                <a:rPr lang="en-GB" sz="900" dirty="0" err="1">
                  <a:solidFill>
                    <a:schemeClr val="tx1">
                      <a:lumMod val="50000"/>
                      <a:lumOff val="50000"/>
                    </a:schemeClr>
                  </a:solidFill>
                  <a:cs typeface="+mn-ea"/>
                  <a:sym typeface="+mn-lt"/>
                </a:rPr>
                <a:t>aliquet</a:t>
              </a:r>
              <a:r>
                <a:rPr lang="en-GB" sz="900" dirty="0">
                  <a:solidFill>
                    <a:schemeClr val="tx1">
                      <a:lumMod val="50000"/>
                      <a:lumOff val="50000"/>
                    </a:schemeClr>
                  </a:solidFill>
                  <a:cs typeface="+mn-ea"/>
                  <a:sym typeface="+mn-lt"/>
                </a:rPr>
                <a:t> </a:t>
              </a:r>
              <a:r>
                <a:rPr lang="en-GB" sz="900" dirty="0" err="1">
                  <a:solidFill>
                    <a:schemeClr val="tx1">
                      <a:lumMod val="50000"/>
                      <a:lumOff val="50000"/>
                    </a:schemeClr>
                  </a:solidFill>
                  <a:cs typeface="+mn-ea"/>
                  <a:sym typeface="+mn-lt"/>
                </a:rPr>
                <a:t>facilisis</a:t>
              </a:r>
              <a:endParaRPr lang="en-GB" sz="900" dirty="0">
                <a:solidFill>
                  <a:schemeClr val="tx1">
                    <a:lumMod val="50000"/>
                    <a:lumOff val="50000"/>
                  </a:schemeClr>
                </a:solidFill>
                <a:cs typeface="+mn-ea"/>
                <a:sym typeface="+mn-lt"/>
              </a:endParaRPr>
            </a:p>
          </p:txBody>
        </p:sp>
      </p:grpSp>
      <p:cxnSp>
        <p:nvCxnSpPr>
          <p:cNvPr id="84" name="Straight Connector 83"/>
          <p:cNvCxnSpPr>
            <a:stCxn id="56" idx="4"/>
            <a:endCxn id="57" idx="0"/>
          </p:cNvCxnSpPr>
          <p:nvPr/>
        </p:nvCxnSpPr>
        <p:spPr>
          <a:xfrm>
            <a:off x="4789715" y="1536820"/>
            <a:ext cx="0" cy="677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7" idx="4"/>
            <a:endCxn id="58" idx="0"/>
          </p:cNvCxnSpPr>
          <p:nvPr/>
        </p:nvCxnSpPr>
        <p:spPr>
          <a:xfrm>
            <a:off x="4789715" y="2433238"/>
            <a:ext cx="0" cy="677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4"/>
            <a:endCxn id="59" idx="0"/>
          </p:cNvCxnSpPr>
          <p:nvPr/>
        </p:nvCxnSpPr>
        <p:spPr>
          <a:xfrm>
            <a:off x="4789715" y="3329656"/>
            <a:ext cx="0" cy="677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ppt_x"/>
                                          </p:val>
                                        </p:tav>
                                        <p:tav tm="100000">
                                          <p:val>
                                            <p:strVal val="#ppt_x"/>
                                          </p:val>
                                        </p:tav>
                                      </p:tavLst>
                                    </p:anim>
                                    <p:anim calcmode="lin" valueType="num">
                                      <p:cBhvr additive="base">
                                        <p:cTn id="13" dur="500" fill="hold"/>
                                        <p:tgtEl>
                                          <p:spTgt spid="6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ppt_x"/>
                                          </p:val>
                                        </p:tav>
                                        <p:tav tm="100000">
                                          <p:val>
                                            <p:strVal val="#ppt_x"/>
                                          </p:val>
                                        </p:tav>
                                      </p:tavLst>
                                    </p:anim>
                                    <p:anim calcmode="lin" valueType="num">
                                      <p:cBhvr additive="base">
                                        <p:cTn id="17" dur="500" fill="hold"/>
                                        <p:tgtEl>
                                          <p:spTgt spid="6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fill="hold"/>
                                        <p:tgtEl>
                                          <p:spTgt spid="66"/>
                                        </p:tgtEl>
                                        <p:attrNameLst>
                                          <p:attrName>ppt_x</p:attrName>
                                        </p:attrNameLst>
                                      </p:cBhvr>
                                      <p:tavLst>
                                        <p:tav tm="0">
                                          <p:val>
                                            <p:strVal val="#ppt_x"/>
                                          </p:val>
                                        </p:tav>
                                        <p:tav tm="100000">
                                          <p:val>
                                            <p:strVal val="#ppt_x"/>
                                          </p:val>
                                        </p:tav>
                                      </p:tavLst>
                                    </p:anim>
                                    <p:anim calcmode="lin" valueType="num">
                                      <p:cBhvr additive="base">
                                        <p:cTn id="21" dur="500" fill="hold"/>
                                        <p:tgtEl>
                                          <p:spTgt spid="6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down)">
                                      <p:cBhvr>
                                        <p:cTn id="36" dur="500"/>
                                        <p:tgtEl>
                                          <p:spTgt spid="5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down)">
                                      <p:cBhvr>
                                        <p:cTn id="39" dur="500"/>
                                        <p:tgtEl>
                                          <p:spTgt spid="59"/>
                                        </p:tgtEl>
                                      </p:cBhvr>
                                    </p:animEffect>
                                  </p:childTnLst>
                                </p:cTn>
                              </p:par>
                              <p:par>
                                <p:cTn id="40" presetID="22" presetClass="entr" presetSubtype="4"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par>
                                <p:cTn id="43" presetID="22" presetClass="entr" presetSubtype="4"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down)">
                                      <p:cBhvr>
                                        <p:cTn id="45" dur="500"/>
                                        <p:tgtEl>
                                          <p:spTgt spid="85"/>
                                        </p:tgtEl>
                                      </p:cBhvr>
                                    </p:animEffect>
                                  </p:childTnLst>
                                </p:cTn>
                              </p:par>
                              <p:par>
                                <p:cTn id="46" presetID="22" presetClass="entr" presetSubtype="4"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down)">
                                      <p:cBhvr>
                                        <p:cTn id="48" dur="500"/>
                                        <p:tgtEl>
                                          <p:spTgt spid="86"/>
                                        </p:tgtEl>
                                      </p:cBhvr>
                                    </p:animEffect>
                                  </p:childTnLst>
                                </p:cTn>
                              </p:par>
                              <p:par>
                                <p:cTn id="49" presetID="22" presetClass="entr" presetSubtype="8"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par>
                                <p:cTn id="52" presetID="22" presetClass="entr" presetSubtype="8"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par>
                                <p:cTn id="55" presetID="22" presetClass="entr" presetSubtype="8"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500"/>
                                        <p:tgtEl>
                                          <p:spTgt spid="78"/>
                                        </p:tgtEl>
                                      </p:cBhvr>
                                    </p:animEffect>
                                  </p:childTnLst>
                                </p:cTn>
                              </p:par>
                              <p:par>
                                <p:cTn id="58" presetID="22" presetClass="entr" presetSubtype="8"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3" grpId="0"/>
      <p:bldP spid="56" grpId="0" animBg="1"/>
      <p:bldP spid="57" grpId="0" animBg="1"/>
      <p:bldP spid="58" grpId="0" animBg="1"/>
      <p:bldP spid="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114300" y="774717"/>
          <a:ext cx="2603500" cy="1736203"/>
        </p:xfrm>
        <a:graphic>
          <a:graphicData uri="http://schemas.openxmlformats.org/drawingml/2006/chart">
            <c:chart xmlns:c="http://schemas.openxmlformats.org/drawingml/2006/chart" xmlns:r="http://schemas.openxmlformats.org/officeDocument/2006/relationships" r:id="rId1"/>
          </a:graphicData>
        </a:graphic>
      </p:graphicFrame>
      <p:cxnSp>
        <p:nvCxnSpPr>
          <p:cNvPr id="10" name="淘宝网Chenying0907出品 9"/>
          <p:cNvCxnSpPr/>
          <p:nvPr/>
        </p:nvCxnSpPr>
        <p:spPr>
          <a:xfrm>
            <a:off x="2398058" y="1231494"/>
            <a:ext cx="0" cy="785072"/>
          </a:xfrm>
          <a:prstGeom prst="line">
            <a:avLst/>
          </a:prstGeom>
          <a:ln w="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淘宝网Chenying0907出品 21"/>
          <p:cNvSpPr/>
          <p:nvPr/>
        </p:nvSpPr>
        <p:spPr>
          <a:xfrm>
            <a:off x="2398061" y="1530104"/>
            <a:ext cx="5637593" cy="483337"/>
          </a:xfrm>
          <a:prstGeom prst="rect">
            <a:avLst/>
          </a:prstGeom>
        </p:spPr>
        <p:txBody>
          <a:bodyPr wrap="square">
            <a:spAutoFit/>
          </a:bodyPr>
          <a:lstStyle/>
          <a:p>
            <a:pPr>
              <a:lnSpc>
                <a:spcPct val="150000"/>
              </a:lnSpc>
            </a:pPr>
            <a:r>
              <a:rPr lang="zh-CN" altLang="en-US" sz="9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they can take complexity and learn to simplify it. So, systems thinkers need to be at the CEO level. </a:t>
            </a:r>
            <a:endParaRPr lang="zh-CN" altLang="en-US" sz="9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3" name="淘宝网Chenying0907出品 22"/>
          <p:cNvSpPr/>
          <p:nvPr/>
        </p:nvSpPr>
        <p:spPr>
          <a:xfrm>
            <a:off x="2398062" y="1231496"/>
            <a:ext cx="1107996" cy="276999"/>
          </a:xfrm>
          <a:prstGeom prst="rect">
            <a:avLst/>
          </a:prstGeom>
        </p:spPr>
        <p:txBody>
          <a:bodyPr wrap="none">
            <a:spAutoFit/>
          </a:bodyPr>
          <a:lstStyle/>
          <a:p>
            <a:pPr defTabSz="342900"/>
            <a:r>
              <a:rPr kumimoji="1" lang="zh-CN" altLang="en-US" sz="1200" dirty="0">
                <a:solidFill>
                  <a:schemeClr val="tx1">
                    <a:lumMod val="50000"/>
                    <a:lumOff val="50000"/>
                  </a:schemeClr>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1200" dirty="0">
              <a:solidFill>
                <a:schemeClr val="tx1">
                  <a:lumMod val="50000"/>
                  <a:lumOff val="50000"/>
                </a:schemeClr>
              </a:solidFill>
              <a:latin typeface="Century Gothic" panose="020B0502020202020204" pitchFamily="34" charset="0"/>
              <a:ea typeface="微软雅黑" panose="020B0503020204020204" pitchFamily="34" charset="-122"/>
              <a:cs typeface="Impact" panose="020B0806030902050204"/>
            </a:endParaRPr>
          </a:p>
        </p:txBody>
      </p:sp>
      <p:graphicFrame>
        <p:nvGraphicFramePr>
          <p:cNvPr id="27" name="图表 26"/>
          <p:cNvGraphicFramePr/>
          <p:nvPr/>
        </p:nvGraphicFramePr>
        <p:xfrm>
          <a:off x="607223" y="2509026"/>
          <a:ext cx="2603500" cy="1736203"/>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淘宝网Chenying0907出品 27"/>
          <p:cNvCxnSpPr/>
          <p:nvPr/>
        </p:nvCxnSpPr>
        <p:spPr>
          <a:xfrm>
            <a:off x="2890981" y="2965804"/>
            <a:ext cx="0" cy="785072"/>
          </a:xfrm>
          <a:prstGeom prst="line">
            <a:avLst/>
          </a:prstGeom>
          <a:ln w="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淘宝网Chenying0907出品 28"/>
          <p:cNvSpPr/>
          <p:nvPr/>
        </p:nvSpPr>
        <p:spPr>
          <a:xfrm>
            <a:off x="2890984" y="3264413"/>
            <a:ext cx="5637593" cy="483337"/>
          </a:xfrm>
          <a:prstGeom prst="rect">
            <a:avLst/>
          </a:prstGeom>
        </p:spPr>
        <p:txBody>
          <a:bodyPr wrap="square">
            <a:spAutoFit/>
          </a:bodyPr>
          <a:lstStyle/>
          <a:p>
            <a:pPr>
              <a:lnSpc>
                <a:spcPct val="150000"/>
              </a:lnSpc>
            </a:pPr>
            <a:r>
              <a:rPr lang="zh-CN" altLang="en-US" sz="9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they can take complexity and learn to simplify it. So, systems thinkers need to be at the CEO level. </a:t>
            </a:r>
            <a:endParaRPr lang="zh-CN" altLang="en-US" sz="9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30" name="淘宝网Chenying0907出品 29"/>
          <p:cNvSpPr/>
          <p:nvPr/>
        </p:nvSpPr>
        <p:spPr>
          <a:xfrm>
            <a:off x="2890985" y="2965806"/>
            <a:ext cx="1107996" cy="276999"/>
          </a:xfrm>
          <a:prstGeom prst="rect">
            <a:avLst/>
          </a:prstGeom>
        </p:spPr>
        <p:txBody>
          <a:bodyPr wrap="none">
            <a:spAutoFit/>
          </a:bodyPr>
          <a:lstStyle/>
          <a:p>
            <a:pPr defTabSz="342900"/>
            <a:r>
              <a:rPr kumimoji="1" lang="zh-CN" altLang="en-US" sz="1200" dirty="0">
                <a:solidFill>
                  <a:schemeClr val="tx1">
                    <a:lumMod val="50000"/>
                    <a:lumOff val="50000"/>
                  </a:schemeClr>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1200" dirty="0">
              <a:solidFill>
                <a:schemeClr val="tx1">
                  <a:lumMod val="50000"/>
                  <a:lumOff val="50000"/>
                </a:schemeClr>
              </a:solidFill>
              <a:latin typeface="Century Gothic" panose="020B0502020202020204" pitchFamily="34" charset="0"/>
              <a:ea typeface="微软雅黑" panose="020B0503020204020204" pitchFamily="34" charset="-122"/>
              <a:cs typeface="Impact" panose="020B0806030902050204"/>
            </a:endParaRPr>
          </a:p>
        </p:txBody>
      </p:sp>
      <p:sp>
        <p:nvSpPr>
          <p:cNvPr id="31" name="淘宝网Chenying0907出品 30"/>
          <p:cNvSpPr/>
          <p:nvPr/>
        </p:nvSpPr>
        <p:spPr>
          <a:xfrm>
            <a:off x="1268623" y="4407117"/>
            <a:ext cx="7434315" cy="507988"/>
          </a:xfrm>
          <a:prstGeom prst="rect">
            <a:avLst/>
          </a:prstGeom>
        </p:spPr>
        <p:txBody>
          <a:bodyPr wrap="square">
            <a:spAutoFit/>
          </a:bodyPr>
          <a:lstStyle/>
          <a:p>
            <a:pPr>
              <a:lnSpc>
                <a:spcPct val="150000"/>
              </a:lnSpc>
            </a:pPr>
            <a:r>
              <a:rPr lang="zh-CN" altLang="en-US" sz="9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they can take complexity and learn to simplify it. So, systems thinkers need to be at the CEO level. </a:t>
            </a:r>
            <a:endParaRPr lang="zh-CN" altLang="en-US" sz="9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1000"/>
                            </p:stCondLst>
                            <p:childTnLst>
                              <p:par>
                                <p:cTn id="35" presetID="16" presetClass="entr" presetSubtype="37"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outVertic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2" grpId="0"/>
      <p:bldP spid="23" grpId="0"/>
      <p:bldGraphic spid="27" grpId="0">
        <p:bldAsOne/>
      </p:bldGraphic>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淘宝网Chenying0907出品 20"/>
          <p:cNvGrpSpPr/>
          <p:nvPr>
            <p:custDataLst>
              <p:tags r:id="rId1"/>
            </p:custDataLst>
          </p:nvPr>
        </p:nvGrpSpPr>
        <p:grpSpPr bwMode="auto">
          <a:xfrm>
            <a:off x="2227660" y="1614986"/>
            <a:ext cx="1682353" cy="2736901"/>
            <a:chOff x="0" y="0"/>
            <a:chExt cx="2701515" cy="4392611"/>
          </a:xfrm>
        </p:grpSpPr>
        <p:sp>
          <p:nvSpPr>
            <p:cNvPr id="25617" name="环形箭头 3"/>
            <p:cNvSpPr>
              <a:spLocks noChangeArrowheads="1"/>
            </p:cNvSpPr>
            <p:nvPr/>
          </p:nvSpPr>
          <p:spPr bwMode="auto">
            <a:xfrm>
              <a:off x="587234" y="0"/>
              <a:ext cx="2114281" cy="2114603"/>
            </a:xfrm>
            <a:custGeom>
              <a:avLst/>
              <a:gdLst>
                <a:gd name="T0" fmla="*/ 1700626 w 21600"/>
                <a:gd name="T1" fmla="*/ 218411 h 21600"/>
                <a:gd name="T2" fmla="*/ 115992 w 21600"/>
                <a:gd name="T3" fmla="*/ 1057302 h 21600"/>
                <a:gd name="T4" fmla="*/ 1559380 w 21600"/>
                <a:gd name="T5" fmla="*/ 402558 h 21600"/>
                <a:gd name="T6" fmla="*/ 1399145 w 21600"/>
                <a:gd name="T7" fmla="*/ 2333797 h 21600"/>
                <a:gd name="T8" fmla="*/ 933220 w 21600"/>
                <a:gd name="T9" fmla="*/ 2064969 h 21600"/>
                <a:gd name="T10" fmla="*/ 1202204 w 21600"/>
                <a:gd name="T11" fmla="*/ 159897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981" y="18941"/>
                  </a:moveTo>
                  <a:cubicBezTo>
                    <a:pt x="16666" y="17954"/>
                    <a:pt x="19229" y="14615"/>
                    <a:pt x="19229" y="10800"/>
                  </a:cubicBezTo>
                  <a:cubicBezTo>
                    <a:pt x="19229" y="6144"/>
                    <a:pt x="15455" y="2371"/>
                    <a:pt x="10800" y="2371"/>
                  </a:cubicBezTo>
                  <a:cubicBezTo>
                    <a:pt x="6144" y="2371"/>
                    <a:pt x="2371" y="6144"/>
                    <a:pt x="2371" y="10800"/>
                  </a:cubicBezTo>
                  <a:lnTo>
                    <a:pt x="0" y="10800"/>
                  </a:lnTo>
                  <a:cubicBezTo>
                    <a:pt x="0" y="4835"/>
                    <a:pt x="4835" y="0"/>
                    <a:pt x="10800" y="0"/>
                  </a:cubicBezTo>
                  <a:cubicBezTo>
                    <a:pt x="16764" y="0"/>
                    <a:pt x="21600" y="4835"/>
                    <a:pt x="21600" y="10800"/>
                  </a:cubicBezTo>
                  <a:cubicBezTo>
                    <a:pt x="21600" y="15688"/>
                    <a:pt x="18316" y="19966"/>
                    <a:pt x="13595" y="21231"/>
                  </a:cubicBezTo>
                  <a:lnTo>
                    <a:pt x="14294" y="23839"/>
                  </a:lnTo>
                  <a:lnTo>
                    <a:pt x="9534" y="21093"/>
                  </a:lnTo>
                  <a:lnTo>
                    <a:pt x="12282" y="16333"/>
                  </a:lnTo>
                  <a:lnTo>
                    <a:pt x="12981" y="18941"/>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8" name="淘宝网Chenying0907出品 5"/>
            <p:cNvSpPr>
              <a:spLocks noChangeArrowheads="1"/>
            </p:cNvSpPr>
            <p:nvPr/>
          </p:nvSpPr>
          <p:spPr bwMode="auto">
            <a:xfrm>
              <a:off x="1054560" y="763435"/>
              <a:ext cx="1174865" cy="587292"/>
            </a:xfrm>
            <a:custGeom>
              <a:avLst/>
              <a:gdLst>
                <a:gd name="T0" fmla="*/ 0 w 1174865"/>
                <a:gd name="T1" fmla="*/ 0 h 587292"/>
                <a:gd name="T2" fmla="*/ 1174865 w 1174865"/>
                <a:gd name="T3" fmla="*/ 0 h 587292"/>
                <a:gd name="T4" fmla="*/ 1174865 w 1174865"/>
                <a:gd name="T5" fmla="*/ 587292 h 587292"/>
                <a:gd name="T6" fmla="*/ 0 w 1174865"/>
                <a:gd name="T7" fmla="*/ 587292 h 587292"/>
                <a:gd name="T8" fmla="*/ 0 w 1174865"/>
                <a:gd name="T9" fmla="*/ 0 h 587292"/>
                <a:gd name="T10" fmla="*/ 0 60000 65536"/>
                <a:gd name="T11" fmla="*/ 0 60000 65536"/>
                <a:gd name="T12" fmla="*/ 0 60000 65536"/>
                <a:gd name="T13" fmla="*/ 0 60000 65536"/>
                <a:gd name="T14" fmla="*/ 0 60000 65536"/>
                <a:gd name="T15" fmla="*/ 0 w 1174865"/>
                <a:gd name="T16" fmla="*/ 0 h 587292"/>
                <a:gd name="T17" fmla="*/ 1174865 w 1174865"/>
                <a:gd name="T18" fmla="*/ 587292 h 587292"/>
              </a:gdLst>
              <a:ahLst/>
              <a:cxnLst>
                <a:cxn ang="T10">
                  <a:pos x="T0" y="T1"/>
                </a:cxn>
                <a:cxn ang="T11">
                  <a:pos x="T2" y="T3"/>
                </a:cxn>
                <a:cxn ang="T12">
                  <a:pos x="T4" y="T5"/>
                </a:cxn>
                <a:cxn ang="T13">
                  <a:pos x="T6" y="T7"/>
                </a:cxn>
                <a:cxn ang="T14">
                  <a:pos x="T8" y="T9"/>
                </a:cxn>
              </a:cxnLst>
              <a:rect l="T15" t="T16" r="T17" b="T18"/>
              <a:pathLst>
                <a:path w="1174865" h="587292">
                  <a:moveTo>
                    <a:pt x="0" y="0"/>
                  </a:moveTo>
                  <a:lnTo>
                    <a:pt x="1174865" y="0"/>
                  </a:lnTo>
                  <a:lnTo>
                    <a:pt x="1174865" y="587292"/>
                  </a:lnTo>
                  <a:lnTo>
                    <a:pt x="0" y="58729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TEXT HERE</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619" name="形状 6"/>
            <p:cNvSpPr>
              <a:spLocks noChangeArrowheads="1"/>
            </p:cNvSpPr>
            <p:nvPr/>
          </p:nvSpPr>
          <p:spPr bwMode="auto">
            <a:xfrm>
              <a:off x="0" y="1214996"/>
              <a:ext cx="2114281" cy="2114603"/>
            </a:xfrm>
            <a:custGeom>
              <a:avLst/>
              <a:gdLst>
                <a:gd name="T0" fmla="*/ 1972644 w 21600"/>
                <a:gd name="T1" fmla="*/ 1585854 h 21600"/>
                <a:gd name="T2" fmla="*/ 1722552 w 21600"/>
                <a:gd name="T3" fmla="*/ 391691 h 21600"/>
                <a:gd name="T4" fmla="*/ 1771591 w 21600"/>
                <a:gd name="T5" fmla="*/ 1469845 h 21600"/>
                <a:gd name="T6" fmla="*/ 715038 w 21600"/>
                <a:gd name="T7" fmla="*/ 2333797 h 21600"/>
                <a:gd name="T8" fmla="*/ 446055 w 21600"/>
                <a:gd name="T9" fmla="*/ 1867997 h 21600"/>
                <a:gd name="T10" fmla="*/ 911980 w 21600"/>
                <a:gd name="T11" fmla="*/ 159897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618" y="18941"/>
                  </a:moveTo>
                  <a:cubicBezTo>
                    <a:pt x="9329" y="19132"/>
                    <a:pt x="10063" y="19229"/>
                    <a:pt x="10800" y="19229"/>
                  </a:cubicBezTo>
                  <a:cubicBezTo>
                    <a:pt x="15455" y="19229"/>
                    <a:pt x="19229" y="15455"/>
                    <a:pt x="19229" y="10800"/>
                  </a:cubicBezTo>
                  <a:cubicBezTo>
                    <a:pt x="19229" y="8564"/>
                    <a:pt x="18340" y="6420"/>
                    <a:pt x="16760" y="4839"/>
                  </a:cubicBezTo>
                  <a:lnTo>
                    <a:pt x="18436" y="3163"/>
                  </a:lnTo>
                  <a:cubicBezTo>
                    <a:pt x="20462" y="5188"/>
                    <a:pt x="21599" y="7935"/>
                    <a:pt x="21600" y="10799"/>
                  </a:cubicBezTo>
                  <a:cubicBezTo>
                    <a:pt x="21600" y="16764"/>
                    <a:pt x="16764" y="21600"/>
                    <a:pt x="10800" y="21600"/>
                  </a:cubicBezTo>
                  <a:cubicBezTo>
                    <a:pt x="9856" y="21600"/>
                    <a:pt x="8916" y="21476"/>
                    <a:pt x="8004" y="21231"/>
                  </a:cubicBezTo>
                  <a:lnTo>
                    <a:pt x="7305" y="23839"/>
                  </a:lnTo>
                  <a:lnTo>
                    <a:pt x="4557" y="19081"/>
                  </a:lnTo>
                  <a:lnTo>
                    <a:pt x="9317" y="16333"/>
                  </a:lnTo>
                  <a:lnTo>
                    <a:pt x="8618" y="1894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0" name="淘宝网Chenying0907出品 7"/>
            <p:cNvSpPr>
              <a:spLocks noChangeArrowheads="1"/>
            </p:cNvSpPr>
            <p:nvPr/>
          </p:nvSpPr>
          <p:spPr bwMode="auto">
            <a:xfrm>
              <a:off x="353442" y="1985460"/>
              <a:ext cx="1174864" cy="587293"/>
            </a:xfrm>
            <a:custGeom>
              <a:avLst/>
              <a:gdLst>
                <a:gd name="T0" fmla="*/ 0 w 1174865"/>
                <a:gd name="T1" fmla="*/ 0 h 587292"/>
                <a:gd name="T2" fmla="*/ 1174865 w 1174865"/>
                <a:gd name="T3" fmla="*/ 0 h 587292"/>
                <a:gd name="T4" fmla="*/ 1174865 w 1174865"/>
                <a:gd name="T5" fmla="*/ 587292 h 587292"/>
                <a:gd name="T6" fmla="*/ 0 w 1174865"/>
                <a:gd name="T7" fmla="*/ 587292 h 587292"/>
                <a:gd name="T8" fmla="*/ 0 w 1174865"/>
                <a:gd name="T9" fmla="*/ 0 h 587292"/>
                <a:gd name="T10" fmla="*/ 0 60000 65536"/>
                <a:gd name="T11" fmla="*/ 0 60000 65536"/>
                <a:gd name="T12" fmla="*/ 0 60000 65536"/>
                <a:gd name="T13" fmla="*/ 0 60000 65536"/>
                <a:gd name="T14" fmla="*/ 0 60000 65536"/>
                <a:gd name="T15" fmla="*/ 0 w 1174865"/>
                <a:gd name="T16" fmla="*/ 0 h 587292"/>
                <a:gd name="T17" fmla="*/ 1174865 w 1174865"/>
                <a:gd name="T18" fmla="*/ 587292 h 587292"/>
              </a:gdLst>
              <a:ahLst/>
              <a:cxnLst>
                <a:cxn ang="T10">
                  <a:pos x="T0" y="T1"/>
                </a:cxn>
                <a:cxn ang="T11">
                  <a:pos x="T2" y="T3"/>
                </a:cxn>
                <a:cxn ang="T12">
                  <a:pos x="T4" y="T5"/>
                </a:cxn>
                <a:cxn ang="T13">
                  <a:pos x="T6" y="T7"/>
                </a:cxn>
                <a:cxn ang="T14">
                  <a:pos x="T8" y="T9"/>
                </a:cxn>
              </a:cxnLst>
              <a:rect l="T15" t="T16" r="T17" b="T18"/>
              <a:pathLst>
                <a:path w="1174865" h="587292">
                  <a:moveTo>
                    <a:pt x="0" y="0"/>
                  </a:moveTo>
                  <a:lnTo>
                    <a:pt x="1174865" y="0"/>
                  </a:lnTo>
                  <a:lnTo>
                    <a:pt x="1174865" y="587292"/>
                  </a:lnTo>
                  <a:lnTo>
                    <a:pt x="0" y="58729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TEXT HERE</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621" name="空心弧 8"/>
            <p:cNvSpPr>
              <a:spLocks noChangeArrowheads="1"/>
            </p:cNvSpPr>
            <p:nvPr/>
          </p:nvSpPr>
          <p:spPr bwMode="auto">
            <a:xfrm>
              <a:off x="737715" y="2575388"/>
              <a:ext cx="1816495" cy="1817223"/>
            </a:xfrm>
            <a:custGeom>
              <a:avLst/>
              <a:gdLst>
                <a:gd name="T0" fmla="*/ 908248 w 21600"/>
                <a:gd name="T1" fmla="*/ 0 h 21600"/>
                <a:gd name="T2" fmla="*/ 347741 w 21600"/>
                <a:gd name="T3" fmla="*/ 347880 h 21600"/>
                <a:gd name="T4" fmla="*/ 908248 w 21600"/>
                <a:gd name="T5" fmla="*/ 231359 h 21600"/>
                <a:gd name="T6" fmla="*/ 1468754 w 21600"/>
                <a:gd name="T7" fmla="*/ 347880 h 21600"/>
                <a:gd name="T8" fmla="*/ 0 60000 65536"/>
                <a:gd name="T9" fmla="*/ 0 60000 65536"/>
                <a:gd name="T10" fmla="*/ 0 60000 65536"/>
                <a:gd name="T11" fmla="*/ 0 60000 65536"/>
                <a:gd name="T12" fmla="*/ 0 w 21600"/>
                <a:gd name="T13" fmla="*/ 0 h 21600"/>
                <a:gd name="T14" fmla="*/ 21600 w 21600"/>
                <a:gd name="T15" fmla="*/ 952 h 21600"/>
              </a:gdLst>
              <a:ahLst/>
              <a:cxnLst>
                <a:cxn ang="T8">
                  <a:pos x="T0" y="T1"/>
                </a:cxn>
                <a:cxn ang="T9">
                  <a:pos x="T2" y="T3"/>
                </a:cxn>
                <a:cxn ang="T10">
                  <a:pos x="T4" y="T5"/>
                </a:cxn>
                <a:cxn ang="T11">
                  <a:pos x="T6" y="T7"/>
                </a:cxn>
              </a:cxnLst>
              <a:rect l="T12" t="T13" r="T14" b="T15"/>
              <a:pathLst>
                <a:path w="21600" h="21600">
                  <a:moveTo>
                    <a:pt x="5107" y="5107"/>
                  </a:moveTo>
                  <a:cubicBezTo>
                    <a:pt x="6617" y="3598"/>
                    <a:pt x="8665" y="2750"/>
                    <a:pt x="10799" y="2750"/>
                  </a:cubicBezTo>
                  <a:cubicBezTo>
                    <a:pt x="12934" y="2749"/>
                    <a:pt x="14982" y="3598"/>
                    <a:pt x="16492" y="5107"/>
                  </a:cubicBezTo>
                  <a:lnTo>
                    <a:pt x="18436" y="3163"/>
                  </a:lnTo>
                  <a:cubicBezTo>
                    <a:pt x="16411" y="1137"/>
                    <a:pt x="13664" y="0"/>
                    <a:pt x="10800" y="0"/>
                  </a:cubicBezTo>
                  <a:cubicBezTo>
                    <a:pt x="7935" y="-1"/>
                    <a:pt x="5188" y="1137"/>
                    <a:pt x="3163" y="316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2" name="淘宝网Chenying0907出品 9"/>
            <p:cNvSpPr>
              <a:spLocks noChangeArrowheads="1"/>
            </p:cNvSpPr>
            <p:nvPr/>
          </p:nvSpPr>
          <p:spPr bwMode="auto">
            <a:xfrm>
              <a:off x="1057339" y="3492084"/>
              <a:ext cx="1174864" cy="587293"/>
            </a:xfrm>
            <a:custGeom>
              <a:avLst/>
              <a:gdLst>
                <a:gd name="T0" fmla="*/ 0 w 1174865"/>
                <a:gd name="T1" fmla="*/ 0 h 587292"/>
                <a:gd name="T2" fmla="*/ 1174865 w 1174865"/>
                <a:gd name="T3" fmla="*/ 0 h 587292"/>
                <a:gd name="T4" fmla="*/ 1174865 w 1174865"/>
                <a:gd name="T5" fmla="*/ 587292 h 587292"/>
                <a:gd name="T6" fmla="*/ 0 w 1174865"/>
                <a:gd name="T7" fmla="*/ 587292 h 587292"/>
                <a:gd name="T8" fmla="*/ 0 w 1174865"/>
                <a:gd name="T9" fmla="*/ 0 h 587292"/>
                <a:gd name="T10" fmla="*/ 0 60000 65536"/>
                <a:gd name="T11" fmla="*/ 0 60000 65536"/>
                <a:gd name="T12" fmla="*/ 0 60000 65536"/>
                <a:gd name="T13" fmla="*/ 0 60000 65536"/>
                <a:gd name="T14" fmla="*/ 0 60000 65536"/>
                <a:gd name="T15" fmla="*/ 0 w 1174865"/>
                <a:gd name="T16" fmla="*/ 0 h 587292"/>
                <a:gd name="T17" fmla="*/ 1174865 w 1174865"/>
                <a:gd name="T18" fmla="*/ 587292 h 587292"/>
              </a:gdLst>
              <a:ahLst/>
              <a:cxnLst>
                <a:cxn ang="T10">
                  <a:pos x="T0" y="T1"/>
                </a:cxn>
                <a:cxn ang="T11">
                  <a:pos x="T2" y="T3"/>
                </a:cxn>
                <a:cxn ang="T12">
                  <a:pos x="T4" y="T5"/>
                </a:cxn>
                <a:cxn ang="T13">
                  <a:pos x="T6" y="T7"/>
                </a:cxn>
                <a:cxn ang="T14">
                  <a:pos x="T8" y="T9"/>
                </a:cxn>
              </a:cxnLst>
              <a:rect l="T15" t="T16" r="T17" b="T18"/>
              <a:pathLst>
                <a:path w="1174865" h="587292">
                  <a:moveTo>
                    <a:pt x="0" y="0"/>
                  </a:moveTo>
                  <a:lnTo>
                    <a:pt x="1174865" y="0"/>
                  </a:lnTo>
                  <a:lnTo>
                    <a:pt x="1174865" y="587292"/>
                  </a:lnTo>
                  <a:lnTo>
                    <a:pt x="0" y="58729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TEXT HERE</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5605" name="PA_淘宝网Chenying0907出品 10"/>
          <p:cNvSpPr>
            <a:spLocks noChangeArrowheads="1"/>
          </p:cNvSpPr>
          <p:nvPr>
            <p:custDataLst>
              <p:tags r:id="rId2"/>
            </p:custDataLst>
          </p:nvPr>
        </p:nvSpPr>
        <p:spPr bwMode="auto">
          <a:xfrm>
            <a:off x="4720828" y="1940127"/>
            <a:ext cx="413147" cy="41327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rgbClr val="FFFFFF"/>
              </a:solidFill>
            </a:endParaRPr>
          </a:p>
        </p:txBody>
      </p:sp>
      <p:sp>
        <p:nvSpPr>
          <p:cNvPr id="25606" name="PA_淘宝网Chenying0907出品 11"/>
          <p:cNvSpPr>
            <a:spLocks noChangeArrowheads="1"/>
          </p:cNvSpPr>
          <p:nvPr>
            <p:custDataLst>
              <p:tags r:id="rId3"/>
            </p:custDataLst>
          </p:nvPr>
        </p:nvSpPr>
        <p:spPr bwMode="auto">
          <a:xfrm>
            <a:off x="4719637" y="2898876"/>
            <a:ext cx="414338" cy="413275"/>
          </a:xfrm>
          <a:prstGeom prst="ellipse">
            <a:avLst/>
          </a:prstGeom>
          <a:solidFill>
            <a:schemeClr val="accent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rgbClr val="FFFFFF"/>
              </a:solidFill>
            </a:endParaRPr>
          </a:p>
        </p:txBody>
      </p:sp>
      <p:sp>
        <p:nvSpPr>
          <p:cNvPr id="25607" name="PA_淘宝网Chenying0907出品 12"/>
          <p:cNvSpPr>
            <a:spLocks noChangeArrowheads="1"/>
          </p:cNvSpPr>
          <p:nvPr>
            <p:custDataLst>
              <p:tags r:id="rId4"/>
            </p:custDataLst>
          </p:nvPr>
        </p:nvSpPr>
        <p:spPr bwMode="auto">
          <a:xfrm>
            <a:off x="4719637" y="3849288"/>
            <a:ext cx="414338" cy="4132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dirty="0">
              <a:solidFill>
                <a:srgbClr val="FFFFFF"/>
              </a:solidFill>
            </a:endParaRPr>
          </a:p>
        </p:txBody>
      </p:sp>
      <p:sp>
        <p:nvSpPr>
          <p:cNvPr id="25608" name="PA_淘宝网Chenying0907出品 13"/>
          <p:cNvSpPr>
            <a:spLocks noChangeArrowheads="1"/>
          </p:cNvSpPr>
          <p:nvPr>
            <p:custDataLst>
              <p:tags r:id="rId5"/>
            </p:custDataLst>
          </p:nvPr>
        </p:nvSpPr>
        <p:spPr bwMode="auto">
          <a:xfrm>
            <a:off x="5133976" y="1946082"/>
            <a:ext cx="265033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609" name="PA_淘宝网Chenying0907出品 14"/>
          <p:cNvSpPr>
            <a:spLocks noChangeArrowheads="1"/>
          </p:cNvSpPr>
          <p:nvPr>
            <p:custDataLst>
              <p:tags r:id="rId6"/>
            </p:custDataLst>
          </p:nvPr>
        </p:nvSpPr>
        <p:spPr bwMode="auto">
          <a:xfrm>
            <a:off x="5132785" y="2904832"/>
            <a:ext cx="279558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610" name="PA_淘宝网Chenying0907出品 15"/>
          <p:cNvSpPr>
            <a:spLocks noChangeArrowheads="1"/>
          </p:cNvSpPr>
          <p:nvPr>
            <p:custDataLst>
              <p:tags r:id="rId7"/>
            </p:custDataLst>
          </p:nvPr>
        </p:nvSpPr>
        <p:spPr bwMode="auto">
          <a:xfrm>
            <a:off x="5132785" y="3854052"/>
            <a:ext cx="279558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611" name="PA_淘宝网Chenying0907出品 199"/>
          <p:cNvSpPr>
            <a:spLocks noChangeAspect="1" noChangeArrowheads="1"/>
          </p:cNvSpPr>
          <p:nvPr>
            <p:custDataLst>
              <p:tags r:id="rId8"/>
            </p:custDataLst>
          </p:nvPr>
        </p:nvSpPr>
        <p:spPr bwMode="auto">
          <a:xfrm>
            <a:off x="4827985" y="2024688"/>
            <a:ext cx="200025" cy="242962"/>
          </a:xfrm>
          <a:custGeom>
            <a:avLst/>
            <a:gdLst>
              <a:gd name="T0" fmla="*/ 238919 w 48"/>
              <a:gd name="T1" fmla="*/ 11167 h 58"/>
              <a:gd name="T2" fmla="*/ 100013 w 48"/>
              <a:gd name="T3" fmla="*/ 94922 h 58"/>
              <a:gd name="T4" fmla="*/ 11113 w 48"/>
              <a:gd name="T5" fmla="*/ 94922 h 58"/>
              <a:gd name="T6" fmla="*/ 0 w 48"/>
              <a:gd name="T7" fmla="*/ 106089 h 58"/>
              <a:gd name="T8" fmla="*/ 0 w 48"/>
              <a:gd name="T9" fmla="*/ 217761 h 58"/>
              <a:gd name="T10" fmla="*/ 11113 w 48"/>
              <a:gd name="T11" fmla="*/ 228928 h 58"/>
              <a:gd name="T12" fmla="*/ 105569 w 48"/>
              <a:gd name="T13" fmla="*/ 228928 h 58"/>
              <a:gd name="T14" fmla="*/ 238919 w 48"/>
              <a:gd name="T15" fmla="*/ 312683 h 58"/>
              <a:gd name="T16" fmla="*/ 266700 w 48"/>
              <a:gd name="T17" fmla="*/ 284765 h 58"/>
              <a:gd name="T18" fmla="*/ 266700 w 48"/>
              <a:gd name="T19" fmla="*/ 39085 h 58"/>
              <a:gd name="T20" fmla="*/ 238919 w 48"/>
              <a:gd name="T21" fmla="*/ 1116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8"/>
              <a:gd name="T35" fmla="*/ 48 w 4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612" name="PA_淘宝网Chenying0907出品 17"/>
          <p:cNvSpPr>
            <a:spLocks noChangeAspect="1" noChangeArrowheads="1"/>
          </p:cNvSpPr>
          <p:nvPr>
            <p:custDataLst>
              <p:tags r:id="rId9"/>
            </p:custDataLst>
          </p:nvPr>
        </p:nvSpPr>
        <p:spPr bwMode="auto">
          <a:xfrm>
            <a:off x="4805362" y="3949332"/>
            <a:ext cx="242888" cy="211997"/>
          </a:xfrm>
          <a:custGeom>
            <a:avLst/>
            <a:gdLst>
              <a:gd name="T0" fmla="*/ 283368 w 241301"/>
              <a:gd name="T1" fmla="*/ 80736 h 211138"/>
              <a:gd name="T2" fmla="*/ 303610 w 241301"/>
              <a:gd name="T3" fmla="*/ 80736 h 211138"/>
              <a:gd name="T4" fmla="*/ 323850 w 241301"/>
              <a:gd name="T5" fmla="*/ 100919 h 211138"/>
              <a:gd name="T6" fmla="*/ 323850 w 241301"/>
              <a:gd name="T7" fmla="*/ 262391 h 211138"/>
              <a:gd name="T8" fmla="*/ 303610 w 241301"/>
              <a:gd name="T9" fmla="*/ 282575 h 211138"/>
              <a:gd name="T10" fmla="*/ 283368 w 241301"/>
              <a:gd name="T11" fmla="*/ 282575 h 211138"/>
              <a:gd name="T12" fmla="*/ 283368 w 241301"/>
              <a:gd name="T13" fmla="*/ 80736 h 211138"/>
              <a:gd name="T14" fmla="*/ 61788 w 241301"/>
              <a:gd name="T15" fmla="*/ 80736 h 211138"/>
              <a:gd name="T16" fmla="*/ 262062 w 241301"/>
              <a:gd name="T17" fmla="*/ 80736 h 211138"/>
              <a:gd name="T18" fmla="*/ 262062 w 241301"/>
              <a:gd name="T19" fmla="*/ 282575 h 211138"/>
              <a:gd name="T20" fmla="*/ 61788 w 241301"/>
              <a:gd name="T21" fmla="*/ 282575 h 211138"/>
              <a:gd name="T22" fmla="*/ 20240 w 241301"/>
              <a:gd name="T23" fmla="*/ 80736 h 211138"/>
              <a:gd name="T24" fmla="*/ 40482 w 241301"/>
              <a:gd name="T25" fmla="*/ 80736 h 211138"/>
              <a:gd name="T26" fmla="*/ 40482 w 241301"/>
              <a:gd name="T27" fmla="*/ 282575 h 211138"/>
              <a:gd name="T28" fmla="*/ 20240 w 241301"/>
              <a:gd name="T29" fmla="*/ 282575 h 211138"/>
              <a:gd name="T30" fmla="*/ 0 w 241301"/>
              <a:gd name="T31" fmla="*/ 262391 h 211138"/>
              <a:gd name="T32" fmla="*/ 0 w 241301"/>
              <a:gd name="T33" fmla="*/ 100919 h 211138"/>
              <a:gd name="T34" fmla="*/ 20240 w 241301"/>
              <a:gd name="T35" fmla="*/ 80736 h 211138"/>
              <a:gd name="T36" fmla="*/ 122154 w 241301"/>
              <a:gd name="T37" fmla="*/ 0 h 211138"/>
              <a:gd name="T38" fmla="*/ 201695 w 241301"/>
              <a:gd name="T39" fmla="*/ 0 h 211138"/>
              <a:gd name="T40" fmla="*/ 221581 w 241301"/>
              <a:gd name="T41" fmla="*/ 19830 h 211138"/>
              <a:gd name="T42" fmla="*/ 221581 w 241301"/>
              <a:gd name="T43" fmla="*/ 59489 h 211138"/>
              <a:gd name="T44" fmla="*/ 201695 w 241301"/>
              <a:gd name="T45" fmla="*/ 59489 h 211138"/>
              <a:gd name="T46" fmla="*/ 201695 w 241301"/>
              <a:gd name="T47" fmla="*/ 29745 h 211138"/>
              <a:gd name="T48" fmla="*/ 191753 w 241301"/>
              <a:gd name="T49" fmla="*/ 19830 h 211138"/>
              <a:gd name="T50" fmla="*/ 132096 w 241301"/>
              <a:gd name="T51" fmla="*/ 19830 h 211138"/>
              <a:gd name="T52" fmla="*/ 122154 w 241301"/>
              <a:gd name="T53" fmla="*/ 29745 h 211138"/>
              <a:gd name="T54" fmla="*/ 122154 w 241301"/>
              <a:gd name="T55" fmla="*/ 59489 h 211138"/>
              <a:gd name="T56" fmla="*/ 102268 w 241301"/>
              <a:gd name="T57" fmla="*/ 59489 h 211138"/>
              <a:gd name="T58" fmla="*/ 102268 w 241301"/>
              <a:gd name="T59" fmla="*/ 19830 h 211138"/>
              <a:gd name="T60" fmla="*/ 122154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301"/>
              <a:gd name="T94" fmla="*/ 0 h 211138"/>
              <a:gd name="T95" fmla="*/ 241301 w 241301"/>
              <a:gd name="T96" fmla="*/ 211138 h 211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6" name="PA_淘宝网Chenying0907出品 35"/>
          <p:cNvGrpSpPr/>
          <p:nvPr>
            <p:custDataLst>
              <p:tags r:id="rId10"/>
            </p:custDataLst>
          </p:nvPr>
        </p:nvGrpSpPr>
        <p:grpSpPr bwMode="auto">
          <a:xfrm>
            <a:off x="4817269" y="2984628"/>
            <a:ext cx="217885" cy="242962"/>
            <a:chOff x="0" y="0"/>
            <a:chExt cx="214313" cy="239713"/>
          </a:xfrm>
        </p:grpSpPr>
        <p:sp>
          <p:nvSpPr>
            <p:cNvPr id="25615" name="淘宝网Chenying0907出品 162"/>
            <p:cNvSpPr>
              <a:spLocks noChangeArrowheads="1"/>
            </p:cNvSpPr>
            <p:nvPr/>
          </p:nvSpPr>
          <p:spPr bwMode="auto">
            <a:xfrm>
              <a:off x="0" y="0"/>
              <a:ext cx="187325" cy="239713"/>
            </a:xfrm>
            <a:custGeom>
              <a:avLst/>
              <a:gdLst>
                <a:gd name="T0" fmla="*/ 157353 w 50"/>
                <a:gd name="T1" fmla="*/ 168548 h 64"/>
                <a:gd name="T2" fmla="*/ 123635 w 50"/>
                <a:gd name="T3" fmla="*/ 142330 h 64"/>
                <a:gd name="T4" fmla="*/ 123635 w 50"/>
                <a:gd name="T5" fmla="*/ 127348 h 64"/>
                <a:gd name="T6" fmla="*/ 134874 w 50"/>
                <a:gd name="T7" fmla="*/ 101129 h 64"/>
                <a:gd name="T8" fmla="*/ 138621 w 50"/>
                <a:gd name="T9" fmla="*/ 97383 h 64"/>
                <a:gd name="T10" fmla="*/ 146114 w 50"/>
                <a:gd name="T11" fmla="*/ 82401 h 64"/>
                <a:gd name="T12" fmla="*/ 138621 w 50"/>
                <a:gd name="T13" fmla="*/ 78656 h 64"/>
                <a:gd name="T14" fmla="*/ 138621 w 50"/>
                <a:gd name="T15" fmla="*/ 33710 h 64"/>
                <a:gd name="T16" fmla="*/ 93663 w 50"/>
                <a:gd name="T17" fmla="*/ 0 h 64"/>
                <a:gd name="T18" fmla="*/ 48704 w 50"/>
                <a:gd name="T19" fmla="*/ 33710 h 64"/>
                <a:gd name="T20" fmla="*/ 48704 w 50"/>
                <a:gd name="T21" fmla="*/ 78656 h 64"/>
                <a:gd name="T22" fmla="*/ 41212 w 50"/>
                <a:gd name="T23" fmla="*/ 82401 h 64"/>
                <a:gd name="T24" fmla="*/ 48704 w 50"/>
                <a:gd name="T25" fmla="*/ 97383 h 64"/>
                <a:gd name="T26" fmla="*/ 52451 w 50"/>
                <a:gd name="T27" fmla="*/ 101129 h 64"/>
                <a:gd name="T28" fmla="*/ 63691 w 50"/>
                <a:gd name="T29" fmla="*/ 127348 h 64"/>
                <a:gd name="T30" fmla="*/ 63691 w 50"/>
                <a:gd name="T31" fmla="*/ 142330 h 64"/>
                <a:gd name="T32" fmla="*/ 29972 w 50"/>
                <a:gd name="T33" fmla="*/ 168548 h 64"/>
                <a:gd name="T34" fmla="*/ 3747 w 50"/>
                <a:gd name="T35" fmla="*/ 217240 h 64"/>
                <a:gd name="T36" fmla="*/ 93663 w 50"/>
                <a:gd name="T37" fmla="*/ 239713 h 64"/>
                <a:gd name="T38" fmla="*/ 183579 w 50"/>
                <a:gd name="T39" fmla="*/ 217240 h 64"/>
                <a:gd name="T40" fmla="*/ 157353 w 50"/>
                <a:gd name="T41" fmla="*/ 168548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616" name="Rectangle 163"/>
            <p:cNvSpPr>
              <a:spLocks noChangeArrowheads="1"/>
            </p:cNvSpPr>
            <p:nvPr/>
          </p:nvSpPr>
          <p:spPr bwMode="auto">
            <a:xfrm>
              <a:off x="168275" y="44450"/>
              <a:ext cx="46038"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2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5614" name="PA_淘宝网Chenying0907出品 21"/>
          <p:cNvSpPr>
            <a:spLocks noChangeArrowheads="1"/>
          </p:cNvSpPr>
          <p:nvPr>
            <p:custDataLst>
              <p:tags r:id="rId11"/>
            </p:custDataLst>
          </p:nvPr>
        </p:nvSpPr>
        <p:spPr bwMode="auto">
          <a:xfrm>
            <a:off x="821531" y="2611887"/>
            <a:ext cx="134302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400" dirty="0">
                <a:solidFill>
                  <a:schemeClr val="accent1"/>
                </a:solidFill>
                <a:latin typeface="微软雅黑" panose="020B0503020204020204" pitchFamily="34" charset="-122"/>
                <a:ea typeface="微软雅黑" panose="020B0503020204020204" pitchFamily="34" charset="-122"/>
                <a:cs typeface="Lato Regular"/>
              </a:rPr>
              <a:t>在此添加标题</a:t>
            </a:r>
            <a:endParaRPr lang="id-ID" altLang="zh-CN" sz="1400" dirty="0">
              <a:solidFill>
                <a:schemeClr val="accent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5605">
                                            <p:bg/>
                                          </p:spTgt>
                                        </p:tgtEl>
                                        <p:attrNameLst>
                                          <p:attrName>style.visibility</p:attrName>
                                        </p:attrNameLst>
                                      </p:cBhvr>
                                      <p:to>
                                        <p:strVal val="visible"/>
                                      </p:to>
                                    </p:set>
                                    <p:animEffect transition="in" filter="fade">
                                      <p:cBhvr>
                                        <p:cTn id="10" dur="500"/>
                                        <p:tgtEl>
                                          <p:spTgt spid="25605">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5605">
                                            <p:txEl>
                                              <p:pRg st="0" end="0"/>
                                            </p:txEl>
                                          </p:spTgt>
                                        </p:tgtEl>
                                        <p:attrNameLst>
                                          <p:attrName>style.visibility</p:attrName>
                                        </p:attrNameLst>
                                      </p:cBhvr>
                                      <p:to>
                                        <p:strVal val="visible"/>
                                      </p:to>
                                    </p:set>
                                    <p:animEffect transition="in" filter="fade">
                                      <p:cBhvr>
                                        <p:cTn id="15" dur="500"/>
                                        <p:tgtEl>
                                          <p:spTgt spid="25605">
                                            <p:txEl>
                                              <p:pRg st="0" end="0"/>
                                            </p:txEl>
                                          </p:spTgt>
                                        </p:tgtEl>
                                      </p:cBhvr>
                                    </p:animEffect>
                                  </p:childTnLst>
                                </p:cTn>
                              </p:par>
                              <p:par>
                                <p:cTn id="16" presetID="10" presetClass="entr" presetSubtype="0" fill="hold" grpId="0" nodeType="withEffect">
                                  <p:stCondLst>
                                    <p:cond delay="1300"/>
                                  </p:stCondLst>
                                  <p:childTnLst>
                                    <p:set>
                                      <p:cBhvr>
                                        <p:cTn id="17" dur="1" fill="hold">
                                          <p:stCondLst>
                                            <p:cond delay="0"/>
                                          </p:stCondLst>
                                        </p:cTn>
                                        <p:tgtEl>
                                          <p:spTgt spid="25606"/>
                                        </p:tgtEl>
                                        <p:attrNameLst>
                                          <p:attrName>style.visibility</p:attrName>
                                        </p:attrNameLst>
                                      </p:cBhvr>
                                      <p:to>
                                        <p:strVal val="visible"/>
                                      </p:to>
                                    </p:set>
                                    <p:animEffect transition="in" filter="fade">
                                      <p:cBhvr>
                                        <p:cTn id="18" dur="500"/>
                                        <p:tgtEl>
                                          <p:spTgt spid="256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607"/>
                                        </p:tgtEl>
                                        <p:attrNameLst>
                                          <p:attrName>style.visibility</p:attrName>
                                        </p:attrNameLst>
                                      </p:cBhvr>
                                      <p:to>
                                        <p:strVal val="visible"/>
                                      </p:to>
                                    </p:set>
                                    <p:animEffect transition="in" filter="fade">
                                      <p:cBhvr>
                                        <p:cTn id="23" dur="500"/>
                                        <p:tgtEl>
                                          <p:spTgt spid="25607"/>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5608"/>
                                        </p:tgtEl>
                                        <p:attrNameLst>
                                          <p:attrName>style.visibility</p:attrName>
                                        </p:attrNameLst>
                                      </p:cBhvr>
                                      <p:to>
                                        <p:strVal val="visible"/>
                                      </p:to>
                                    </p:set>
                                    <p:animEffect transition="in" filter="fade">
                                      <p:cBhvr>
                                        <p:cTn id="26" dur="500"/>
                                        <p:tgtEl>
                                          <p:spTgt spid="25608"/>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5609"/>
                                        </p:tgtEl>
                                        <p:attrNameLst>
                                          <p:attrName>style.visibility</p:attrName>
                                        </p:attrNameLst>
                                      </p:cBhvr>
                                      <p:to>
                                        <p:strVal val="visible"/>
                                      </p:to>
                                    </p:set>
                                    <p:animEffect transition="in" filter="fade">
                                      <p:cBhvr>
                                        <p:cTn id="29" dur="500"/>
                                        <p:tgtEl>
                                          <p:spTgt spid="25609"/>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25610">
                                            <p:txEl>
                                              <p:pRg st="0" end="0"/>
                                            </p:txEl>
                                          </p:spTgt>
                                        </p:tgtEl>
                                        <p:attrNameLst>
                                          <p:attrName>style.visibility</p:attrName>
                                        </p:attrNameLst>
                                      </p:cBhvr>
                                      <p:to>
                                        <p:strVal val="visible"/>
                                      </p:to>
                                    </p:set>
                                    <p:animEffect transition="in" filter="fade">
                                      <p:cBhvr>
                                        <p:cTn id="32" dur="500"/>
                                        <p:tgtEl>
                                          <p:spTgt spid="25610">
                                            <p:txEl>
                                              <p:pRg st="0" end="0"/>
                                            </p:txEl>
                                          </p:spTgt>
                                        </p:tgtEl>
                                      </p:cBhvr>
                                    </p:animEffect>
                                  </p:childTnLst>
                                </p:cTn>
                              </p:par>
                              <p:par>
                                <p:cTn id="33" presetID="10" presetClass="entr" presetSubtype="0" fill="hold" grpId="0" nodeType="withEffect">
                                  <p:stCondLst>
                                    <p:cond delay="1300"/>
                                  </p:stCondLst>
                                  <p:childTnLst>
                                    <p:set>
                                      <p:cBhvr>
                                        <p:cTn id="34" dur="1" fill="hold">
                                          <p:stCondLst>
                                            <p:cond delay="0"/>
                                          </p:stCondLst>
                                        </p:cTn>
                                        <p:tgtEl>
                                          <p:spTgt spid="25611"/>
                                        </p:tgtEl>
                                        <p:attrNameLst>
                                          <p:attrName>style.visibility</p:attrName>
                                        </p:attrNameLst>
                                      </p:cBhvr>
                                      <p:to>
                                        <p:strVal val="visible"/>
                                      </p:to>
                                    </p:set>
                                    <p:animEffect transition="in" filter="fade">
                                      <p:cBhvr>
                                        <p:cTn id="35" dur="500"/>
                                        <p:tgtEl>
                                          <p:spTgt spid="256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612"/>
                                        </p:tgtEl>
                                        <p:attrNameLst>
                                          <p:attrName>style.visibility</p:attrName>
                                        </p:attrNameLst>
                                      </p:cBhvr>
                                      <p:to>
                                        <p:strVal val="visible"/>
                                      </p:to>
                                    </p:set>
                                    <p:animEffect transition="in" filter="fade">
                                      <p:cBhvr>
                                        <p:cTn id="40" dur="500"/>
                                        <p:tgtEl>
                                          <p:spTgt spid="25612"/>
                                        </p:tgtEl>
                                      </p:cBhvr>
                                    </p:animEffect>
                                  </p:childTnLst>
                                </p:cTn>
                              </p:par>
                              <p:par>
                                <p:cTn id="41" presetID="10" presetClass="entr" presetSubtype="0" fill="hold" nodeType="withEffect">
                                  <p:stCondLst>
                                    <p:cond delay="3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25614"/>
                                        </p:tgtEl>
                                        <p:attrNameLst>
                                          <p:attrName>style.visibility</p:attrName>
                                        </p:attrNameLst>
                                      </p:cBhvr>
                                      <p:to>
                                        <p:strVal val="visible"/>
                                      </p:to>
                                    </p:set>
                                    <p:animEffect transition="in" filter="fade">
                                      <p:cBhvr>
                                        <p:cTn id="46"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build="p"/>
      <p:bldP spid="25606" grpId="0" animBg="1" autoUpdateAnimBg="0"/>
      <p:bldP spid="25607" grpId="0" animBg="1"/>
      <p:bldP spid="25608" grpId="0"/>
      <p:bldP spid="25609" grpId="0"/>
      <p:bldP spid="25610" grpId="0" build="p"/>
      <p:bldP spid="25611" grpId="0" animBg="1" autoUpdateAnimBg="0"/>
      <p:bldP spid="25612" grpId="0" animBg="1"/>
      <p:bldP spid="256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19"/>
          <p:cNvSpPr>
            <a:spLocks noChangeArrowheads="1"/>
          </p:cNvSpPr>
          <p:nvPr/>
        </p:nvSpPr>
        <p:spPr bwMode="auto">
          <a:xfrm>
            <a:off x="1032274" y="1556804"/>
            <a:ext cx="1556147" cy="1555166"/>
          </a:xfrm>
          <a:prstGeom prst="ellipse">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椭圆 20"/>
          <p:cNvSpPr>
            <a:spLocks noChangeArrowheads="1"/>
          </p:cNvSpPr>
          <p:nvPr/>
        </p:nvSpPr>
        <p:spPr bwMode="auto">
          <a:xfrm>
            <a:off x="2874169" y="1556804"/>
            <a:ext cx="1554956" cy="1555166"/>
          </a:xfrm>
          <a:prstGeom prst="ellipse">
            <a:avLst/>
          </a:prstGeom>
          <a:solidFill>
            <a:schemeClr val="accent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椭圆 21"/>
          <p:cNvSpPr>
            <a:spLocks noChangeArrowheads="1"/>
          </p:cNvSpPr>
          <p:nvPr/>
        </p:nvSpPr>
        <p:spPr bwMode="auto">
          <a:xfrm>
            <a:off x="4714876" y="1556804"/>
            <a:ext cx="1554956" cy="1555166"/>
          </a:xfrm>
          <a:prstGeom prst="ellipse">
            <a:avLst/>
          </a:prstGeom>
          <a:solidFill>
            <a:schemeClr val="accent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1" name="椭圆 22"/>
          <p:cNvSpPr>
            <a:spLocks noChangeArrowheads="1"/>
          </p:cNvSpPr>
          <p:nvPr/>
        </p:nvSpPr>
        <p:spPr bwMode="auto">
          <a:xfrm>
            <a:off x="6555584" y="1556804"/>
            <a:ext cx="1556147" cy="1555166"/>
          </a:xfrm>
          <a:prstGeom prst="ellipse">
            <a:avLst/>
          </a:prstGeom>
          <a:solidFill>
            <a:schemeClr val="accent4"/>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2" name="Group 4"/>
          <p:cNvGrpSpPr/>
          <p:nvPr/>
        </p:nvGrpSpPr>
        <p:grpSpPr bwMode="auto">
          <a:xfrm>
            <a:off x="1457326" y="2003348"/>
            <a:ext cx="706041" cy="662077"/>
            <a:chOff x="0" y="0"/>
            <a:chExt cx="796" cy="747"/>
          </a:xfrm>
        </p:grpSpPr>
        <p:sp>
          <p:nvSpPr>
            <p:cNvPr id="13" name="Line 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Freeform 6"/>
            <p:cNvSpPr>
              <a:spLocks noEditPoints="1"/>
            </p:cNvSpPr>
            <p:nvPr/>
          </p:nvSpPr>
          <p:spPr bwMode="auto">
            <a:xfrm>
              <a:off x="0" y="50"/>
              <a:ext cx="796" cy="697"/>
            </a:xfrm>
            <a:custGeom>
              <a:avLst/>
              <a:gdLst>
                <a:gd name="T0" fmla="*/ 796 w 796"/>
                <a:gd name="T1" fmla="*/ 597 h 697"/>
                <a:gd name="T2" fmla="*/ 796 w 796"/>
                <a:gd name="T3" fmla="*/ 0 h 697"/>
                <a:gd name="T4" fmla="*/ 0 w 796"/>
                <a:gd name="T5" fmla="*/ 0 h 697"/>
                <a:gd name="T6" fmla="*/ 0 w 796"/>
                <a:gd name="T7" fmla="*/ 597 h 697"/>
                <a:gd name="T8" fmla="*/ 348 w 796"/>
                <a:gd name="T9" fmla="*/ 597 h 697"/>
                <a:gd name="T10" fmla="*/ 348 w 796"/>
                <a:gd name="T11" fmla="*/ 647 h 697"/>
                <a:gd name="T12" fmla="*/ 200 w 796"/>
                <a:gd name="T13" fmla="*/ 647 h 697"/>
                <a:gd name="T14" fmla="*/ 200 w 796"/>
                <a:gd name="T15" fmla="*/ 697 h 697"/>
                <a:gd name="T16" fmla="*/ 599 w 796"/>
                <a:gd name="T17" fmla="*/ 697 h 697"/>
                <a:gd name="T18" fmla="*/ 599 w 796"/>
                <a:gd name="T19" fmla="*/ 647 h 697"/>
                <a:gd name="T20" fmla="*/ 448 w 796"/>
                <a:gd name="T21" fmla="*/ 647 h 697"/>
                <a:gd name="T22" fmla="*/ 448 w 796"/>
                <a:gd name="T23" fmla="*/ 597 h 697"/>
                <a:gd name="T24" fmla="*/ 796 w 796"/>
                <a:gd name="T25" fmla="*/ 597 h 697"/>
                <a:gd name="T26" fmla="*/ 100 w 796"/>
                <a:gd name="T27" fmla="*/ 101 h 697"/>
                <a:gd name="T28" fmla="*/ 696 w 796"/>
                <a:gd name="T29" fmla="*/ 101 h 697"/>
                <a:gd name="T30" fmla="*/ 696 w 796"/>
                <a:gd name="T31" fmla="*/ 499 h 697"/>
                <a:gd name="T32" fmla="*/ 100 w 796"/>
                <a:gd name="T33" fmla="*/ 499 h 697"/>
                <a:gd name="T34" fmla="*/ 100 w 796"/>
                <a:gd name="T35" fmla="*/ 101 h 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6" h="697">
                  <a:moveTo>
                    <a:pt x="796" y="597"/>
                  </a:moveTo>
                  <a:lnTo>
                    <a:pt x="796" y="0"/>
                  </a:lnTo>
                  <a:lnTo>
                    <a:pt x="0" y="0"/>
                  </a:lnTo>
                  <a:lnTo>
                    <a:pt x="0" y="597"/>
                  </a:lnTo>
                  <a:lnTo>
                    <a:pt x="348" y="597"/>
                  </a:lnTo>
                  <a:lnTo>
                    <a:pt x="348" y="647"/>
                  </a:lnTo>
                  <a:lnTo>
                    <a:pt x="200" y="647"/>
                  </a:lnTo>
                  <a:lnTo>
                    <a:pt x="200" y="697"/>
                  </a:lnTo>
                  <a:lnTo>
                    <a:pt x="599" y="697"/>
                  </a:lnTo>
                  <a:lnTo>
                    <a:pt x="599" y="647"/>
                  </a:lnTo>
                  <a:lnTo>
                    <a:pt x="448" y="647"/>
                  </a:lnTo>
                  <a:lnTo>
                    <a:pt x="448" y="597"/>
                  </a:lnTo>
                  <a:lnTo>
                    <a:pt x="796" y="597"/>
                  </a:lnTo>
                  <a:close/>
                  <a:moveTo>
                    <a:pt x="100" y="101"/>
                  </a:moveTo>
                  <a:lnTo>
                    <a:pt x="696" y="101"/>
                  </a:lnTo>
                  <a:lnTo>
                    <a:pt x="696" y="499"/>
                  </a:lnTo>
                  <a:lnTo>
                    <a:pt x="100" y="499"/>
                  </a:lnTo>
                  <a:lnTo>
                    <a:pt x="100"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Group 9"/>
          <p:cNvGrpSpPr/>
          <p:nvPr/>
        </p:nvGrpSpPr>
        <p:grpSpPr bwMode="auto">
          <a:xfrm>
            <a:off x="3328988" y="1896178"/>
            <a:ext cx="803672" cy="712090"/>
            <a:chOff x="0" y="0"/>
            <a:chExt cx="741" cy="656"/>
          </a:xfrm>
        </p:grpSpPr>
        <p:sp>
          <p:nvSpPr>
            <p:cNvPr id="16" name="Line 10"/>
            <p:cNvSpPr>
              <a:spLocks noChangeShapeType="1"/>
            </p:cNvSpPr>
            <p:nvPr/>
          </p:nvSpPr>
          <p:spPr bwMode="auto">
            <a:xfrm>
              <a:off x="741"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Freeform 11"/>
            <p:cNvSpPr>
              <a:spLocks noEditPoints="1"/>
            </p:cNvSpPr>
            <p:nvPr/>
          </p:nvSpPr>
          <p:spPr bwMode="auto">
            <a:xfrm>
              <a:off x="0" y="44"/>
              <a:ext cx="675" cy="612"/>
            </a:xfrm>
            <a:custGeom>
              <a:avLst/>
              <a:gdLst>
                <a:gd name="T0" fmla="*/ 6361 w 286"/>
                <a:gd name="T1" fmla="*/ 6174 h 259"/>
                <a:gd name="T2" fmla="*/ 6205 w 286"/>
                <a:gd name="T3" fmla="*/ 5702 h 259"/>
                <a:gd name="T4" fmla="*/ 6795 w 286"/>
                <a:gd name="T5" fmla="*/ 4579 h 259"/>
                <a:gd name="T6" fmla="*/ 6958 w 286"/>
                <a:gd name="T7" fmla="*/ 3641 h 259"/>
                <a:gd name="T8" fmla="*/ 5549 w 286"/>
                <a:gd name="T9" fmla="*/ 1687 h 259"/>
                <a:gd name="T10" fmla="*/ 4128 w 286"/>
                <a:gd name="T11" fmla="*/ 3641 h 259"/>
                <a:gd name="T12" fmla="*/ 4312 w 286"/>
                <a:gd name="T13" fmla="*/ 4579 h 259"/>
                <a:gd name="T14" fmla="*/ 4902 w 286"/>
                <a:gd name="T15" fmla="*/ 5702 h 259"/>
                <a:gd name="T16" fmla="*/ 4718 w 286"/>
                <a:gd name="T17" fmla="*/ 6174 h 259"/>
                <a:gd name="T18" fmla="*/ 2233 w 286"/>
                <a:gd name="T19" fmla="*/ 8074 h 259"/>
                <a:gd name="T20" fmla="*/ 8874 w 286"/>
                <a:gd name="T21" fmla="*/ 8074 h 259"/>
                <a:gd name="T22" fmla="*/ 6361 w 286"/>
                <a:gd name="T23" fmla="*/ 6174 h 259"/>
                <a:gd name="T24" fmla="*/ 2986 w 286"/>
                <a:gd name="T25" fmla="*/ 6333 h 259"/>
                <a:gd name="T26" fmla="*/ 4222 w 286"/>
                <a:gd name="T27" fmla="*/ 5740 h 259"/>
                <a:gd name="T28" fmla="*/ 3809 w 286"/>
                <a:gd name="T29" fmla="*/ 4957 h 259"/>
                <a:gd name="T30" fmla="*/ 3510 w 286"/>
                <a:gd name="T31" fmla="*/ 4482 h 259"/>
                <a:gd name="T32" fmla="*/ 3443 w 286"/>
                <a:gd name="T33" fmla="*/ 3892 h 259"/>
                <a:gd name="T34" fmla="*/ 3564 w 286"/>
                <a:gd name="T35" fmla="*/ 3495 h 259"/>
                <a:gd name="T36" fmla="*/ 3993 w 286"/>
                <a:gd name="T37" fmla="*/ 1713 h 259"/>
                <a:gd name="T38" fmla="*/ 4775 w 286"/>
                <a:gd name="T39" fmla="*/ 1250 h 259"/>
                <a:gd name="T40" fmla="*/ 3325 w 286"/>
                <a:gd name="T41" fmla="*/ 0 h 259"/>
                <a:gd name="T42" fmla="*/ 1921 w 286"/>
                <a:gd name="T43" fmla="*/ 1994 h 259"/>
                <a:gd name="T44" fmla="*/ 2077 w 286"/>
                <a:gd name="T45" fmla="*/ 2904 h 259"/>
                <a:gd name="T46" fmla="*/ 2669 w 286"/>
                <a:gd name="T47" fmla="*/ 4026 h 259"/>
                <a:gd name="T48" fmla="*/ 2511 w 286"/>
                <a:gd name="T49" fmla="*/ 4482 h 259"/>
                <a:gd name="T50" fmla="*/ 0 w 286"/>
                <a:gd name="T51" fmla="*/ 6387 h 259"/>
                <a:gd name="T52" fmla="*/ 2851 w 286"/>
                <a:gd name="T53" fmla="*/ 6387 h 259"/>
                <a:gd name="T54" fmla="*/ 2986 w 286"/>
                <a:gd name="T55" fmla="*/ 6333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259">
                  <a:moveTo>
                    <a:pt x="205" y="198"/>
                  </a:moveTo>
                  <a:cubicBezTo>
                    <a:pt x="200" y="197"/>
                    <a:pt x="200" y="183"/>
                    <a:pt x="200" y="183"/>
                  </a:cubicBezTo>
                  <a:cubicBezTo>
                    <a:pt x="200" y="183"/>
                    <a:pt x="215" y="167"/>
                    <a:pt x="219" y="147"/>
                  </a:cubicBezTo>
                  <a:cubicBezTo>
                    <a:pt x="228" y="147"/>
                    <a:pt x="234" y="125"/>
                    <a:pt x="224" y="117"/>
                  </a:cubicBezTo>
                  <a:cubicBezTo>
                    <a:pt x="225" y="109"/>
                    <a:pt x="236" y="54"/>
                    <a:pt x="179" y="54"/>
                  </a:cubicBezTo>
                  <a:cubicBezTo>
                    <a:pt x="121" y="54"/>
                    <a:pt x="133" y="109"/>
                    <a:pt x="133" y="117"/>
                  </a:cubicBezTo>
                  <a:cubicBezTo>
                    <a:pt x="124" y="125"/>
                    <a:pt x="130" y="147"/>
                    <a:pt x="139" y="147"/>
                  </a:cubicBezTo>
                  <a:cubicBezTo>
                    <a:pt x="142" y="167"/>
                    <a:pt x="158" y="183"/>
                    <a:pt x="158" y="183"/>
                  </a:cubicBezTo>
                  <a:cubicBezTo>
                    <a:pt x="158" y="183"/>
                    <a:pt x="158" y="197"/>
                    <a:pt x="152" y="198"/>
                  </a:cubicBezTo>
                  <a:cubicBezTo>
                    <a:pt x="135" y="201"/>
                    <a:pt x="72" y="228"/>
                    <a:pt x="72" y="259"/>
                  </a:cubicBezTo>
                  <a:cubicBezTo>
                    <a:pt x="286" y="259"/>
                    <a:pt x="286" y="259"/>
                    <a:pt x="286" y="259"/>
                  </a:cubicBezTo>
                  <a:cubicBezTo>
                    <a:pt x="286" y="228"/>
                    <a:pt x="222" y="201"/>
                    <a:pt x="205" y="198"/>
                  </a:cubicBezTo>
                  <a:close/>
                  <a:moveTo>
                    <a:pt x="96" y="203"/>
                  </a:moveTo>
                  <a:cubicBezTo>
                    <a:pt x="108" y="195"/>
                    <a:pt x="123" y="188"/>
                    <a:pt x="136" y="184"/>
                  </a:cubicBezTo>
                  <a:cubicBezTo>
                    <a:pt x="131" y="178"/>
                    <a:pt x="126" y="169"/>
                    <a:pt x="123" y="159"/>
                  </a:cubicBezTo>
                  <a:cubicBezTo>
                    <a:pt x="119" y="156"/>
                    <a:pt x="115" y="151"/>
                    <a:pt x="113" y="144"/>
                  </a:cubicBezTo>
                  <a:cubicBezTo>
                    <a:pt x="111" y="138"/>
                    <a:pt x="110" y="131"/>
                    <a:pt x="111" y="125"/>
                  </a:cubicBezTo>
                  <a:cubicBezTo>
                    <a:pt x="111" y="120"/>
                    <a:pt x="113" y="116"/>
                    <a:pt x="115" y="112"/>
                  </a:cubicBezTo>
                  <a:cubicBezTo>
                    <a:pt x="113" y="99"/>
                    <a:pt x="113" y="74"/>
                    <a:pt x="129" y="55"/>
                  </a:cubicBezTo>
                  <a:cubicBezTo>
                    <a:pt x="136" y="48"/>
                    <a:pt x="144" y="43"/>
                    <a:pt x="154" y="40"/>
                  </a:cubicBezTo>
                  <a:cubicBezTo>
                    <a:pt x="152" y="22"/>
                    <a:pt x="143" y="0"/>
                    <a:pt x="107" y="0"/>
                  </a:cubicBezTo>
                  <a:cubicBezTo>
                    <a:pt x="50" y="0"/>
                    <a:pt x="61" y="56"/>
                    <a:pt x="62" y="64"/>
                  </a:cubicBezTo>
                  <a:cubicBezTo>
                    <a:pt x="52" y="71"/>
                    <a:pt x="58" y="93"/>
                    <a:pt x="67" y="93"/>
                  </a:cubicBezTo>
                  <a:cubicBezTo>
                    <a:pt x="71" y="114"/>
                    <a:pt x="86" y="129"/>
                    <a:pt x="86" y="129"/>
                  </a:cubicBezTo>
                  <a:cubicBezTo>
                    <a:pt x="86" y="129"/>
                    <a:pt x="86" y="143"/>
                    <a:pt x="81" y="144"/>
                  </a:cubicBezTo>
                  <a:cubicBezTo>
                    <a:pt x="64" y="147"/>
                    <a:pt x="0" y="175"/>
                    <a:pt x="0" y="205"/>
                  </a:cubicBezTo>
                  <a:cubicBezTo>
                    <a:pt x="92" y="205"/>
                    <a:pt x="92" y="205"/>
                    <a:pt x="92" y="205"/>
                  </a:cubicBezTo>
                  <a:cubicBezTo>
                    <a:pt x="93" y="205"/>
                    <a:pt x="95" y="204"/>
                    <a:pt x="96" y="2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Group 14"/>
          <p:cNvGrpSpPr/>
          <p:nvPr/>
        </p:nvGrpSpPr>
        <p:grpSpPr bwMode="auto">
          <a:xfrm>
            <a:off x="5194699" y="2017638"/>
            <a:ext cx="595313" cy="634690"/>
            <a:chOff x="0" y="0"/>
            <a:chExt cx="550" cy="587"/>
          </a:xfrm>
        </p:grpSpPr>
        <p:sp>
          <p:nvSpPr>
            <p:cNvPr id="19" name="Line 1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Freeform 16"/>
            <p:cNvSpPr>
              <a:spLocks noEditPoints="1"/>
            </p:cNvSpPr>
            <p:nvPr/>
          </p:nvSpPr>
          <p:spPr bwMode="auto">
            <a:xfrm>
              <a:off x="36" y="0"/>
              <a:ext cx="514" cy="587"/>
            </a:xfrm>
            <a:custGeom>
              <a:avLst/>
              <a:gdLst>
                <a:gd name="T0" fmla="*/ 74 w 514"/>
                <a:gd name="T1" fmla="*/ 587 h 587"/>
                <a:gd name="T2" fmla="*/ 439 w 514"/>
                <a:gd name="T3" fmla="*/ 587 h 587"/>
                <a:gd name="T4" fmla="*/ 478 w 514"/>
                <a:gd name="T5" fmla="*/ 185 h 587"/>
                <a:gd name="T6" fmla="*/ 38 w 514"/>
                <a:gd name="T7" fmla="*/ 185 h 587"/>
                <a:gd name="T8" fmla="*/ 74 w 514"/>
                <a:gd name="T9" fmla="*/ 587 h 587"/>
                <a:gd name="T10" fmla="*/ 330 w 514"/>
                <a:gd name="T11" fmla="*/ 74 h 587"/>
                <a:gd name="T12" fmla="*/ 330 w 514"/>
                <a:gd name="T13" fmla="*/ 0 h 587"/>
                <a:gd name="T14" fmla="*/ 184 w 514"/>
                <a:gd name="T15" fmla="*/ 0 h 587"/>
                <a:gd name="T16" fmla="*/ 184 w 514"/>
                <a:gd name="T17" fmla="*/ 74 h 587"/>
                <a:gd name="T18" fmla="*/ 0 w 514"/>
                <a:gd name="T19" fmla="*/ 74 h 587"/>
                <a:gd name="T20" fmla="*/ 0 w 514"/>
                <a:gd name="T21" fmla="*/ 185 h 587"/>
                <a:gd name="T22" fmla="*/ 38 w 514"/>
                <a:gd name="T23" fmla="*/ 146 h 587"/>
                <a:gd name="T24" fmla="*/ 478 w 514"/>
                <a:gd name="T25" fmla="*/ 146 h 587"/>
                <a:gd name="T26" fmla="*/ 514 w 514"/>
                <a:gd name="T27" fmla="*/ 185 h 587"/>
                <a:gd name="T28" fmla="*/ 514 w 514"/>
                <a:gd name="T29" fmla="*/ 74 h 587"/>
                <a:gd name="T30" fmla="*/ 330 w 514"/>
                <a:gd name="T31" fmla="*/ 74 h 587"/>
                <a:gd name="T32" fmla="*/ 294 w 514"/>
                <a:gd name="T33" fmla="*/ 74 h 587"/>
                <a:gd name="T34" fmla="*/ 220 w 514"/>
                <a:gd name="T35" fmla="*/ 74 h 587"/>
                <a:gd name="T36" fmla="*/ 220 w 514"/>
                <a:gd name="T37" fmla="*/ 36 h 587"/>
                <a:gd name="T38" fmla="*/ 294 w 514"/>
                <a:gd name="T39" fmla="*/ 36 h 587"/>
                <a:gd name="T40" fmla="*/ 294 w 514"/>
                <a:gd name="T41" fmla="*/ 74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4" h="587">
                  <a:moveTo>
                    <a:pt x="74" y="587"/>
                  </a:moveTo>
                  <a:lnTo>
                    <a:pt x="439" y="587"/>
                  </a:lnTo>
                  <a:lnTo>
                    <a:pt x="478" y="185"/>
                  </a:lnTo>
                  <a:lnTo>
                    <a:pt x="38" y="185"/>
                  </a:lnTo>
                  <a:lnTo>
                    <a:pt x="74" y="587"/>
                  </a:lnTo>
                  <a:close/>
                  <a:moveTo>
                    <a:pt x="330" y="74"/>
                  </a:moveTo>
                  <a:lnTo>
                    <a:pt x="330" y="0"/>
                  </a:lnTo>
                  <a:lnTo>
                    <a:pt x="184" y="0"/>
                  </a:lnTo>
                  <a:lnTo>
                    <a:pt x="184" y="74"/>
                  </a:lnTo>
                  <a:lnTo>
                    <a:pt x="0" y="74"/>
                  </a:lnTo>
                  <a:lnTo>
                    <a:pt x="0" y="185"/>
                  </a:lnTo>
                  <a:lnTo>
                    <a:pt x="38" y="146"/>
                  </a:lnTo>
                  <a:lnTo>
                    <a:pt x="478" y="146"/>
                  </a:lnTo>
                  <a:lnTo>
                    <a:pt x="514" y="185"/>
                  </a:lnTo>
                  <a:lnTo>
                    <a:pt x="514" y="74"/>
                  </a:lnTo>
                  <a:lnTo>
                    <a:pt x="330" y="74"/>
                  </a:lnTo>
                  <a:close/>
                  <a:moveTo>
                    <a:pt x="294" y="74"/>
                  </a:moveTo>
                  <a:lnTo>
                    <a:pt x="220" y="74"/>
                  </a:lnTo>
                  <a:lnTo>
                    <a:pt x="220" y="36"/>
                  </a:lnTo>
                  <a:lnTo>
                    <a:pt x="294" y="36"/>
                  </a:lnTo>
                  <a:lnTo>
                    <a:pt x="294"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1" name="Group 1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4443" y="1953336"/>
            <a:ext cx="648890" cy="6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44"/>
          <p:cNvSpPr txBox="1">
            <a:spLocks noChangeArrowheads="1"/>
          </p:cNvSpPr>
          <p:nvPr/>
        </p:nvSpPr>
        <p:spPr bwMode="auto">
          <a:xfrm>
            <a:off x="1378744" y="3173893"/>
            <a:ext cx="961008"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45"/>
          <p:cNvSpPr txBox="1">
            <a:spLocks noChangeArrowheads="1"/>
          </p:cNvSpPr>
          <p:nvPr/>
        </p:nvSpPr>
        <p:spPr bwMode="auto">
          <a:xfrm>
            <a:off x="1135859" y="3451344"/>
            <a:ext cx="1350169"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这里填具体描述这里填具体描述这里填具体描述这里填具体描述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46"/>
          <p:cNvSpPr txBox="1">
            <a:spLocks noChangeArrowheads="1"/>
          </p:cNvSpPr>
          <p:nvPr/>
        </p:nvSpPr>
        <p:spPr bwMode="auto">
          <a:xfrm>
            <a:off x="3202784" y="3173893"/>
            <a:ext cx="1081185"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文本框 47"/>
          <p:cNvSpPr txBox="1">
            <a:spLocks noChangeArrowheads="1"/>
          </p:cNvSpPr>
          <p:nvPr/>
        </p:nvSpPr>
        <p:spPr bwMode="auto">
          <a:xfrm>
            <a:off x="2961085" y="3451344"/>
            <a:ext cx="1348978"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这里填具体描述这里填具体描述这里填具体描述这里填具体描述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48"/>
          <p:cNvSpPr txBox="1">
            <a:spLocks noChangeArrowheads="1"/>
          </p:cNvSpPr>
          <p:nvPr/>
        </p:nvSpPr>
        <p:spPr bwMode="auto">
          <a:xfrm>
            <a:off x="5168504" y="3173893"/>
            <a:ext cx="1059680"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49"/>
          <p:cNvSpPr txBox="1">
            <a:spLocks noChangeArrowheads="1"/>
          </p:cNvSpPr>
          <p:nvPr/>
        </p:nvSpPr>
        <p:spPr bwMode="auto">
          <a:xfrm>
            <a:off x="4925617" y="3451344"/>
            <a:ext cx="1348978"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这里填具体描述这里填具体描述这里填具体描述这里填具体描述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50"/>
          <p:cNvSpPr txBox="1">
            <a:spLocks noChangeArrowheads="1"/>
          </p:cNvSpPr>
          <p:nvPr/>
        </p:nvSpPr>
        <p:spPr bwMode="auto">
          <a:xfrm>
            <a:off x="6876256" y="3173893"/>
            <a:ext cx="916386"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51"/>
          <p:cNvSpPr txBox="1">
            <a:spLocks noChangeArrowheads="1"/>
          </p:cNvSpPr>
          <p:nvPr/>
        </p:nvSpPr>
        <p:spPr bwMode="auto">
          <a:xfrm>
            <a:off x="6666312" y="3451344"/>
            <a:ext cx="1350169"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这里填具体描述这里填具体描述这里填具体描述这里填具体描述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3817" b="30640"/>
          <a:stretch>
            <a:fillRect/>
          </a:stretch>
        </p:blipFill>
        <p:spPr>
          <a:xfrm>
            <a:off x="-29300" y="736885"/>
            <a:ext cx="9173300" cy="2173629"/>
          </a:xfrm>
          <a:prstGeom prst="rect">
            <a:avLst/>
          </a:prstGeom>
        </p:spPr>
      </p:pic>
      <p:grpSp>
        <p:nvGrpSpPr>
          <p:cNvPr id="6" name="Group 14"/>
          <p:cNvGrpSpPr/>
          <p:nvPr/>
        </p:nvGrpSpPr>
        <p:grpSpPr bwMode="auto">
          <a:xfrm>
            <a:off x="876899" y="3364667"/>
            <a:ext cx="2389527" cy="1234284"/>
            <a:chOff x="2849438" y="1632034"/>
            <a:chExt cx="2389713" cy="1234750"/>
          </a:xfrm>
        </p:grpSpPr>
        <p:sp>
          <p:nvSpPr>
            <p:cNvPr id="7" name="Title 20"/>
            <p:cNvSpPr txBox="1"/>
            <p:nvPr/>
          </p:nvSpPr>
          <p:spPr bwMode="auto">
            <a:xfrm>
              <a:off x="2849438" y="1632034"/>
              <a:ext cx="650761" cy="43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2250" dirty="0">
                  <a:solidFill>
                    <a:srgbClr val="0070C0"/>
                  </a:solidFill>
                  <a:latin typeface="Impact" panose="020B0806030902050204" pitchFamily="34" charset="0"/>
                  <a:ea typeface="微软雅黑" panose="020B0503020204020204" pitchFamily="34" charset="-122"/>
                  <a:cs typeface="Open Sans Light" panose="020B0306030504020204" pitchFamily="34" charset="0"/>
                </a:rPr>
                <a:t>01</a:t>
              </a:r>
              <a:r>
                <a:rPr lang="en-US" altLang="zh-CN" sz="2250" b="1"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rPr>
                <a:t> </a:t>
              </a:r>
              <a:endParaRPr lang="en-US" altLang="zh-CN" sz="2250" b="1"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endParaRPr>
            </a:p>
          </p:txBody>
        </p:sp>
        <p:sp>
          <p:nvSpPr>
            <p:cNvPr id="12" name="Title 20"/>
            <p:cNvSpPr txBox="1"/>
            <p:nvPr/>
          </p:nvSpPr>
          <p:spPr bwMode="auto">
            <a:xfrm>
              <a:off x="3374566" y="1761180"/>
              <a:ext cx="1864585" cy="2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zh-CN" altLang="en-US" sz="1350" b="1" spc="225"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rPr>
                <a:t>提交转正申请</a:t>
              </a:r>
              <a:endParaRPr lang="en-US" altLang="zh-CN" sz="1350" b="1" spc="225"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endParaRPr>
            </a:p>
          </p:txBody>
        </p:sp>
        <p:sp>
          <p:nvSpPr>
            <p:cNvPr id="13" name="Title 20"/>
            <p:cNvSpPr txBox="1"/>
            <p:nvPr/>
          </p:nvSpPr>
          <p:spPr bwMode="auto">
            <a:xfrm>
              <a:off x="3051647" y="2148963"/>
              <a:ext cx="1992021" cy="71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l">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rPr>
                <a:t>请在此添加内容</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rPr>
                <a:t>请在此添加内容请在此添加内容请在此添加内容请在此添加内容请在此添加内容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algn="l">
                <a:lnSpc>
                  <a:spcPct val="130000"/>
                </a:lnSpc>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grpSp>
        <p:nvGrpSpPr>
          <p:cNvPr id="14" name="Group 54"/>
          <p:cNvGrpSpPr/>
          <p:nvPr/>
        </p:nvGrpSpPr>
        <p:grpSpPr bwMode="auto">
          <a:xfrm>
            <a:off x="3560555" y="3365412"/>
            <a:ext cx="2396147" cy="1323533"/>
            <a:chOff x="2827670" y="1632085"/>
            <a:chExt cx="2395733" cy="1323659"/>
          </a:xfrm>
        </p:grpSpPr>
        <p:sp>
          <p:nvSpPr>
            <p:cNvPr id="15" name="Title 20"/>
            <p:cNvSpPr txBox="1"/>
            <p:nvPr/>
          </p:nvSpPr>
          <p:spPr bwMode="auto">
            <a:xfrm>
              <a:off x="2827670" y="1632085"/>
              <a:ext cx="650761" cy="43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2250" dirty="0">
                  <a:solidFill>
                    <a:srgbClr val="0070C0"/>
                  </a:solidFill>
                  <a:latin typeface="Impact" panose="020B0806030902050204" pitchFamily="34" charset="0"/>
                  <a:ea typeface="微软雅黑" panose="020B0503020204020204" pitchFamily="34" charset="-122"/>
                  <a:cs typeface="Open Sans Light" panose="020B0306030504020204" pitchFamily="34" charset="0"/>
                </a:rPr>
                <a:t>02</a:t>
              </a:r>
              <a:r>
                <a:rPr lang="en-US" altLang="zh-CN" sz="2250" b="1"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rPr>
                <a:t> </a:t>
              </a:r>
              <a:endParaRPr lang="en-US" altLang="zh-CN" sz="2250" b="1"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endParaRPr>
            </a:p>
          </p:txBody>
        </p:sp>
        <p:sp>
          <p:nvSpPr>
            <p:cNvPr id="16" name="Title 20"/>
            <p:cNvSpPr txBox="1"/>
            <p:nvPr/>
          </p:nvSpPr>
          <p:spPr bwMode="auto">
            <a:xfrm>
              <a:off x="3358818" y="1761418"/>
              <a:ext cx="1864585" cy="2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zh-CN" altLang="en-US" sz="1350" b="1" spc="225"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rPr>
                <a:t>转正测评</a:t>
              </a:r>
              <a:endParaRPr lang="en-US" altLang="zh-CN" sz="1350" b="1" spc="225"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endParaRPr>
            </a:p>
          </p:txBody>
        </p:sp>
        <p:sp>
          <p:nvSpPr>
            <p:cNvPr id="17" name="Title 20"/>
            <p:cNvSpPr txBox="1"/>
            <p:nvPr/>
          </p:nvSpPr>
          <p:spPr bwMode="auto">
            <a:xfrm>
              <a:off x="2952060" y="2058403"/>
              <a:ext cx="1992852" cy="89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l">
                <a:lnSpc>
                  <a:spcPct val="130000"/>
                </a:lnSpc>
              </a:pPr>
              <a:r>
                <a:rPr 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rPr>
                <a:t>请在此添加内容</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rPr>
                <a:t>请在此添加内容请在此添加内容请在此添加内容请在此添加内容请在此添加内容请在此添加内容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algn="l">
                <a:lnSpc>
                  <a:spcPct val="130000"/>
                </a:lnSpc>
              </a:pPr>
              <a:endParaRPr 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grpSp>
        <p:nvGrpSpPr>
          <p:cNvPr id="18" name="Group 58"/>
          <p:cNvGrpSpPr/>
          <p:nvPr/>
        </p:nvGrpSpPr>
        <p:grpSpPr bwMode="auto">
          <a:xfrm>
            <a:off x="6072715" y="3356132"/>
            <a:ext cx="2693753" cy="1243195"/>
            <a:chOff x="2751135" y="1436330"/>
            <a:chExt cx="2693965" cy="1243487"/>
          </a:xfrm>
        </p:grpSpPr>
        <p:sp>
          <p:nvSpPr>
            <p:cNvPr id="19" name="Title 20"/>
            <p:cNvSpPr txBox="1"/>
            <p:nvPr/>
          </p:nvSpPr>
          <p:spPr bwMode="auto">
            <a:xfrm>
              <a:off x="3006202" y="1436330"/>
              <a:ext cx="650761" cy="4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2250" dirty="0">
                  <a:solidFill>
                    <a:srgbClr val="0070C0"/>
                  </a:solidFill>
                  <a:latin typeface="Impact" panose="020B0806030902050204" pitchFamily="34" charset="0"/>
                  <a:ea typeface="微软雅黑" panose="020B0503020204020204" pitchFamily="34" charset="-122"/>
                  <a:cs typeface="Open Sans Light" panose="020B0306030504020204" pitchFamily="34" charset="0"/>
                </a:rPr>
                <a:t>03</a:t>
              </a:r>
              <a:r>
                <a:rPr lang="en-US" altLang="zh-CN" sz="2250"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rPr>
                <a:t> </a:t>
              </a:r>
              <a:endParaRPr lang="en-US" altLang="zh-CN" sz="2250"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endParaRPr>
            </a:p>
          </p:txBody>
        </p:sp>
        <p:sp>
          <p:nvSpPr>
            <p:cNvPr id="20" name="Title 20"/>
            <p:cNvSpPr txBox="1"/>
            <p:nvPr/>
          </p:nvSpPr>
          <p:spPr bwMode="auto">
            <a:xfrm>
              <a:off x="3580515" y="1575546"/>
              <a:ext cx="1864585" cy="2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zh-CN" altLang="en-US" sz="1350" b="1" spc="225"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rPr>
                <a:t>转正待遇</a:t>
              </a:r>
              <a:endParaRPr lang="en-US" altLang="zh-CN" sz="1350" b="1" spc="225" dirty="0">
                <a:solidFill>
                  <a:schemeClr val="tx1">
                    <a:lumMod val="85000"/>
                    <a:lumOff val="15000"/>
                  </a:schemeClr>
                </a:solidFill>
                <a:latin typeface="Impact" panose="020B0806030902050204" pitchFamily="34" charset="0"/>
                <a:ea typeface="微软雅黑" panose="020B0503020204020204" pitchFamily="34" charset="-122"/>
                <a:cs typeface="Open Sans Light" panose="020B0306030504020204" pitchFamily="34" charset="0"/>
              </a:endParaRPr>
            </a:p>
          </p:txBody>
        </p:sp>
        <p:sp>
          <p:nvSpPr>
            <p:cNvPr id="21" name="Title 20"/>
            <p:cNvSpPr txBox="1"/>
            <p:nvPr/>
          </p:nvSpPr>
          <p:spPr bwMode="auto">
            <a:xfrm>
              <a:off x="2751135" y="1962099"/>
              <a:ext cx="2102219" cy="71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l">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rPr>
                <a:t>请在此添加内容请在此添加内容请在此添加内容请在此添加内容请在此添加内容请在此添加内容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endParaRPr>
            </a:p>
            <a:p>
              <a:pPr algn="l">
                <a:lnSpc>
                  <a:spcPct val="130000"/>
                </a:lnSpc>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anose="020B0306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2710" y="3522"/>
            <a:ext cx="9140036" cy="5141270"/>
          </a:xfrm>
          <a:prstGeom prst="rect">
            <a:avLst/>
          </a:prstGeom>
        </p:spPr>
      </p:pic>
      <p:sp>
        <p:nvSpPr>
          <p:cNvPr id="12" name="矩形 11"/>
          <p:cNvSpPr/>
          <p:nvPr/>
        </p:nvSpPr>
        <p:spPr>
          <a:xfrm>
            <a:off x="527222" y="2934890"/>
            <a:ext cx="4992130" cy="707886"/>
          </a:xfrm>
          <a:prstGeom prst="rect">
            <a:avLst/>
          </a:prstGeom>
        </p:spPr>
        <p:txBody>
          <a:bodyPr wrap="square">
            <a:spAutoFit/>
          </a:bodyPr>
          <a:lstStyle/>
          <a:p>
            <a:pPr algn="dist">
              <a:defRPr/>
            </a:pPr>
            <a:r>
              <a:rPr lang="zh-CN" altLang="en-US" sz="40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演讲完毕 谢谢观看</a:t>
            </a:r>
            <a:endParaRPr lang="zh-CN" altLang="en-US" sz="4000" spc="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494270" y="463966"/>
            <a:ext cx="5066271" cy="1861185"/>
          </a:xfrm>
          <a:prstGeom prst="rect">
            <a:avLst/>
          </a:prstGeom>
        </p:spPr>
        <p:txBody>
          <a:bodyPr wrap="square">
            <a:spAutoFit/>
          </a:bodyPr>
          <a:lstStyle/>
          <a:p>
            <a:pPr algn="dist">
              <a:defRPr/>
            </a:pPr>
            <a:r>
              <a:rPr lang="en-US" altLang="zh-CN" sz="11500" spc="300" dirty="0" smtClean="0">
                <a:solidFill>
                  <a:schemeClr val="bg1"/>
                </a:solidFill>
                <a:latin typeface="方正姚体" panose="02010601030101010101" pitchFamily="2" charset="-122"/>
                <a:ea typeface="方正姚体" panose="02010601030101010101" pitchFamily="2" charset="-122"/>
                <a:sym typeface="微软雅黑" panose="020B0503020204020204" pitchFamily="34" charset="-122"/>
              </a:rPr>
              <a:t>20XX</a:t>
            </a:r>
            <a:endParaRPr lang="zh-CN" altLang="en-US" sz="11500" spc="300" dirty="0">
              <a:solidFill>
                <a:schemeClr val="bg1"/>
              </a:solidFill>
              <a:latin typeface="方正姚体" panose="02010601030101010101" pitchFamily="2" charset="-122"/>
              <a:ea typeface="方正姚体" panose="02010601030101010101" pitchFamily="2" charset="-122"/>
              <a:sym typeface="微软雅黑" panose="020B0503020204020204" pitchFamily="34" charset="-122"/>
            </a:endParaRPr>
          </a:p>
        </p:txBody>
      </p:sp>
      <p:sp>
        <p:nvSpPr>
          <p:cNvPr id="15" name="TextBox 92"/>
          <p:cNvSpPr txBox="1"/>
          <p:nvPr/>
        </p:nvSpPr>
        <p:spPr>
          <a:xfrm>
            <a:off x="622756" y="2235603"/>
            <a:ext cx="4756552" cy="307777"/>
          </a:xfrm>
          <a:prstGeom prst="rect">
            <a:avLst/>
          </a:prstGeom>
          <a:noFill/>
        </p:spPr>
        <p:txBody>
          <a:bodyPr wrap="square" rtlCol="0">
            <a:spAutoFit/>
          </a:bodyPr>
          <a:lstStyle/>
          <a:p>
            <a:pPr algn="dist"/>
            <a:r>
              <a:rPr lang="zh-CN" altLang="en-US" sz="1400" dirty="0">
                <a:solidFill>
                  <a:schemeClr val="bg1"/>
                </a:solidFill>
                <a:latin typeface="微软雅黑" panose="020B0503020204020204" pitchFamily="34" charset="-122"/>
                <a:ea typeface="微软雅黑" panose="020B0503020204020204" pitchFamily="34" charset="-122"/>
              </a:rPr>
              <a:t>企业宣传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工作计划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计划总结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述职报告</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Textfeld 78"/>
          <p:cNvSpPr txBox="1"/>
          <p:nvPr/>
        </p:nvSpPr>
        <p:spPr>
          <a:xfrm>
            <a:off x="566315" y="3790543"/>
            <a:ext cx="5488502" cy="663643"/>
          </a:xfrm>
          <a:prstGeom prst="rect">
            <a:avLst/>
          </a:prstGeom>
          <a:noFill/>
        </p:spPr>
        <p:txBody>
          <a:bodyPr wrap="square" rtlCol="0">
            <a:spAutoFit/>
          </a:bodyPr>
          <a:lstStyle/>
          <a:p>
            <a:pPr defTabSz="171450">
              <a:lnSpc>
                <a:spcPct val="150000"/>
              </a:lnSpc>
            </a:pPr>
            <a:r>
              <a:rPr lang="de-DE" sz="825" dirty="0">
                <a:solidFill>
                  <a:schemeClr val="bg1"/>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lang="de-DE" sz="825" dirty="0">
              <a:solidFill>
                <a:schemeClr val="bg1"/>
              </a:solidFill>
              <a:latin typeface="Century Gothic" panose="020B0502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2"/>
                                        </p:tgtEl>
                                        <p:attrNameLst>
                                          <p:attrName>ppt_y</p:attrName>
                                        </p:attrNameLst>
                                      </p:cBhvr>
                                      <p:tavLst>
                                        <p:tav tm="0">
                                          <p:val>
                                            <p:strVal val="#ppt_y"/>
                                          </p:val>
                                        </p:tav>
                                        <p:tav tm="100000">
                                          <p:val>
                                            <p:strVal val="#ppt_y"/>
                                          </p:val>
                                        </p:tav>
                                      </p:tavLst>
                                    </p:anim>
                                    <p:anim calcmode="lin" valueType="num">
                                      <p:cBhvr>
                                        <p:cTn id="2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t="27336"/>
          <a:stretch>
            <a:fillRect/>
          </a:stretch>
        </p:blipFill>
        <p:spPr>
          <a:xfrm>
            <a:off x="335902" y="746449"/>
            <a:ext cx="8528180" cy="3735870"/>
          </a:xfrm>
          <a:prstGeom prst="rect">
            <a:avLst/>
          </a:prstGeom>
        </p:spPr>
      </p:pic>
      <p:sp>
        <p:nvSpPr>
          <p:cNvPr id="14" name="Oval 55"/>
          <p:cNvSpPr/>
          <p:nvPr/>
        </p:nvSpPr>
        <p:spPr>
          <a:xfrm>
            <a:off x="2619352" y="2518409"/>
            <a:ext cx="218517" cy="218517"/>
          </a:xfrm>
          <a:prstGeom prst="ellips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grpSp>
        <p:nvGrpSpPr>
          <p:cNvPr id="15" name="Group 59"/>
          <p:cNvGrpSpPr/>
          <p:nvPr/>
        </p:nvGrpSpPr>
        <p:grpSpPr>
          <a:xfrm>
            <a:off x="1128876" y="2318375"/>
            <a:ext cx="1202694" cy="646331"/>
            <a:chOff x="4928372" y="1811168"/>
            <a:chExt cx="978408" cy="525799"/>
          </a:xfrm>
        </p:grpSpPr>
        <p:sp>
          <p:nvSpPr>
            <p:cNvPr id="16"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17" name="TextBox 61"/>
            <p:cNvSpPr txBox="1"/>
            <p:nvPr/>
          </p:nvSpPr>
          <p:spPr>
            <a:xfrm>
              <a:off x="5037722" y="1811168"/>
              <a:ext cx="531015" cy="525799"/>
            </a:xfrm>
            <a:prstGeom prst="rect">
              <a:avLst/>
            </a:prstGeom>
            <a:noFill/>
          </p:spPr>
          <p:txBody>
            <a:bodyPr wrap="none" rtlCol="0">
              <a:spAutoFit/>
            </a:bodyPr>
            <a:lstStyle/>
            <a:p>
              <a:pPr algn="ctr"/>
              <a:r>
                <a:rPr lang="en-US" sz="3600" b="1" dirty="0">
                  <a:solidFill>
                    <a:schemeClr val="bg2"/>
                  </a:solidFill>
                  <a:cs typeface="+mn-ea"/>
                  <a:sym typeface="+mn-lt"/>
                </a:rPr>
                <a:t>01</a:t>
              </a:r>
              <a:endParaRPr lang="en-GB" sz="3600" b="1" dirty="0">
                <a:solidFill>
                  <a:schemeClr val="bg2"/>
                </a:solidFill>
                <a:cs typeface="+mn-ea"/>
                <a:sym typeface="+mn-lt"/>
              </a:endParaRPr>
            </a:p>
          </p:txBody>
        </p:sp>
      </p:grpSp>
      <p:grpSp>
        <p:nvGrpSpPr>
          <p:cNvPr id="18" name="Group 71"/>
          <p:cNvGrpSpPr/>
          <p:nvPr/>
        </p:nvGrpSpPr>
        <p:grpSpPr>
          <a:xfrm>
            <a:off x="2838761" y="2351190"/>
            <a:ext cx="3119605" cy="1187920"/>
            <a:chOff x="6570862" y="1871037"/>
            <a:chExt cx="4159474" cy="1583886"/>
          </a:xfrm>
        </p:grpSpPr>
        <p:sp>
          <p:nvSpPr>
            <p:cNvPr id="19" name="TextBox 72"/>
            <p:cNvSpPr txBox="1"/>
            <p:nvPr/>
          </p:nvSpPr>
          <p:spPr>
            <a:xfrm>
              <a:off x="6671998" y="1871037"/>
              <a:ext cx="2161276" cy="697622"/>
            </a:xfrm>
            <a:prstGeom prst="rect">
              <a:avLst/>
            </a:prstGeom>
            <a:noFill/>
          </p:spPr>
          <p:txBody>
            <a:bodyPr wrap="none" rtlCol="0">
              <a:spAutoFit/>
            </a:bodyPr>
            <a:lstStyle/>
            <a:p>
              <a:pPr defTabSz="685800">
                <a:defRPr/>
              </a:pPr>
              <a:r>
                <a:rPr lang="zh-CN" altLang="en-US" sz="2800" b="1" dirty="0">
                  <a:solidFill>
                    <a:schemeClr val="accent1"/>
                  </a:solidFill>
                  <a:latin typeface="微软雅黑" panose="020B0503020204020204" pitchFamily="34" charset="-122"/>
                  <a:ea typeface="微软雅黑" panose="020B0503020204020204" pitchFamily="34" charset="-122"/>
                </a:rPr>
                <a:t>项目介绍</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570862" y="2962476"/>
              <a:ext cx="4159474" cy="492447"/>
            </a:xfrm>
            <a:prstGeom prst="rect">
              <a:avLst/>
            </a:prstGeom>
          </p:spPr>
          <p:txBody>
            <a:bodyPr wrap="square">
              <a:spAutoFit/>
            </a:bodyPr>
            <a:lstStyle/>
            <a:p>
              <a:r>
                <a:rPr lang="en-GB" sz="900" dirty="0">
                  <a:solidFill>
                    <a:schemeClr val="bg1"/>
                  </a:solidFill>
                  <a:cs typeface="+mn-ea"/>
                  <a:sym typeface="+mn-lt"/>
                </a:rPr>
                <a:t>Lorem ipsum </a:t>
              </a:r>
              <a:r>
                <a:rPr lang="en-GB" sz="900" dirty="0" err="1">
                  <a:solidFill>
                    <a:schemeClr val="bg1"/>
                  </a:solidFill>
                  <a:cs typeface="+mn-ea"/>
                  <a:sym typeface="+mn-lt"/>
                </a:rPr>
                <a:t>dolor</a:t>
              </a:r>
              <a:r>
                <a:rPr lang="en-GB" sz="900" dirty="0">
                  <a:solidFill>
                    <a:schemeClr val="bg1"/>
                  </a:solidFill>
                  <a:cs typeface="+mn-ea"/>
                  <a:sym typeface="+mn-lt"/>
                </a:rPr>
                <a:t> sit </a:t>
              </a:r>
              <a:r>
                <a:rPr lang="en-GB" sz="900" dirty="0" err="1">
                  <a:solidFill>
                    <a:schemeClr val="bg1"/>
                  </a:solidFill>
                  <a:cs typeface="+mn-ea"/>
                  <a:sym typeface="+mn-lt"/>
                </a:rPr>
                <a:t>amet</a:t>
              </a:r>
              <a:r>
                <a:rPr lang="en-GB" sz="900" dirty="0">
                  <a:solidFill>
                    <a:schemeClr val="bg1"/>
                  </a:solidFill>
                  <a:cs typeface="+mn-ea"/>
                  <a:sym typeface="+mn-lt"/>
                </a:rPr>
                <a:t>, </a:t>
              </a:r>
              <a:r>
                <a:rPr lang="en-GB" sz="900" dirty="0" err="1">
                  <a:solidFill>
                    <a:schemeClr val="bg1"/>
                  </a:solidFill>
                  <a:cs typeface="+mn-ea"/>
                  <a:sym typeface="+mn-lt"/>
                </a:rPr>
                <a:t>consectetur</a:t>
              </a:r>
              <a:r>
                <a:rPr lang="en-GB" sz="900" dirty="0">
                  <a:solidFill>
                    <a:schemeClr val="bg1"/>
                  </a:solidFill>
                  <a:cs typeface="+mn-ea"/>
                  <a:sym typeface="+mn-lt"/>
                </a:rPr>
                <a:t> </a:t>
              </a:r>
              <a:r>
                <a:rPr lang="en-GB" sz="900" dirty="0" err="1">
                  <a:solidFill>
                    <a:schemeClr val="bg1"/>
                  </a:solidFill>
                  <a:cs typeface="+mn-ea"/>
                  <a:sym typeface="+mn-lt"/>
                </a:rPr>
                <a:t>adipiscing</a:t>
              </a:r>
              <a:r>
                <a:rPr lang="en-GB" sz="900" dirty="0">
                  <a:solidFill>
                    <a:schemeClr val="bg1"/>
                  </a:solidFill>
                  <a:cs typeface="+mn-ea"/>
                  <a:sym typeface="+mn-lt"/>
                </a:rPr>
                <a:t> </a:t>
              </a:r>
              <a:r>
                <a:rPr lang="en-GB" sz="900" dirty="0" err="1">
                  <a:solidFill>
                    <a:schemeClr val="bg1"/>
                  </a:solidFill>
                  <a:cs typeface="+mn-ea"/>
                  <a:sym typeface="+mn-lt"/>
                </a:rPr>
                <a:t>elit</a:t>
              </a:r>
              <a:r>
                <a:rPr lang="en-GB" sz="900" dirty="0">
                  <a:solidFill>
                    <a:schemeClr val="bg1"/>
                  </a:solidFill>
                  <a:cs typeface="+mn-ea"/>
                  <a:sym typeface="+mn-lt"/>
                </a:rPr>
                <a:t>. </a:t>
              </a:r>
              <a:r>
                <a:rPr lang="en-GB" sz="900" dirty="0" err="1">
                  <a:solidFill>
                    <a:schemeClr val="bg1"/>
                  </a:solidFill>
                  <a:cs typeface="+mn-ea"/>
                  <a:sym typeface="+mn-lt"/>
                </a:rPr>
                <a:t>Nulla</a:t>
              </a:r>
              <a:r>
                <a:rPr lang="en-GB" sz="900" dirty="0">
                  <a:solidFill>
                    <a:schemeClr val="bg1"/>
                  </a:solidFill>
                  <a:cs typeface="+mn-ea"/>
                  <a:sym typeface="+mn-lt"/>
                </a:rPr>
                <a:t> </a:t>
              </a:r>
              <a:r>
                <a:rPr lang="en-GB" sz="900" dirty="0" err="1">
                  <a:solidFill>
                    <a:schemeClr val="bg1"/>
                  </a:solidFill>
                  <a:cs typeface="+mn-ea"/>
                  <a:sym typeface="+mn-lt"/>
                </a:rPr>
                <a:t>pretium</a:t>
              </a:r>
              <a:r>
                <a:rPr lang="en-GB" sz="900" dirty="0">
                  <a:solidFill>
                    <a:schemeClr val="bg1"/>
                  </a:solidFill>
                  <a:cs typeface="+mn-ea"/>
                  <a:sym typeface="+mn-lt"/>
                </a:rPr>
                <a:t>, </a:t>
              </a:r>
              <a:r>
                <a:rPr lang="en-GB" sz="900" dirty="0" err="1">
                  <a:solidFill>
                    <a:schemeClr val="bg1"/>
                  </a:solidFill>
                  <a:cs typeface="+mn-ea"/>
                  <a:sym typeface="+mn-lt"/>
                </a:rPr>
                <a:t>lacus</a:t>
              </a:r>
              <a:r>
                <a:rPr lang="en-GB" sz="900" dirty="0">
                  <a:solidFill>
                    <a:schemeClr val="bg1"/>
                  </a:solidFill>
                  <a:cs typeface="+mn-ea"/>
                  <a:sym typeface="+mn-lt"/>
                </a:rPr>
                <a:t> ac </a:t>
              </a:r>
              <a:r>
                <a:rPr lang="en-GB" sz="900" dirty="0" err="1">
                  <a:solidFill>
                    <a:schemeClr val="bg1"/>
                  </a:solidFill>
                  <a:cs typeface="+mn-ea"/>
                  <a:sym typeface="+mn-lt"/>
                </a:rPr>
                <a:t>aliquet</a:t>
              </a:r>
              <a:r>
                <a:rPr lang="en-GB" sz="900" dirty="0">
                  <a:solidFill>
                    <a:schemeClr val="bg1"/>
                  </a:solidFill>
                  <a:cs typeface="+mn-ea"/>
                  <a:sym typeface="+mn-lt"/>
                </a:rPr>
                <a:t> </a:t>
              </a:r>
              <a:r>
                <a:rPr lang="en-GB" sz="900" dirty="0" err="1">
                  <a:solidFill>
                    <a:schemeClr val="bg1"/>
                  </a:solidFill>
                  <a:cs typeface="+mn-ea"/>
                  <a:sym typeface="+mn-lt"/>
                </a:rPr>
                <a:t>facilisis</a:t>
              </a:r>
              <a:endParaRPr lang="en-GB" sz="900" dirty="0">
                <a:solidFill>
                  <a:schemeClr val="bg1"/>
                </a:solidFill>
                <a:cs typeface="+mn-ea"/>
                <a:sym typeface="+mn-lt"/>
              </a:endParaRPr>
            </a:p>
          </p:txBody>
        </p:sp>
      </p:grpSp>
    </p:spTree>
    <p:custDataLst>
      <p:tags r:id="rId2"/>
    </p:custData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1924638" y="1189729"/>
            <a:ext cx="1835290" cy="2170204"/>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2"/>
          </a:solidFill>
          <a:ln>
            <a:noFill/>
          </a:ln>
        </p:spPr>
        <p:txBody>
          <a:bodyPr vert="horz" wrap="square" lIns="68573" tIns="34287" rIns="68573" bIns="34287"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2373287" y="3421873"/>
            <a:ext cx="937993" cy="75252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3"/>
          </a:solidFill>
          <a:ln>
            <a:noFill/>
          </a:ln>
        </p:spPr>
        <p:txBody>
          <a:bodyPr vert="horz" wrap="square" lIns="68573" tIns="34287" rIns="68573" bIns="34287"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
          <p:cNvGrpSpPr/>
          <p:nvPr/>
        </p:nvGrpSpPr>
        <p:grpSpPr>
          <a:xfrm>
            <a:off x="2083634" y="1333556"/>
            <a:ext cx="1517299" cy="1358311"/>
            <a:chOff x="8169276" y="952501"/>
            <a:chExt cx="3781424" cy="3384550"/>
          </a:xfrm>
          <a:solidFill>
            <a:schemeClr val="accent1"/>
          </a:solidFill>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p:spPr>
          <p:txBody>
            <a:bodyPr vert="horz" wrap="square" lIns="96418" tIns="48210" rIns="96418" bIns="48210"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p:spPr>
          <p:txBody>
            <a:bodyPr vert="horz" wrap="square" lIns="96418" tIns="48210" rIns="96418" bIns="48210"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4221481" y="1643883"/>
            <a:ext cx="359494" cy="359562"/>
          </a:xfrm>
          <a:prstGeom prst="ellipse">
            <a:avLst/>
          </a:pr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p:nvPr/>
        </p:nvSpPr>
        <p:spPr>
          <a:xfrm>
            <a:off x="4740187" y="1651295"/>
            <a:ext cx="2519597" cy="369268"/>
          </a:xfrm>
          <a:prstGeom prst="rect">
            <a:avLst/>
          </a:prstGeom>
        </p:spPr>
        <p:txBody>
          <a:bodyPr wrap="square" lIns="0" tIns="0" rIns="0" bIns="0">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4221481" y="2254147"/>
            <a:ext cx="359494" cy="359562"/>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740187" y="2261560"/>
            <a:ext cx="2519597" cy="369268"/>
          </a:xfrm>
          <a:prstGeom prst="rect">
            <a:avLst/>
          </a:prstGeom>
        </p:spPr>
        <p:txBody>
          <a:bodyPr wrap="square" lIns="0" tIns="0" rIns="0" bIns="0">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5"/>
          <p:cNvSpPr/>
          <p:nvPr/>
        </p:nvSpPr>
        <p:spPr>
          <a:xfrm>
            <a:off x="4221481" y="2924361"/>
            <a:ext cx="359494" cy="359562"/>
          </a:xfrm>
          <a:prstGeom prst="ellipse">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4740187" y="2931773"/>
            <a:ext cx="2519597" cy="368935"/>
          </a:xfrm>
          <a:prstGeom prst="rect">
            <a:avLst/>
          </a:prstGeom>
        </p:spPr>
        <p:txBody>
          <a:bodyPr wrap="square" lIns="0" tIns="0" rIns="0" bIns="0">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7"/>
          <p:cNvSpPr/>
          <p:nvPr/>
        </p:nvSpPr>
        <p:spPr>
          <a:xfrm>
            <a:off x="4221481" y="3533182"/>
            <a:ext cx="359494" cy="359562"/>
          </a:xfrm>
          <a:prstGeom prst="ellipse">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4740187" y="3540595"/>
            <a:ext cx="2519597" cy="369268"/>
          </a:xfrm>
          <a:prstGeom prst="rect">
            <a:avLst/>
          </a:prstGeom>
        </p:spPr>
        <p:txBody>
          <a:bodyPr wrap="square" lIns="0" tIns="0" rIns="0" bIns="0">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par>
                          <p:cTn id="44" fill="hold">
                            <p:stCondLst>
                              <p:cond delay="5000"/>
                            </p:stCondLst>
                            <p:childTnLst>
                              <p:par>
                                <p:cTn id="45" presetID="37"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1" fill="hold">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right)">
                                      <p:cBhvr>
                                        <p:cTn id="55" dur="500"/>
                                        <p:tgtEl>
                                          <p:spTgt spid="27"/>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900" decel="100000" fill="hold"/>
                                        <p:tgtEl>
                                          <p:spTgt spid="2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1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5" grpId="0"/>
      <p:bldP spid="26" grpId="0" animBg="1"/>
      <p:bldP spid="27" grpId="0"/>
      <p:bldP spid="28"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739220" y="3445930"/>
            <a:ext cx="1777513" cy="813609"/>
            <a:chOff x="3106598" y="5073134"/>
            <a:chExt cx="2370017" cy="1084811"/>
          </a:xfrm>
        </p:grpSpPr>
        <p:sp>
          <p:nvSpPr>
            <p:cNvPr id="15" name="矩形 14"/>
            <p:cNvSpPr/>
            <p:nvPr/>
          </p:nvSpPr>
          <p:spPr>
            <a:xfrm>
              <a:off x="3106598" y="5073134"/>
              <a:ext cx="1631216" cy="400109"/>
            </a:xfrm>
            <a:prstGeom prst="rect">
              <a:avLst/>
            </a:prstGeom>
          </p:spPr>
          <p:txBody>
            <a:bodyPr wrap="none">
              <a:spAutoFit/>
            </a:bodyPr>
            <a:lstStyle/>
            <a:p>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3106598" y="5404405"/>
              <a:ext cx="2370017" cy="753540"/>
            </a:xfrm>
            <a:prstGeom prst="rect">
              <a:avLst/>
            </a:prstGeom>
          </p:spPr>
          <p:txBody>
            <a:bodyPr wrap="square">
              <a:spAutoFit/>
            </a:bodyPr>
            <a:lstStyle/>
            <a:p>
              <a:pP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endPar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627269" y="2152223"/>
            <a:ext cx="1777513" cy="813609"/>
            <a:chOff x="1221767" y="2192338"/>
            <a:chExt cx="2370017" cy="1084811"/>
          </a:xfrm>
        </p:grpSpPr>
        <p:sp>
          <p:nvSpPr>
            <p:cNvPr id="18" name="矩形 17"/>
            <p:cNvSpPr/>
            <p:nvPr/>
          </p:nvSpPr>
          <p:spPr>
            <a:xfrm>
              <a:off x="1960568" y="2192338"/>
              <a:ext cx="1631216" cy="400109"/>
            </a:xfrm>
            <a:prstGeom prst="rect">
              <a:avLst/>
            </a:prstGeom>
          </p:spPr>
          <p:txBody>
            <a:bodyPr wrap="none">
              <a:spAutoFit/>
            </a:bodyPr>
            <a:lstStyle/>
            <a:p>
              <a:pPr algn="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1221767" y="2523609"/>
              <a:ext cx="2370017" cy="753540"/>
            </a:xfrm>
            <a:prstGeom prst="rect">
              <a:avLst/>
            </a:prstGeom>
          </p:spPr>
          <p:txBody>
            <a:bodyPr wrap="square">
              <a:spAutoFit/>
            </a:bodyPr>
            <a:lstStyle/>
            <a:p>
              <a:pPr algn="l">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endPar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3472114" y="2071631"/>
            <a:ext cx="2851295" cy="1587943"/>
            <a:chOff x="4629486" y="2761115"/>
            <a:chExt cx="3801726" cy="2117257"/>
          </a:xfrm>
          <a:solidFill>
            <a:schemeClr val="accent1"/>
          </a:solidFill>
        </p:grpSpPr>
        <p:sp>
          <p:nvSpPr>
            <p:cNvPr id="11" name="Freeform 6"/>
            <p:cNvSpPr/>
            <p:nvPr/>
          </p:nvSpPr>
          <p:spPr bwMode="auto">
            <a:xfrm>
              <a:off x="4629486" y="2761115"/>
              <a:ext cx="3801726" cy="2117257"/>
            </a:xfrm>
            <a:custGeom>
              <a:avLst/>
              <a:gdLst>
                <a:gd name="T0" fmla="*/ 533 w 648"/>
                <a:gd name="T1" fmla="*/ 112 h 360"/>
                <a:gd name="T2" fmla="*/ 564 w 648"/>
                <a:gd name="T3" fmla="*/ 53 h 360"/>
                <a:gd name="T4" fmla="*/ 572 w 648"/>
                <a:gd name="T5" fmla="*/ 70 h 360"/>
                <a:gd name="T6" fmla="*/ 639 w 648"/>
                <a:gd name="T7" fmla="*/ 316 h 360"/>
                <a:gd name="T8" fmla="*/ 601 w 648"/>
                <a:gd name="T9" fmla="*/ 352 h 360"/>
                <a:gd name="T10" fmla="*/ 388 w 648"/>
                <a:gd name="T11" fmla="*/ 300 h 360"/>
                <a:gd name="T12" fmla="*/ 362 w 648"/>
                <a:gd name="T13" fmla="*/ 293 h 360"/>
                <a:gd name="T14" fmla="*/ 411 w 648"/>
                <a:gd name="T15" fmla="*/ 272 h 360"/>
                <a:gd name="T16" fmla="*/ 380 w 648"/>
                <a:gd name="T17" fmla="*/ 240 h 360"/>
                <a:gd name="T18" fmla="*/ 166 w 648"/>
                <a:gd name="T19" fmla="*/ 76 h 360"/>
                <a:gd name="T20" fmla="*/ 106 w 648"/>
                <a:gd name="T21" fmla="*/ 53 h 360"/>
                <a:gd name="T22" fmla="*/ 0 w 648"/>
                <a:gd name="T23" fmla="*/ 59 h 360"/>
                <a:gd name="T24" fmla="*/ 112 w 648"/>
                <a:gd name="T25" fmla="*/ 35 h 360"/>
                <a:gd name="T26" fmla="*/ 302 w 648"/>
                <a:gd name="T27" fmla="*/ 114 h 360"/>
                <a:gd name="T28" fmla="*/ 466 w 648"/>
                <a:gd name="T29" fmla="*/ 256 h 360"/>
                <a:gd name="T30" fmla="*/ 473 w 648"/>
                <a:gd name="T31" fmla="*/ 265 h 360"/>
                <a:gd name="T32" fmla="*/ 423 w 648"/>
                <a:gd name="T33" fmla="*/ 287 h 360"/>
                <a:gd name="T34" fmla="*/ 423 w 648"/>
                <a:gd name="T35" fmla="*/ 290 h 360"/>
                <a:gd name="T36" fmla="*/ 485 w 648"/>
                <a:gd name="T37" fmla="*/ 303 h 360"/>
                <a:gd name="T38" fmla="*/ 595 w 648"/>
                <a:gd name="T39" fmla="*/ 325 h 360"/>
                <a:gd name="T40" fmla="*/ 614 w 648"/>
                <a:gd name="T41" fmla="*/ 305 h 360"/>
                <a:gd name="T42" fmla="*/ 569 w 648"/>
                <a:gd name="T43" fmla="*/ 105 h 360"/>
                <a:gd name="T44" fmla="*/ 563 w 648"/>
                <a:gd name="T45" fmla="*/ 84 h 360"/>
                <a:gd name="T46" fmla="*/ 536 w 648"/>
                <a:gd name="T47" fmla="*/ 155 h 360"/>
                <a:gd name="T48" fmla="*/ 392 w 648"/>
                <a:gd name="T49" fmla="*/ 4 h 360"/>
                <a:gd name="T50" fmla="*/ 395 w 648"/>
                <a:gd name="T51" fmla="*/ 0 h 360"/>
                <a:gd name="T52" fmla="*/ 533 w 648"/>
                <a:gd name="T53" fmla="*/ 11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8" h="360">
                  <a:moveTo>
                    <a:pt x="533" y="112"/>
                  </a:moveTo>
                  <a:cubicBezTo>
                    <a:pt x="543" y="93"/>
                    <a:pt x="553" y="75"/>
                    <a:pt x="564" y="53"/>
                  </a:cubicBezTo>
                  <a:cubicBezTo>
                    <a:pt x="568" y="60"/>
                    <a:pt x="571" y="65"/>
                    <a:pt x="572" y="70"/>
                  </a:cubicBezTo>
                  <a:cubicBezTo>
                    <a:pt x="595" y="152"/>
                    <a:pt x="618" y="234"/>
                    <a:pt x="639" y="316"/>
                  </a:cubicBezTo>
                  <a:cubicBezTo>
                    <a:pt x="648" y="350"/>
                    <a:pt x="637" y="360"/>
                    <a:pt x="601" y="352"/>
                  </a:cubicBezTo>
                  <a:cubicBezTo>
                    <a:pt x="530" y="336"/>
                    <a:pt x="459" y="317"/>
                    <a:pt x="388" y="300"/>
                  </a:cubicBezTo>
                  <a:cubicBezTo>
                    <a:pt x="381" y="298"/>
                    <a:pt x="374" y="296"/>
                    <a:pt x="362" y="293"/>
                  </a:cubicBezTo>
                  <a:cubicBezTo>
                    <a:pt x="380" y="285"/>
                    <a:pt x="394" y="279"/>
                    <a:pt x="411" y="272"/>
                  </a:cubicBezTo>
                  <a:cubicBezTo>
                    <a:pt x="400" y="261"/>
                    <a:pt x="390" y="250"/>
                    <a:pt x="380" y="240"/>
                  </a:cubicBezTo>
                  <a:cubicBezTo>
                    <a:pt x="314" y="178"/>
                    <a:pt x="248" y="117"/>
                    <a:pt x="166" y="76"/>
                  </a:cubicBezTo>
                  <a:cubicBezTo>
                    <a:pt x="147" y="66"/>
                    <a:pt x="127" y="59"/>
                    <a:pt x="106" y="53"/>
                  </a:cubicBezTo>
                  <a:cubicBezTo>
                    <a:pt x="70" y="42"/>
                    <a:pt x="34" y="42"/>
                    <a:pt x="0" y="59"/>
                  </a:cubicBezTo>
                  <a:cubicBezTo>
                    <a:pt x="34" y="36"/>
                    <a:pt x="72" y="29"/>
                    <a:pt x="112" y="35"/>
                  </a:cubicBezTo>
                  <a:cubicBezTo>
                    <a:pt x="182" y="45"/>
                    <a:pt x="243" y="77"/>
                    <a:pt x="302" y="114"/>
                  </a:cubicBezTo>
                  <a:cubicBezTo>
                    <a:pt x="364" y="153"/>
                    <a:pt x="416" y="203"/>
                    <a:pt x="466" y="256"/>
                  </a:cubicBezTo>
                  <a:cubicBezTo>
                    <a:pt x="468" y="258"/>
                    <a:pt x="470" y="261"/>
                    <a:pt x="473" y="265"/>
                  </a:cubicBezTo>
                  <a:cubicBezTo>
                    <a:pt x="456" y="273"/>
                    <a:pt x="440" y="280"/>
                    <a:pt x="423" y="287"/>
                  </a:cubicBezTo>
                  <a:cubicBezTo>
                    <a:pt x="423" y="288"/>
                    <a:pt x="423" y="289"/>
                    <a:pt x="423" y="290"/>
                  </a:cubicBezTo>
                  <a:cubicBezTo>
                    <a:pt x="444" y="295"/>
                    <a:pt x="465" y="299"/>
                    <a:pt x="485" y="303"/>
                  </a:cubicBezTo>
                  <a:cubicBezTo>
                    <a:pt x="522" y="310"/>
                    <a:pt x="558" y="318"/>
                    <a:pt x="595" y="325"/>
                  </a:cubicBezTo>
                  <a:cubicBezTo>
                    <a:pt x="615" y="329"/>
                    <a:pt x="618" y="325"/>
                    <a:pt x="614" y="305"/>
                  </a:cubicBezTo>
                  <a:cubicBezTo>
                    <a:pt x="599" y="238"/>
                    <a:pt x="584" y="171"/>
                    <a:pt x="569" y="105"/>
                  </a:cubicBezTo>
                  <a:cubicBezTo>
                    <a:pt x="568" y="100"/>
                    <a:pt x="566" y="95"/>
                    <a:pt x="563" y="84"/>
                  </a:cubicBezTo>
                  <a:cubicBezTo>
                    <a:pt x="553" y="110"/>
                    <a:pt x="545" y="132"/>
                    <a:pt x="536" y="155"/>
                  </a:cubicBezTo>
                  <a:cubicBezTo>
                    <a:pt x="487" y="104"/>
                    <a:pt x="439" y="54"/>
                    <a:pt x="392" y="4"/>
                  </a:cubicBezTo>
                  <a:cubicBezTo>
                    <a:pt x="393" y="3"/>
                    <a:pt x="394" y="1"/>
                    <a:pt x="395" y="0"/>
                  </a:cubicBezTo>
                  <a:cubicBezTo>
                    <a:pt x="440" y="37"/>
                    <a:pt x="486" y="74"/>
                    <a:pt x="533" y="112"/>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a:grpSpLocks noChangeAspect="1"/>
            </p:cNvGrpSpPr>
            <p:nvPr/>
          </p:nvGrpSpPr>
          <p:grpSpPr>
            <a:xfrm>
              <a:off x="7607425" y="3998890"/>
              <a:ext cx="312886" cy="266228"/>
              <a:chOff x="7909299" y="3772690"/>
              <a:chExt cx="667095" cy="567616"/>
            </a:xfrm>
            <a:grpFill/>
          </p:grpSpPr>
          <p:sp>
            <p:nvSpPr>
              <p:cNvPr id="24"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 name="组合 1"/>
          <p:cNvGrpSpPr/>
          <p:nvPr/>
        </p:nvGrpSpPr>
        <p:grpSpPr>
          <a:xfrm>
            <a:off x="2820591" y="2571365"/>
            <a:ext cx="2851295" cy="1587943"/>
            <a:chOff x="3760788" y="3427428"/>
            <a:chExt cx="3801726" cy="2117257"/>
          </a:xfrm>
          <a:solidFill>
            <a:schemeClr val="accent2"/>
          </a:solidFill>
        </p:grpSpPr>
        <p:sp>
          <p:nvSpPr>
            <p:cNvPr id="10" name="Freeform 5"/>
            <p:cNvSpPr/>
            <p:nvPr/>
          </p:nvSpPr>
          <p:spPr bwMode="auto">
            <a:xfrm>
              <a:off x="3760788" y="3427428"/>
              <a:ext cx="3801726" cy="2117257"/>
            </a:xfrm>
            <a:custGeom>
              <a:avLst/>
              <a:gdLst>
                <a:gd name="T0" fmla="*/ 115 w 648"/>
                <a:gd name="T1" fmla="*/ 248 h 360"/>
                <a:gd name="T2" fmla="*/ 83 w 648"/>
                <a:gd name="T3" fmla="*/ 307 h 360"/>
                <a:gd name="T4" fmla="*/ 76 w 648"/>
                <a:gd name="T5" fmla="*/ 290 h 360"/>
                <a:gd name="T6" fmla="*/ 9 w 648"/>
                <a:gd name="T7" fmla="*/ 44 h 360"/>
                <a:gd name="T8" fmla="*/ 47 w 648"/>
                <a:gd name="T9" fmla="*/ 8 h 360"/>
                <a:gd name="T10" fmla="*/ 260 w 648"/>
                <a:gd name="T11" fmla="*/ 60 h 360"/>
                <a:gd name="T12" fmla="*/ 285 w 648"/>
                <a:gd name="T13" fmla="*/ 66 h 360"/>
                <a:gd name="T14" fmla="*/ 237 w 648"/>
                <a:gd name="T15" fmla="*/ 88 h 360"/>
                <a:gd name="T16" fmla="*/ 268 w 648"/>
                <a:gd name="T17" fmla="*/ 119 h 360"/>
                <a:gd name="T18" fmla="*/ 482 w 648"/>
                <a:gd name="T19" fmla="*/ 284 h 360"/>
                <a:gd name="T20" fmla="*/ 542 w 648"/>
                <a:gd name="T21" fmla="*/ 307 h 360"/>
                <a:gd name="T22" fmla="*/ 648 w 648"/>
                <a:gd name="T23" fmla="*/ 301 h 360"/>
                <a:gd name="T24" fmla="*/ 536 w 648"/>
                <a:gd name="T25" fmla="*/ 325 h 360"/>
                <a:gd name="T26" fmla="*/ 346 w 648"/>
                <a:gd name="T27" fmla="*/ 246 h 360"/>
                <a:gd name="T28" fmla="*/ 182 w 648"/>
                <a:gd name="T29" fmla="*/ 104 h 360"/>
                <a:gd name="T30" fmla="*/ 175 w 648"/>
                <a:gd name="T31" fmla="*/ 95 h 360"/>
                <a:gd name="T32" fmla="*/ 225 w 648"/>
                <a:gd name="T33" fmla="*/ 73 h 360"/>
                <a:gd name="T34" fmla="*/ 225 w 648"/>
                <a:gd name="T35" fmla="*/ 69 h 360"/>
                <a:gd name="T36" fmla="*/ 163 w 648"/>
                <a:gd name="T37" fmla="*/ 57 h 360"/>
                <a:gd name="T38" fmla="*/ 53 w 648"/>
                <a:gd name="T39" fmla="*/ 35 h 360"/>
                <a:gd name="T40" fmla="*/ 34 w 648"/>
                <a:gd name="T41" fmla="*/ 55 h 360"/>
                <a:gd name="T42" fmla="*/ 79 w 648"/>
                <a:gd name="T43" fmla="*/ 255 h 360"/>
                <a:gd name="T44" fmla="*/ 84 w 648"/>
                <a:gd name="T45" fmla="*/ 276 h 360"/>
                <a:gd name="T46" fmla="*/ 112 w 648"/>
                <a:gd name="T47" fmla="*/ 205 h 360"/>
                <a:gd name="T48" fmla="*/ 256 w 648"/>
                <a:gd name="T49" fmla="*/ 356 h 360"/>
                <a:gd name="T50" fmla="*/ 253 w 648"/>
                <a:gd name="T51" fmla="*/ 360 h 360"/>
                <a:gd name="T52" fmla="*/ 115 w 648"/>
                <a:gd name="T53" fmla="*/ 24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8" h="360">
                  <a:moveTo>
                    <a:pt x="115" y="248"/>
                  </a:moveTo>
                  <a:cubicBezTo>
                    <a:pt x="105" y="266"/>
                    <a:pt x="95" y="285"/>
                    <a:pt x="83" y="307"/>
                  </a:cubicBezTo>
                  <a:cubicBezTo>
                    <a:pt x="80" y="300"/>
                    <a:pt x="77" y="295"/>
                    <a:pt x="76" y="290"/>
                  </a:cubicBezTo>
                  <a:cubicBezTo>
                    <a:pt x="53" y="208"/>
                    <a:pt x="30" y="126"/>
                    <a:pt x="9" y="44"/>
                  </a:cubicBezTo>
                  <a:cubicBezTo>
                    <a:pt x="0" y="10"/>
                    <a:pt x="11" y="0"/>
                    <a:pt x="47" y="8"/>
                  </a:cubicBezTo>
                  <a:cubicBezTo>
                    <a:pt x="118" y="24"/>
                    <a:pt x="189" y="43"/>
                    <a:pt x="260" y="60"/>
                  </a:cubicBezTo>
                  <a:cubicBezTo>
                    <a:pt x="267" y="62"/>
                    <a:pt x="274" y="63"/>
                    <a:pt x="285" y="66"/>
                  </a:cubicBezTo>
                  <a:cubicBezTo>
                    <a:pt x="268" y="74"/>
                    <a:pt x="254" y="81"/>
                    <a:pt x="237" y="88"/>
                  </a:cubicBezTo>
                  <a:cubicBezTo>
                    <a:pt x="248" y="99"/>
                    <a:pt x="258" y="110"/>
                    <a:pt x="268" y="119"/>
                  </a:cubicBezTo>
                  <a:cubicBezTo>
                    <a:pt x="334" y="182"/>
                    <a:pt x="400" y="243"/>
                    <a:pt x="482" y="284"/>
                  </a:cubicBezTo>
                  <a:cubicBezTo>
                    <a:pt x="501" y="294"/>
                    <a:pt x="521" y="301"/>
                    <a:pt x="542" y="307"/>
                  </a:cubicBezTo>
                  <a:cubicBezTo>
                    <a:pt x="578" y="318"/>
                    <a:pt x="614" y="318"/>
                    <a:pt x="648" y="301"/>
                  </a:cubicBezTo>
                  <a:cubicBezTo>
                    <a:pt x="614" y="324"/>
                    <a:pt x="576" y="331"/>
                    <a:pt x="536" y="325"/>
                  </a:cubicBezTo>
                  <a:cubicBezTo>
                    <a:pt x="466" y="315"/>
                    <a:pt x="405" y="283"/>
                    <a:pt x="346" y="246"/>
                  </a:cubicBezTo>
                  <a:cubicBezTo>
                    <a:pt x="284" y="207"/>
                    <a:pt x="232" y="157"/>
                    <a:pt x="182" y="104"/>
                  </a:cubicBezTo>
                  <a:cubicBezTo>
                    <a:pt x="180" y="102"/>
                    <a:pt x="178" y="99"/>
                    <a:pt x="175" y="95"/>
                  </a:cubicBezTo>
                  <a:cubicBezTo>
                    <a:pt x="192" y="87"/>
                    <a:pt x="208" y="80"/>
                    <a:pt x="225" y="73"/>
                  </a:cubicBezTo>
                  <a:cubicBezTo>
                    <a:pt x="225" y="72"/>
                    <a:pt x="225" y="71"/>
                    <a:pt x="225" y="69"/>
                  </a:cubicBezTo>
                  <a:cubicBezTo>
                    <a:pt x="204" y="65"/>
                    <a:pt x="183" y="61"/>
                    <a:pt x="163" y="57"/>
                  </a:cubicBezTo>
                  <a:cubicBezTo>
                    <a:pt x="126" y="50"/>
                    <a:pt x="90" y="42"/>
                    <a:pt x="53" y="35"/>
                  </a:cubicBezTo>
                  <a:cubicBezTo>
                    <a:pt x="33" y="31"/>
                    <a:pt x="29" y="35"/>
                    <a:pt x="34" y="55"/>
                  </a:cubicBezTo>
                  <a:cubicBezTo>
                    <a:pt x="49" y="122"/>
                    <a:pt x="64" y="189"/>
                    <a:pt x="79" y="255"/>
                  </a:cubicBezTo>
                  <a:cubicBezTo>
                    <a:pt x="80" y="260"/>
                    <a:pt x="81" y="265"/>
                    <a:pt x="84" y="276"/>
                  </a:cubicBezTo>
                  <a:cubicBezTo>
                    <a:pt x="95" y="250"/>
                    <a:pt x="103" y="228"/>
                    <a:pt x="112" y="205"/>
                  </a:cubicBezTo>
                  <a:cubicBezTo>
                    <a:pt x="161" y="256"/>
                    <a:pt x="209" y="306"/>
                    <a:pt x="256" y="356"/>
                  </a:cubicBezTo>
                  <a:cubicBezTo>
                    <a:pt x="255" y="357"/>
                    <a:pt x="254" y="358"/>
                    <a:pt x="253" y="360"/>
                  </a:cubicBezTo>
                  <a:cubicBezTo>
                    <a:pt x="208" y="323"/>
                    <a:pt x="162" y="286"/>
                    <a:pt x="115" y="248"/>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组合 25"/>
            <p:cNvGrpSpPr/>
            <p:nvPr/>
          </p:nvGrpSpPr>
          <p:grpSpPr>
            <a:xfrm>
              <a:off x="4255330" y="3961487"/>
              <a:ext cx="295624" cy="295912"/>
              <a:chOff x="5240338" y="2657475"/>
              <a:chExt cx="1630363" cy="1631951"/>
            </a:xfrm>
            <a:grpFill/>
          </p:grpSpPr>
          <p:sp>
            <p:nvSpPr>
              <p:cNvPr id="27"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330660" y="1505971"/>
            <a:ext cx="4358666" cy="2649465"/>
            <a:chOff x="5774211" y="2006901"/>
            <a:chExt cx="5811554" cy="3532620"/>
          </a:xfrm>
          <a:effectLst>
            <a:outerShdw blurRad="50800" dist="38100" dir="2700000" algn="tl" rotWithShape="0">
              <a:prstClr val="black">
                <a:alpha val="40000"/>
              </a:prstClr>
            </a:outerShdw>
          </a:effectLst>
        </p:grpSpPr>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74211" y="2006901"/>
              <a:ext cx="2847793" cy="1738745"/>
            </a:xfrm>
            <a:prstGeom prst="rect">
              <a:avLst/>
            </a:prstGeom>
          </p:spPr>
        </p:pic>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b="9277"/>
            <a:stretch>
              <a:fillRect/>
            </a:stretch>
          </p:blipFill>
          <p:spPr>
            <a:xfrm>
              <a:off x="8709273" y="2006902"/>
              <a:ext cx="2876492" cy="1738745"/>
            </a:xfrm>
            <a:prstGeom prst="rect">
              <a:avLst/>
            </a:prstGeom>
          </p:spPr>
        </p:pic>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r="14087" b="22132"/>
            <a:stretch>
              <a:fillRect/>
            </a:stretch>
          </p:blipFill>
          <p:spPr>
            <a:xfrm>
              <a:off x="8699749" y="3815950"/>
              <a:ext cx="2854142" cy="1723571"/>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r="19215" b="19371"/>
            <a:stretch>
              <a:fillRect/>
            </a:stretch>
          </p:blipFill>
          <p:spPr>
            <a:xfrm>
              <a:off x="5774211" y="3815157"/>
              <a:ext cx="2847793" cy="1715293"/>
            </a:xfrm>
            <a:prstGeom prst="rect">
              <a:avLst/>
            </a:prstGeom>
          </p:spPr>
        </p:pic>
      </p:grpSp>
      <p:grpSp>
        <p:nvGrpSpPr>
          <p:cNvPr id="27" name="组合 26"/>
          <p:cNvGrpSpPr/>
          <p:nvPr/>
        </p:nvGrpSpPr>
        <p:grpSpPr>
          <a:xfrm>
            <a:off x="785813" y="2672557"/>
            <a:ext cx="3028950" cy="1523984"/>
            <a:chOff x="1047751" y="3562350"/>
            <a:chExt cx="4038600" cy="2031979"/>
          </a:xfrm>
        </p:grpSpPr>
        <p:sp>
          <p:nvSpPr>
            <p:cNvPr id="13" name="矩形 12"/>
            <p:cNvSpPr/>
            <p:nvPr/>
          </p:nvSpPr>
          <p:spPr>
            <a:xfrm>
              <a:off x="1104900" y="3562350"/>
              <a:ext cx="2266950" cy="42729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文本框 17"/>
            <p:cNvSpPr txBox="1"/>
            <p:nvPr/>
          </p:nvSpPr>
          <p:spPr bwMode="auto">
            <a:xfrm>
              <a:off x="1047751" y="4234654"/>
              <a:ext cx="4038600" cy="64017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50"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endParaRPr lang="zh-CN" altLang="en-US" sz="1050" spc="225" dirty="0">
                <a:solidFill>
                  <a:schemeClr val="bg1">
                    <a:lumMod val="50000"/>
                  </a:schemeClr>
                </a:solidFill>
                <a:latin typeface="Impact" panose="020B0806030902050204" pitchFamily="34" charset="0"/>
                <a:sym typeface="微软雅黑" panose="020B0503020204020204" pitchFamily="34" charset="-122"/>
              </a:endParaRPr>
            </a:p>
          </p:txBody>
        </p:sp>
        <p:sp>
          <p:nvSpPr>
            <p:cNvPr id="20" name="文本框 19"/>
            <p:cNvSpPr txBox="1"/>
            <p:nvPr/>
          </p:nvSpPr>
          <p:spPr bwMode="auto">
            <a:xfrm>
              <a:off x="1047751" y="4954154"/>
              <a:ext cx="4038600" cy="64017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50"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endParaRPr lang="zh-CN" altLang="en-US" sz="1050" spc="225" dirty="0">
                <a:solidFill>
                  <a:schemeClr val="bg1">
                    <a:lumMod val="50000"/>
                  </a:schemeClr>
                </a:solidFill>
                <a:latin typeface="Impact" panose="020B0806030902050204" pitchFamily="34" charset="0"/>
                <a:sym typeface="微软雅黑" panose="020B0503020204020204" pitchFamily="34" charset="-122"/>
              </a:endParaRPr>
            </a:p>
          </p:txBody>
        </p:sp>
        <p:sp>
          <p:nvSpPr>
            <p:cNvPr id="26" name="文本框 24"/>
            <p:cNvSpPr txBox="1">
              <a:spLocks noChangeArrowheads="1"/>
            </p:cNvSpPr>
            <p:nvPr/>
          </p:nvSpPr>
          <p:spPr bwMode="auto">
            <a:xfrm>
              <a:off x="1167743" y="3562350"/>
              <a:ext cx="2780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500" b="1" spc="225"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1500" b="1" spc="225" dirty="0">
                <a:solidFill>
                  <a:schemeClr val="bg1"/>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128713" y="2552298"/>
            <a:ext cx="68580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338388" y="2259314"/>
            <a:ext cx="609600" cy="30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1200" dirty="0">
                <a:solidFill>
                  <a:srgbClr val="FFFFFF"/>
                </a:solidFill>
                <a:latin typeface="Arial Black" panose="020B0A04020102020204" pitchFamily="34" charset="0"/>
                <a:ea typeface="Verdana" panose="020B0604030504040204" pitchFamily="34" charset="0"/>
                <a:cs typeface="Verdana" panose="020B0604030504040204" pitchFamily="34" charset="0"/>
              </a:rPr>
              <a:t>2016</a:t>
            </a:r>
            <a:endParaRPr lang="zh-CN" altLang="en-US" sz="1200"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2" name="矩形 11"/>
          <p:cNvSpPr/>
          <p:nvPr/>
        </p:nvSpPr>
        <p:spPr>
          <a:xfrm>
            <a:off x="4282679" y="2259314"/>
            <a:ext cx="609600" cy="302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1200" dirty="0">
                <a:solidFill>
                  <a:srgbClr val="FFFFFF"/>
                </a:solidFill>
                <a:latin typeface="Arial Black" panose="020B0A04020102020204" pitchFamily="34" charset="0"/>
                <a:ea typeface="Verdana" panose="020B0604030504040204" pitchFamily="34" charset="0"/>
                <a:cs typeface="Verdana" panose="020B0604030504040204" pitchFamily="34" charset="0"/>
              </a:rPr>
              <a:t>2018</a:t>
            </a:r>
            <a:endParaRPr lang="zh-CN" altLang="en-US" sz="1200"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3" name="矩形 12"/>
          <p:cNvSpPr/>
          <p:nvPr/>
        </p:nvSpPr>
        <p:spPr>
          <a:xfrm>
            <a:off x="6228160" y="2259314"/>
            <a:ext cx="609600" cy="30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1200" dirty="0">
                <a:solidFill>
                  <a:srgbClr val="FFFFFF"/>
                </a:solidFill>
                <a:latin typeface="Arial Black" panose="020B0A04020102020204" pitchFamily="34" charset="0"/>
                <a:ea typeface="Verdana" panose="020B0604030504040204" pitchFamily="34" charset="0"/>
                <a:cs typeface="Verdana" panose="020B0604030504040204" pitchFamily="34" charset="0"/>
              </a:rPr>
              <a:t>2020</a:t>
            </a:r>
            <a:endParaRPr lang="zh-CN" altLang="en-US" sz="1200"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4" name="矩形 13"/>
          <p:cNvSpPr/>
          <p:nvPr/>
        </p:nvSpPr>
        <p:spPr>
          <a:xfrm>
            <a:off x="3311129" y="2545152"/>
            <a:ext cx="609600" cy="301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1200" dirty="0">
                <a:solidFill>
                  <a:srgbClr val="FFFFFF"/>
                </a:solidFill>
                <a:latin typeface="Arial Black" panose="020B0A04020102020204" pitchFamily="34" charset="0"/>
                <a:ea typeface="Verdana" panose="020B0604030504040204" pitchFamily="34" charset="0"/>
                <a:cs typeface="Verdana" panose="020B0604030504040204" pitchFamily="34" charset="0"/>
              </a:rPr>
              <a:t>2017</a:t>
            </a:r>
            <a:endParaRPr lang="zh-CN" altLang="en-US" sz="1200"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5" name="矩形 14"/>
          <p:cNvSpPr/>
          <p:nvPr/>
        </p:nvSpPr>
        <p:spPr>
          <a:xfrm>
            <a:off x="5255419" y="2545152"/>
            <a:ext cx="609600" cy="301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1200" dirty="0">
                <a:solidFill>
                  <a:srgbClr val="FFFFFF"/>
                </a:solidFill>
                <a:latin typeface="Arial Black" panose="020B0A04020102020204" pitchFamily="34" charset="0"/>
                <a:ea typeface="Verdana" panose="020B0604030504040204" pitchFamily="34" charset="0"/>
                <a:cs typeface="Verdana" panose="020B0604030504040204" pitchFamily="34" charset="0"/>
              </a:rPr>
              <a:t>2019</a:t>
            </a:r>
            <a:endParaRPr lang="zh-CN" altLang="en-US" sz="1200"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6" name="文本框 15"/>
          <p:cNvSpPr txBox="1"/>
          <p:nvPr/>
        </p:nvSpPr>
        <p:spPr>
          <a:xfrm>
            <a:off x="1999060" y="1507797"/>
            <a:ext cx="1283494" cy="621698"/>
          </a:xfrm>
          <a:prstGeom prst="rect">
            <a:avLst/>
          </a:prstGeom>
          <a:noFill/>
        </p:spPr>
        <p:txBody>
          <a:bodyPr lIns="0" tIns="0" rIns="0" bIns="0" anchor="b"/>
          <a:lstStyle/>
          <a:p>
            <a:pPr algn="ctr">
              <a:lnSpc>
                <a:spcPct val="130000"/>
              </a:lnSpc>
              <a:buClr>
                <a:schemeClr val="bg1">
                  <a:lumMod val="75000"/>
                </a:schemeClr>
              </a:buCl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输入您的文本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这里请输入您的文本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933825" y="1507797"/>
            <a:ext cx="1282304" cy="621698"/>
          </a:xfrm>
          <a:prstGeom prst="rect">
            <a:avLst/>
          </a:prstGeom>
          <a:noFill/>
        </p:spPr>
        <p:txBody>
          <a:bodyPr lIns="0" tIns="0" rIns="0" bIns="0" anchor="b"/>
          <a:lstStyle/>
          <a:p>
            <a:pPr algn="ctr">
              <a:lnSpc>
                <a:spcPct val="130000"/>
              </a:lnSpc>
              <a:buClr>
                <a:schemeClr val="bg1">
                  <a:lumMod val="75000"/>
                </a:schemeClr>
              </a:buCl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输入您的文本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这里请输入您的文本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867400" y="1507797"/>
            <a:ext cx="1282304" cy="621698"/>
          </a:xfrm>
          <a:prstGeom prst="rect">
            <a:avLst/>
          </a:prstGeom>
          <a:noFill/>
        </p:spPr>
        <p:txBody>
          <a:bodyPr lIns="0" tIns="0" rIns="0" bIns="0" anchor="b"/>
          <a:lstStyle/>
          <a:p>
            <a:pPr algn="ctr">
              <a:lnSpc>
                <a:spcPct val="130000"/>
              </a:lnSpc>
              <a:buClr>
                <a:schemeClr val="bg1">
                  <a:lumMod val="75000"/>
                </a:schemeClr>
              </a:buClr>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输入您的文本</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这里请输入您的文本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951560" y="3004592"/>
            <a:ext cx="1282303" cy="621698"/>
          </a:xfrm>
          <a:prstGeom prst="rect">
            <a:avLst/>
          </a:prstGeom>
          <a:noFill/>
        </p:spPr>
        <p:txBody>
          <a:bodyPr lIns="0" tIns="0" rIns="0" bIns="0"/>
          <a:lstStyle/>
          <a:p>
            <a:pPr algn="ctr">
              <a:lnSpc>
                <a:spcPct val="130000"/>
              </a:lnSpc>
              <a:buClr>
                <a:schemeClr val="bg1">
                  <a:lumMod val="75000"/>
                </a:schemeClr>
              </a:buClr>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输入您的文本</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这里请输入您的文本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939904" y="3004592"/>
            <a:ext cx="1282303" cy="621698"/>
          </a:xfrm>
          <a:prstGeom prst="rect">
            <a:avLst/>
          </a:prstGeom>
          <a:noFill/>
        </p:spPr>
        <p:txBody>
          <a:bodyPr lIns="0" tIns="0" rIns="0" bIns="0"/>
          <a:lstStyle/>
          <a:p>
            <a:pPr algn="ctr">
              <a:lnSpc>
                <a:spcPct val="130000"/>
              </a:lnSpc>
              <a:buClr>
                <a:schemeClr val="bg1">
                  <a:lumMod val="75000"/>
                </a:schemeClr>
              </a:buClr>
              <a:defRPr/>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输入您的文本</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这里请输入您的文本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buClr>
                <a:schemeClr val="bg1">
                  <a:lumMod val="75000"/>
                </a:schemeClr>
              </a:buClr>
              <a:defRPr/>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这里输入您的文本</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9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17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21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29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29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t="27336"/>
          <a:stretch>
            <a:fillRect/>
          </a:stretch>
        </p:blipFill>
        <p:spPr>
          <a:xfrm>
            <a:off x="335902" y="746449"/>
            <a:ext cx="8528180" cy="3735870"/>
          </a:xfrm>
          <a:prstGeom prst="rect">
            <a:avLst/>
          </a:prstGeom>
        </p:spPr>
      </p:pic>
      <p:sp>
        <p:nvSpPr>
          <p:cNvPr id="14" name="Oval 55"/>
          <p:cNvSpPr/>
          <p:nvPr/>
        </p:nvSpPr>
        <p:spPr>
          <a:xfrm>
            <a:off x="2619352" y="2518409"/>
            <a:ext cx="218517" cy="218517"/>
          </a:xfrm>
          <a:prstGeom prst="ellips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grpSp>
        <p:nvGrpSpPr>
          <p:cNvPr id="15" name="Group 59"/>
          <p:cNvGrpSpPr/>
          <p:nvPr/>
        </p:nvGrpSpPr>
        <p:grpSpPr>
          <a:xfrm>
            <a:off x="1128876" y="2318375"/>
            <a:ext cx="1202694" cy="646331"/>
            <a:chOff x="4928372" y="1811168"/>
            <a:chExt cx="978408" cy="525799"/>
          </a:xfrm>
        </p:grpSpPr>
        <p:sp>
          <p:nvSpPr>
            <p:cNvPr id="16"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17" name="TextBox 61"/>
            <p:cNvSpPr txBox="1"/>
            <p:nvPr/>
          </p:nvSpPr>
          <p:spPr>
            <a:xfrm>
              <a:off x="5037722" y="1811168"/>
              <a:ext cx="531015" cy="525799"/>
            </a:xfrm>
            <a:prstGeom prst="rect">
              <a:avLst/>
            </a:prstGeom>
            <a:noFill/>
          </p:spPr>
          <p:txBody>
            <a:bodyPr wrap="none" rtlCol="0">
              <a:spAutoFit/>
            </a:bodyPr>
            <a:lstStyle/>
            <a:p>
              <a:pPr algn="ctr"/>
              <a:r>
                <a:rPr lang="en-US" sz="3600" b="1" dirty="0">
                  <a:solidFill>
                    <a:schemeClr val="bg1"/>
                  </a:solidFill>
                  <a:cs typeface="+mn-ea"/>
                  <a:sym typeface="+mn-lt"/>
                </a:rPr>
                <a:t>02</a:t>
              </a:r>
              <a:endParaRPr lang="en-GB" sz="3600" b="1" dirty="0">
                <a:solidFill>
                  <a:schemeClr val="bg1"/>
                </a:solidFill>
                <a:cs typeface="+mn-ea"/>
                <a:sym typeface="+mn-lt"/>
              </a:endParaRPr>
            </a:p>
          </p:txBody>
        </p:sp>
      </p:grpSp>
      <p:grpSp>
        <p:nvGrpSpPr>
          <p:cNvPr id="18" name="Group 71"/>
          <p:cNvGrpSpPr/>
          <p:nvPr/>
        </p:nvGrpSpPr>
        <p:grpSpPr>
          <a:xfrm>
            <a:off x="2838761" y="2351190"/>
            <a:ext cx="3119605" cy="1187920"/>
            <a:chOff x="6570862" y="1871037"/>
            <a:chExt cx="4159474" cy="1583886"/>
          </a:xfrm>
        </p:grpSpPr>
        <p:sp>
          <p:nvSpPr>
            <p:cNvPr id="19" name="TextBox 72"/>
            <p:cNvSpPr txBox="1"/>
            <p:nvPr/>
          </p:nvSpPr>
          <p:spPr>
            <a:xfrm>
              <a:off x="6671998" y="1871037"/>
              <a:ext cx="2161276" cy="697622"/>
            </a:xfrm>
            <a:prstGeom prst="rect">
              <a:avLst/>
            </a:prstGeom>
            <a:noFill/>
          </p:spPr>
          <p:txBody>
            <a:bodyPr wrap="none" rtlCol="0">
              <a:spAutoFit/>
            </a:bodyPr>
            <a:lstStyle/>
            <a:p>
              <a:pPr>
                <a:buNone/>
              </a:pPr>
              <a:r>
                <a:rPr lang="zh-CN" altLang="en-US" sz="2800" b="1" dirty="0">
                  <a:solidFill>
                    <a:schemeClr val="accent1"/>
                  </a:solidFill>
                  <a:latin typeface="微软雅黑" panose="020B0503020204020204" pitchFamily="34" charset="-122"/>
                  <a:ea typeface="微软雅黑" panose="020B0503020204020204" pitchFamily="34" charset="-122"/>
                </a:rPr>
                <a:t>产品运行</a:t>
              </a:r>
              <a:endParaRPr lang="zh-CN" altLang="en-US" sz="2800" kern="0" dirty="0">
                <a:solidFill>
                  <a:schemeClr val="accent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570862" y="2962476"/>
              <a:ext cx="4159474" cy="492447"/>
            </a:xfrm>
            <a:prstGeom prst="rect">
              <a:avLst/>
            </a:prstGeom>
          </p:spPr>
          <p:txBody>
            <a:bodyPr wrap="square">
              <a:spAutoFit/>
            </a:bodyPr>
            <a:lstStyle/>
            <a:p>
              <a:r>
                <a:rPr lang="en-GB" sz="900" dirty="0">
                  <a:solidFill>
                    <a:schemeClr val="bg1"/>
                  </a:solidFill>
                  <a:cs typeface="+mn-ea"/>
                  <a:sym typeface="+mn-lt"/>
                </a:rPr>
                <a:t>Lorem ipsum </a:t>
              </a:r>
              <a:r>
                <a:rPr lang="en-GB" sz="900" dirty="0" err="1">
                  <a:solidFill>
                    <a:schemeClr val="bg1"/>
                  </a:solidFill>
                  <a:cs typeface="+mn-ea"/>
                  <a:sym typeface="+mn-lt"/>
                </a:rPr>
                <a:t>dolor</a:t>
              </a:r>
              <a:r>
                <a:rPr lang="en-GB" sz="900" dirty="0">
                  <a:solidFill>
                    <a:schemeClr val="bg1"/>
                  </a:solidFill>
                  <a:cs typeface="+mn-ea"/>
                  <a:sym typeface="+mn-lt"/>
                </a:rPr>
                <a:t> sit </a:t>
              </a:r>
              <a:r>
                <a:rPr lang="en-GB" sz="900" dirty="0" err="1">
                  <a:solidFill>
                    <a:schemeClr val="bg1"/>
                  </a:solidFill>
                  <a:cs typeface="+mn-ea"/>
                  <a:sym typeface="+mn-lt"/>
                </a:rPr>
                <a:t>amet</a:t>
              </a:r>
              <a:r>
                <a:rPr lang="en-GB" sz="900" dirty="0">
                  <a:solidFill>
                    <a:schemeClr val="bg1"/>
                  </a:solidFill>
                  <a:cs typeface="+mn-ea"/>
                  <a:sym typeface="+mn-lt"/>
                </a:rPr>
                <a:t>, </a:t>
              </a:r>
              <a:r>
                <a:rPr lang="en-GB" sz="900" dirty="0" err="1">
                  <a:solidFill>
                    <a:schemeClr val="bg1"/>
                  </a:solidFill>
                  <a:cs typeface="+mn-ea"/>
                  <a:sym typeface="+mn-lt"/>
                </a:rPr>
                <a:t>consectetur</a:t>
              </a:r>
              <a:r>
                <a:rPr lang="en-GB" sz="900" dirty="0">
                  <a:solidFill>
                    <a:schemeClr val="bg1"/>
                  </a:solidFill>
                  <a:cs typeface="+mn-ea"/>
                  <a:sym typeface="+mn-lt"/>
                </a:rPr>
                <a:t> </a:t>
              </a:r>
              <a:r>
                <a:rPr lang="en-GB" sz="900" dirty="0" err="1">
                  <a:solidFill>
                    <a:schemeClr val="bg1"/>
                  </a:solidFill>
                  <a:cs typeface="+mn-ea"/>
                  <a:sym typeface="+mn-lt"/>
                </a:rPr>
                <a:t>adipiscing</a:t>
              </a:r>
              <a:r>
                <a:rPr lang="en-GB" sz="900" dirty="0">
                  <a:solidFill>
                    <a:schemeClr val="bg1"/>
                  </a:solidFill>
                  <a:cs typeface="+mn-ea"/>
                  <a:sym typeface="+mn-lt"/>
                </a:rPr>
                <a:t> </a:t>
              </a:r>
              <a:r>
                <a:rPr lang="en-GB" sz="900" dirty="0" err="1">
                  <a:solidFill>
                    <a:schemeClr val="bg1"/>
                  </a:solidFill>
                  <a:cs typeface="+mn-ea"/>
                  <a:sym typeface="+mn-lt"/>
                </a:rPr>
                <a:t>elit</a:t>
              </a:r>
              <a:r>
                <a:rPr lang="en-GB" sz="900" dirty="0">
                  <a:solidFill>
                    <a:schemeClr val="bg1"/>
                  </a:solidFill>
                  <a:cs typeface="+mn-ea"/>
                  <a:sym typeface="+mn-lt"/>
                </a:rPr>
                <a:t>. </a:t>
              </a:r>
              <a:r>
                <a:rPr lang="en-GB" sz="900" dirty="0" err="1">
                  <a:solidFill>
                    <a:schemeClr val="bg1"/>
                  </a:solidFill>
                  <a:cs typeface="+mn-ea"/>
                  <a:sym typeface="+mn-lt"/>
                </a:rPr>
                <a:t>Nulla</a:t>
              </a:r>
              <a:r>
                <a:rPr lang="en-GB" sz="900" dirty="0">
                  <a:solidFill>
                    <a:schemeClr val="bg1"/>
                  </a:solidFill>
                  <a:cs typeface="+mn-ea"/>
                  <a:sym typeface="+mn-lt"/>
                </a:rPr>
                <a:t> </a:t>
              </a:r>
              <a:r>
                <a:rPr lang="en-GB" sz="900" dirty="0" err="1">
                  <a:solidFill>
                    <a:schemeClr val="bg1"/>
                  </a:solidFill>
                  <a:cs typeface="+mn-ea"/>
                  <a:sym typeface="+mn-lt"/>
                </a:rPr>
                <a:t>pretium</a:t>
              </a:r>
              <a:r>
                <a:rPr lang="en-GB" sz="900" dirty="0">
                  <a:solidFill>
                    <a:schemeClr val="bg1"/>
                  </a:solidFill>
                  <a:cs typeface="+mn-ea"/>
                  <a:sym typeface="+mn-lt"/>
                </a:rPr>
                <a:t>, </a:t>
              </a:r>
              <a:r>
                <a:rPr lang="en-GB" sz="900" dirty="0" err="1">
                  <a:solidFill>
                    <a:schemeClr val="bg1"/>
                  </a:solidFill>
                  <a:cs typeface="+mn-ea"/>
                  <a:sym typeface="+mn-lt"/>
                </a:rPr>
                <a:t>lacus</a:t>
              </a:r>
              <a:r>
                <a:rPr lang="en-GB" sz="900" dirty="0">
                  <a:solidFill>
                    <a:schemeClr val="bg1"/>
                  </a:solidFill>
                  <a:cs typeface="+mn-ea"/>
                  <a:sym typeface="+mn-lt"/>
                </a:rPr>
                <a:t> ac </a:t>
              </a:r>
              <a:r>
                <a:rPr lang="en-GB" sz="900" dirty="0" err="1">
                  <a:solidFill>
                    <a:schemeClr val="bg1"/>
                  </a:solidFill>
                  <a:cs typeface="+mn-ea"/>
                  <a:sym typeface="+mn-lt"/>
                </a:rPr>
                <a:t>aliquet</a:t>
              </a:r>
              <a:r>
                <a:rPr lang="en-GB" sz="900" dirty="0">
                  <a:solidFill>
                    <a:schemeClr val="bg1"/>
                  </a:solidFill>
                  <a:cs typeface="+mn-ea"/>
                  <a:sym typeface="+mn-lt"/>
                </a:rPr>
                <a:t> </a:t>
              </a:r>
              <a:r>
                <a:rPr lang="en-GB" sz="900" dirty="0" err="1">
                  <a:solidFill>
                    <a:schemeClr val="bg1"/>
                  </a:solidFill>
                  <a:cs typeface="+mn-ea"/>
                  <a:sym typeface="+mn-lt"/>
                </a:rPr>
                <a:t>facilisis</a:t>
              </a:r>
              <a:endParaRPr lang="en-GB" sz="900" dirty="0">
                <a:solidFill>
                  <a:schemeClr val="bg1"/>
                </a:solidFill>
                <a:cs typeface="+mn-ea"/>
                <a:sym typeface="+mn-lt"/>
              </a:endParaRPr>
            </a:p>
          </p:txBody>
        </p:sp>
      </p:grpSp>
    </p:spTree>
    <p:custDataLst>
      <p:tags r:id="rId2"/>
    </p:custData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flipH="1">
            <a:off x="6545681" y="1384480"/>
            <a:ext cx="1168003" cy="728760"/>
            <a:chOff x="2257426" y="2571750"/>
            <a:chExt cx="1557338" cy="971550"/>
          </a:xfrm>
          <a:solidFill>
            <a:schemeClr val="accent1"/>
          </a:solidFill>
        </p:grpSpPr>
        <p:sp>
          <p:nvSpPr>
            <p:cNvPr id="7" name="右箭头 6"/>
            <p:cNvSpPr/>
            <p:nvPr/>
          </p:nvSpPr>
          <p:spPr>
            <a:xfrm>
              <a:off x="2257426" y="2571750"/>
              <a:ext cx="1557338" cy="971550"/>
            </a:xfrm>
            <a:prstGeom prst="rightArrow">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a:off x="2471738" y="2823014"/>
              <a:ext cx="0" cy="474062"/>
            </a:xfrm>
            <a:prstGeom prst="line">
              <a:avLst/>
            </a:prstGeom>
            <a:grpFill/>
            <a:ln w="139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700338" y="2823014"/>
              <a:ext cx="0" cy="474062"/>
            </a:xfrm>
            <a:prstGeom prst="line">
              <a:avLst/>
            </a:prstGeom>
            <a:grpFill/>
            <a:ln w="139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685800" y="1530960"/>
            <a:ext cx="5859883" cy="346199"/>
          </a:xfrm>
          <a:prstGeom prst="rect">
            <a:avLst/>
          </a:prstGeom>
          <a:noFill/>
        </p:spPr>
        <p:txBody>
          <a:bodyPr wrap="square" lIns="68577" tIns="34289" rIns="68577" bIns="34289" rtlCol="0">
            <a:spAutoFit/>
          </a:bodyPr>
          <a:lstStyle/>
          <a:p>
            <a:pPr algn="r">
              <a:spcAft>
                <a:spcPts val="450"/>
              </a:spcAft>
            </a:pPr>
            <a:r>
              <a:rPr lang="en-US" altLang="zh-CN" b="1" dirty="0">
                <a:latin typeface="微软雅黑" panose="020B0503020204020204" pitchFamily="34" charset="-122"/>
                <a:ea typeface="微软雅黑" panose="020B0503020204020204" pitchFamily="34" charset="-122"/>
              </a:rPr>
              <a:t>ADD YOUR SUBTITLE IN HERE</a:t>
            </a:r>
            <a:endParaRPr lang="zh-CN" altLang="en-US"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85800" y="1787575"/>
            <a:ext cx="5859883" cy="253950"/>
          </a:xfrm>
          <a:prstGeom prst="rect">
            <a:avLst/>
          </a:prstGeom>
          <a:noFill/>
        </p:spPr>
        <p:txBody>
          <a:bodyPr wrap="square" lIns="68577" tIns="34289" rIns="68577" bIns="34289" rtlCol="0">
            <a:spAutoFit/>
          </a:bodyPr>
          <a:lstStyle/>
          <a:p>
            <a:pPr algn="r">
              <a:spcAft>
                <a:spcPts val="450"/>
              </a:spcAft>
            </a:pPr>
            <a:r>
              <a:rPr lang="en-US" altLang="zh-CN" sz="1200" dirty="0">
                <a:latin typeface="微软雅黑" panose="020B0503020204020204" pitchFamily="34" charset="-122"/>
                <a:ea typeface="微软雅黑" panose="020B0503020204020204" pitchFamily="34" charset="-122"/>
              </a:rPr>
              <a:t>CLICK HERE TO ADD YOUR DESCRIPTION SENTENCES ABOUT THIS PART</a:t>
            </a:r>
            <a:endParaRPr lang="zh-CN" altLang="en-US" sz="1200" dirty="0">
              <a:latin typeface="微软雅黑" panose="020B0503020204020204" pitchFamily="34" charset="-122"/>
              <a:ea typeface="微软雅黑" panose="020B0503020204020204" pitchFamily="34" charset="-122"/>
            </a:endParaRPr>
          </a:p>
        </p:txBody>
      </p:sp>
      <p:grpSp>
        <p:nvGrpSpPr>
          <p:cNvPr id="3" name="组合 11"/>
          <p:cNvGrpSpPr/>
          <p:nvPr/>
        </p:nvGrpSpPr>
        <p:grpSpPr>
          <a:xfrm flipH="1">
            <a:off x="6545681" y="2298140"/>
            <a:ext cx="1168003" cy="728760"/>
            <a:chOff x="2257426" y="2571750"/>
            <a:chExt cx="1557338" cy="971550"/>
          </a:xfrm>
          <a:solidFill>
            <a:schemeClr val="accent1"/>
          </a:solidFill>
        </p:grpSpPr>
        <p:sp>
          <p:nvSpPr>
            <p:cNvPr id="13" name="右箭头 12"/>
            <p:cNvSpPr/>
            <p:nvPr/>
          </p:nvSpPr>
          <p:spPr>
            <a:xfrm>
              <a:off x="2257426" y="2571750"/>
              <a:ext cx="1557338" cy="971550"/>
            </a:xfrm>
            <a:prstGeom prst="rightArrow">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2471738" y="2823014"/>
              <a:ext cx="0" cy="474062"/>
            </a:xfrm>
            <a:prstGeom prst="line">
              <a:avLst/>
            </a:prstGeom>
            <a:grpFill/>
            <a:ln w="139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700338" y="2823014"/>
              <a:ext cx="0" cy="474062"/>
            </a:xfrm>
            <a:prstGeom prst="line">
              <a:avLst/>
            </a:prstGeom>
            <a:grpFill/>
            <a:ln w="139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685800" y="2444621"/>
            <a:ext cx="5859883" cy="346199"/>
          </a:xfrm>
          <a:prstGeom prst="rect">
            <a:avLst/>
          </a:prstGeom>
          <a:noFill/>
        </p:spPr>
        <p:txBody>
          <a:bodyPr wrap="square" lIns="68577" tIns="34289" rIns="68577" bIns="34289" rtlCol="0">
            <a:spAutoFit/>
          </a:bodyPr>
          <a:lstStyle/>
          <a:p>
            <a:pPr algn="r">
              <a:spcAft>
                <a:spcPts val="450"/>
              </a:spcAft>
            </a:pPr>
            <a:r>
              <a:rPr lang="en-US" altLang="zh-CN" b="1" dirty="0">
                <a:latin typeface="微软雅黑" panose="020B0503020204020204" pitchFamily="34" charset="-122"/>
                <a:ea typeface="微软雅黑" panose="020B0503020204020204" pitchFamily="34" charset="-122"/>
              </a:rPr>
              <a:t>ADD YOUR SUBTITLE IN HERE</a:t>
            </a:r>
            <a:endParaRPr lang="zh-CN" altLang="en-US"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85800" y="2701235"/>
            <a:ext cx="5859883" cy="253950"/>
          </a:xfrm>
          <a:prstGeom prst="rect">
            <a:avLst/>
          </a:prstGeom>
          <a:noFill/>
        </p:spPr>
        <p:txBody>
          <a:bodyPr wrap="square" lIns="68577" tIns="34289" rIns="68577" bIns="34289" rtlCol="0">
            <a:spAutoFit/>
          </a:bodyPr>
          <a:lstStyle/>
          <a:p>
            <a:pPr algn="r">
              <a:spcAft>
                <a:spcPts val="450"/>
              </a:spcAft>
            </a:pPr>
            <a:r>
              <a:rPr lang="en-US" altLang="zh-CN" sz="1200" dirty="0">
                <a:latin typeface="微软雅黑" panose="020B0503020204020204" pitchFamily="34" charset="-122"/>
                <a:ea typeface="微软雅黑" panose="020B0503020204020204" pitchFamily="34" charset="-122"/>
              </a:rPr>
              <a:t>CLICK HERE TO ADD YOUR DESCRIPTION SENTENCES ABOUT THIS PART</a:t>
            </a:r>
            <a:endParaRPr lang="zh-CN" altLang="en-US" sz="1200" dirty="0">
              <a:latin typeface="微软雅黑" panose="020B0503020204020204" pitchFamily="34" charset="-122"/>
              <a:ea typeface="微软雅黑" panose="020B0503020204020204" pitchFamily="34" charset="-122"/>
            </a:endParaRPr>
          </a:p>
        </p:txBody>
      </p:sp>
      <p:grpSp>
        <p:nvGrpSpPr>
          <p:cNvPr id="6" name="组合 17"/>
          <p:cNvGrpSpPr/>
          <p:nvPr/>
        </p:nvGrpSpPr>
        <p:grpSpPr>
          <a:xfrm flipH="1">
            <a:off x="6545681" y="3177615"/>
            <a:ext cx="1168003" cy="728760"/>
            <a:chOff x="2257426" y="2571750"/>
            <a:chExt cx="1557338" cy="971550"/>
          </a:xfrm>
          <a:solidFill>
            <a:schemeClr val="accent1"/>
          </a:solidFill>
        </p:grpSpPr>
        <p:sp>
          <p:nvSpPr>
            <p:cNvPr id="19" name="右箭头 18"/>
            <p:cNvSpPr/>
            <p:nvPr/>
          </p:nvSpPr>
          <p:spPr>
            <a:xfrm>
              <a:off x="2257426" y="2571750"/>
              <a:ext cx="1557338" cy="971550"/>
            </a:xfrm>
            <a:prstGeom prst="rightArrow">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2471738" y="2823014"/>
              <a:ext cx="0" cy="474062"/>
            </a:xfrm>
            <a:prstGeom prst="line">
              <a:avLst/>
            </a:prstGeom>
            <a:grpFill/>
            <a:ln w="139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700338" y="2823014"/>
              <a:ext cx="0" cy="474062"/>
            </a:xfrm>
            <a:prstGeom prst="line">
              <a:avLst/>
            </a:prstGeom>
            <a:grpFill/>
            <a:ln w="139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685800" y="3324095"/>
            <a:ext cx="5859883" cy="346199"/>
          </a:xfrm>
          <a:prstGeom prst="rect">
            <a:avLst/>
          </a:prstGeom>
          <a:noFill/>
        </p:spPr>
        <p:txBody>
          <a:bodyPr wrap="square" lIns="68577" tIns="34289" rIns="68577" bIns="34289" rtlCol="0">
            <a:spAutoFit/>
          </a:bodyPr>
          <a:lstStyle/>
          <a:p>
            <a:pPr algn="r">
              <a:spcAft>
                <a:spcPts val="450"/>
              </a:spcAft>
            </a:pPr>
            <a:r>
              <a:rPr lang="en-US" altLang="zh-CN" b="1" dirty="0">
                <a:latin typeface="微软雅黑" panose="020B0503020204020204" pitchFamily="34" charset="-122"/>
                <a:ea typeface="微软雅黑" panose="020B0503020204020204" pitchFamily="34" charset="-122"/>
              </a:rPr>
              <a:t>ADD YOUR SUBTITLE IN HERE</a:t>
            </a:r>
            <a:endParaRPr lang="zh-CN" altLang="en-US" b="1"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85800" y="3580709"/>
            <a:ext cx="5859883" cy="253950"/>
          </a:xfrm>
          <a:prstGeom prst="rect">
            <a:avLst/>
          </a:prstGeom>
          <a:noFill/>
        </p:spPr>
        <p:txBody>
          <a:bodyPr wrap="square" lIns="68577" tIns="34289" rIns="68577" bIns="34289" rtlCol="0">
            <a:spAutoFit/>
          </a:bodyPr>
          <a:lstStyle/>
          <a:p>
            <a:pPr algn="r">
              <a:spcAft>
                <a:spcPts val="450"/>
              </a:spcAft>
            </a:pPr>
            <a:r>
              <a:rPr lang="en-US" altLang="zh-CN" sz="1200" dirty="0">
                <a:latin typeface="微软雅黑" panose="020B0503020204020204" pitchFamily="34" charset="-122"/>
                <a:ea typeface="微软雅黑" panose="020B0503020204020204" pitchFamily="34" charset="-122"/>
              </a:rPr>
              <a:t>CLICK HERE TO ADD YOUR DESCRIPTION SENTENCES ABOUT THIS PART</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000"/>
                                        <p:tgtEl>
                                          <p:spTgt spid="10"/>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1000"/>
                                        <p:tgtEl>
                                          <p:spTgt spid="11"/>
                                        </p:tgtEl>
                                      </p:cBhvr>
                                    </p:animEffect>
                                  </p:childTnLst>
                                </p:cTn>
                              </p:par>
                            </p:childTnLst>
                          </p:cTn>
                        </p:par>
                        <p:par>
                          <p:cTn id="17" fill="hold">
                            <p:stCondLst>
                              <p:cond delay="3000"/>
                            </p:stCondLst>
                            <p:childTnLst>
                              <p:par>
                                <p:cTn id="18" presetID="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1+#ppt_w/2"/>
                                          </p:val>
                                        </p:tav>
                                        <p:tav tm="100000">
                                          <p:val>
                                            <p:strVal val="#ppt_x"/>
                                          </p:val>
                                        </p:tav>
                                      </p:tavLst>
                                    </p:anim>
                                    <p:anim calcmode="lin" valueType="num">
                                      <p:cBhvr additive="base">
                                        <p:cTn id="21" dur="7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1000"/>
                                        <p:tgtEl>
                                          <p:spTgt spid="16"/>
                                        </p:tgtEl>
                                      </p:cBhvr>
                                    </p:animEffect>
                                  </p:childTnLst>
                                </p:cTn>
                              </p:par>
                            </p:childTnLst>
                          </p:cTn>
                        </p:par>
                        <p:par>
                          <p:cTn id="26" fill="hold">
                            <p:stCondLst>
                              <p:cond delay="500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1000"/>
                                        <p:tgtEl>
                                          <p:spTgt spid="17"/>
                                        </p:tgtEl>
                                      </p:cBhvr>
                                    </p:animEffect>
                                  </p:childTnLst>
                                </p:cTn>
                              </p:par>
                            </p:childTnLst>
                          </p:cTn>
                        </p:par>
                        <p:par>
                          <p:cTn id="30" fill="hold">
                            <p:stCondLst>
                              <p:cond delay="60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750" fill="hold"/>
                                        <p:tgtEl>
                                          <p:spTgt spid="6"/>
                                        </p:tgtEl>
                                        <p:attrNameLst>
                                          <p:attrName>ppt_x</p:attrName>
                                        </p:attrNameLst>
                                      </p:cBhvr>
                                      <p:tavLst>
                                        <p:tav tm="0">
                                          <p:val>
                                            <p:strVal val="1+#ppt_w/2"/>
                                          </p:val>
                                        </p:tav>
                                        <p:tav tm="100000">
                                          <p:val>
                                            <p:strVal val="#ppt_x"/>
                                          </p:val>
                                        </p:tav>
                                      </p:tavLst>
                                    </p:anim>
                                    <p:anim calcmode="lin" valueType="num">
                                      <p:cBhvr additive="base">
                                        <p:cTn id="34" dur="75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7000"/>
                            </p:stCondLst>
                            <p:childTnLst>
                              <p:par>
                                <p:cTn id="36" presetID="2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1000"/>
                                        <p:tgtEl>
                                          <p:spTgt spid="22"/>
                                        </p:tgtEl>
                                      </p:cBhvr>
                                    </p:animEffect>
                                  </p:childTnLst>
                                </p:cTn>
                              </p:par>
                            </p:childTnLst>
                          </p:cTn>
                        </p:par>
                        <p:par>
                          <p:cTn id="39" fill="hold">
                            <p:stCondLst>
                              <p:cond delay="8000"/>
                            </p:stCondLst>
                            <p:childTnLst>
                              <p:par>
                                <p:cTn id="40" presetID="22" presetClass="entr" presetSubtype="2"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22" grpId="0"/>
      <p:bldP spid="23" grpId="0"/>
    </p:bldLst>
  </p:timing>
</p:sld>
</file>

<file path=ppt/tags/tag1.xml><?xml version="1.0" encoding="utf-8"?>
<p:tagLst xmlns:p="http://schemas.openxmlformats.org/presentationml/2006/main">
  <p:tag name="MH" val="20170412112603"/>
  <p:tag name="MH_LIBRARY" val="GRAPHIC"/>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MH" val="20170412112603"/>
  <p:tag name="MH_LIBRARY" val="GRAPHIC"/>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MH" val="20170412112603"/>
  <p:tag name="MH_LIBRARY" val="GRAPHIC"/>
</p:tagLst>
</file>

<file path=ppt/tags/tag22.xml><?xml version="1.0" encoding="utf-8"?>
<p:tagLst xmlns:p="http://schemas.openxmlformats.org/presentationml/2006/main">
  <p:tag name="MH" val="20170412112603"/>
  <p:tag name="MH_LIBRARY" val="GRAPHIC"/>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870">
      <a:dk1>
        <a:sysClr val="windowText" lastClr="000000"/>
      </a:dk1>
      <a:lt1>
        <a:sysClr val="window" lastClr="FFFFFF"/>
      </a:lt1>
      <a:dk2>
        <a:srgbClr val="464646"/>
      </a:dk2>
      <a:lt2>
        <a:srgbClr val="DEF5FA"/>
      </a:lt2>
      <a:accent1>
        <a:srgbClr val="86B6BD"/>
      </a:accent1>
      <a:accent2>
        <a:srgbClr val="86B6BD"/>
      </a:accent2>
      <a:accent3>
        <a:srgbClr val="86B6BD"/>
      </a:accent3>
      <a:accent4>
        <a:srgbClr val="86B6BD"/>
      </a:accent4>
      <a:accent5>
        <a:srgbClr val="86B6BD"/>
      </a:accent5>
      <a:accent6>
        <a:srgbClr val="86B6BD"/>
      </a:accent6>
      <a:hlink>
        <a:srgbClr val="FF8119"/>
      </a:hlink>
      <a:folHlink>
        <a:srgbClr val="44B9E8"/>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4905</Words>
  <Application>WPS 演示</Application>
  <PresentationFormat>自定义</PresentationFormat>
  <Paragraphs>354</Paragraphs>
  <Slides>24</Slides>
  <Notes>18</Notes>
  <HiddenSlides>0</HiddenSlides>
  <MMClips>1</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24</vt:i4>
      </vt:variant>
    </vt:vector>
  </HeadingPairs>
  <TitlesOfParts>
    <vt:vector size="59" baseType="lpstr">
      <vt:lpstr>Arial</vt:lpstr>
      <vt:lpstr>宋体</vt:lpstr>
      <vt:lpstr>Wingdings</vt:lpstr>
      <vt:lpstr>微软雅黑</vt:lpstr>
      <vt:lpstr>Glegoo</vt:lpstr>
      <vt:lpstr>Segoe Print</vt:lpstr>
      <vt:lpstr>Lato Light</vt:lpstr>
      <vt:lpstr>Mission Gothic Regular</vt:lpstr>
      <vt:lpstr>Open Sans</vt:lpstr>
      <vt:lpstr>方正姚体</vt:lpstr>
      <vt:lpstr>Century Gothic</vt:lpstr>
      <vt:lpstr>Impact</vt:lpstr>
      <vt:lpstr>Calibri</vt:lpstr>
      <vt:lpstr>Lato Regular</vt:lpstr>
      <vt:lpstr>Arial Black</vt:lpstr>
      <vt:lpstr>Verdana</vt:lpstr>
      <vt:lpstr>Bebas Neue</vt:lpstr>
      <vt:lpstr>Arial Unicode MS</vt:lpstr>
      <vt:lpstr>等线 Light</vt:lpstr>
      <vt:lpstr>Calibri Light</vt:lpstr>
      <vt:lpstr>等线</vt:lpstr>
      <vt:lpstr>Montserrat Semi Bold</vt:lpstr>
      <vt:lpstr>Gill Sans</vt:lpstr>
      <vt:lpstr>Lato Thin</vt:lpstr>
      <vt:lpstr>Helvetica Inserat LT Std</vt:lpstr>
      <vt:lpstr>Yu Gothic UI Semibold</vt:lpstr>
      <vt:lpstr>PT Sans</vt:lpstr>
      <vt:lpstr>Adobe Arabic</vt:lpstr>
      <vt:lpstr>微软雅黑 Light</vt:lpstr>
      <vt:lpstr>Impact</vt:lpstr>
      <vt:lpstr>MS PGothic</vt:lpstr>
      <vt:lpstr>Open Sans Light</vt:lpstr>
      <vt:lpstr>Yu Gothic UI Light</vt:lpstr>
      <vt:lpstr>DejaVu Math TeX Gyre</vt:lpstr>
      <vt:lpstr>Office 主题​​</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001</dc:title>
  <dc:creator>Administrator</dc:creator>
  <cp:lastModifiedBy>一颗苹果</cp:lastModifiedBy>
  <cp:revision>398</cp:revision>
  <dcterms:created xsi:type="dcterms:W3CDTF">2017-06-23T03:09:00Z</dcterms:created>
  <dcterms:modified xsi:type="dcterms:W3CDTF">2021-09-13T08:31:40Z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7D19DF509997420D99DCC7C064E24C98</vt:lpwstr>
  </property>
  <property fmtid="{D5CDD505-2E9C-101B-9397-08002B2CF9AE}" pid="3" name="KSOProductBuildVer">
    <vt:lpwstr>2052-11.1.0.10700</vt:lpwstr>
  </property>
</Properties>
</file>