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8" r:id="rId3"/>
    <p:sldId id="260" r:id="rId5"/>
    <p:sldId id="266" r:id="rId6"/>
    <p:sldId id="271" r:id="rId7"/>
    <p:sldId id="278" r:id="rId8"/>
    <p:sldId id="274" r:id="rId9"/>
    <p:sldId id="273" r:id="rId10"/>
    <p:sldId id="267" r:id="rId11"/>
    <p:sldId id="277" r:id="rId12"/>
    <p:sldId id="276" r:id="rId13"/>
    <p:sldId id="275" r:id="rId14"/>
    <p:sldId id="263" r:id="rId15"/>
    <p:sldId id="269" r:id="rId16"/>
    <p:sldId id="280" r:id="rId17"/>
    <p:sldId id="281" r:id="rId18"/>
    <p:sldId id="279" r:id="rId19"/>
    <p:sldId id="282" r:id="rId20"/>
    <p:sldId id="268" r:id="rId21"/>
    <p:sldId id="265" r:id="rId22"/>
    <p:sldId id="264" r:id="rId23"/>
    <p:sldId id="283" r:id="rId24"/>
    <p:sldId id="256" r:id="rId25"/>
    <p:sldId id="259" r:id="rId26"/>
    <p:sldId id="270" r:id="rId27"/>
  </p:sldIdLst>
  <p:sldSz cx="12192000" cy="6858000"/>
  <p:notesSz cx="6858000" cy="9144000"/>
  <p:embeddedFontLst>
    <p:embeddedFont>
      <p:font typeface="Noto Sans S Chinese Medium" panose="020B0600000000000000" pitchFamily="34" charset="-122"/>
      <p:regular r:id="rId31"/>
    </p:embeddedFont>
    <p:embeddedFont>
      <p:font typeface="Noto Sans S Chinese Light" panose="020B0300000000000000" pitchFamily="34" charset="-122"/>
      <p:regular r:id="rId32"/>
    </p:embeddedFont>
    <p:embeddedFont>
      <p:font typeface="Noto Sans S Chinese Regular" panose="020B0500000000000000" pitchFamily="34" charset="-122"/>
      <p:regular r:id="rId33"/>
    </p:embeddedFont>
    <p:embeddedFont>
      <p:font typeface="Bodoni MT" panose="02070603080606020203" pitchFamily="18" charset="0"/>
      <p:regular r:id="rId34"/>
      <p:bold r:id="rId35"/>
      <p:italic r:id="rId36"/>
      <p:boldItalic r:id="rId37"/>
    </p:embeddedFont>
    <p:embeddedFont>
      <p:font typeface="Noto Sans S Chinese DemiLight" panose="020B0400000000000000" pitchFamily="34" charset="-122"/>
      <p:regular r:id="rId38"/>
    </p:embeddedFont>
    <p:embeddedFont>
      <p:font typeface="Noto Sans S Chinese Bold" panose="020B0800000000000000" pitchFamily="34" charset="-122"/>
      <p:bold r:id="rId39"/>
    </p:embeddedFont>
    <p:embeddedFont>
      <p:font typeface="等线" panose="02010600030101010101" charset="-122"/>
      <p:regular r:id="rId40"/>
    </p:embeddedFont>
    <p:embeddedFont>
      <p:font typeface="等线 Light" panose="02010600030101010101" charset="-122"/>
      <p:regular r:id="rId41"/>
    </p:embeddedFont>
    <p:embeddedFont>
      <p:font typeface="Bahnschrift" panose="020B0502040204020203" pitchFamily="34" charset="0"/>
      <p:regular r:id="rId42"/>
      <p:bold r:id="rId43"/>
    </p:embeddedFont>
    <p:embeddedFont>
      <p:font typeface="Impact" panose="020B0806030902050204" pitchFamily="34" charset="0"/>
      <p:regular r:id="rId44"/>
    </p:embeddedFont>
    <p:embeddedFont>
      <p:font typeface="Abadi" panose="020B0604020104020204" pitchFamily="34" charset="0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DD8"/>
    <a:srgbClr val="C9E0F2"/>
    <a:srgbClr val="DEE9F4"/>
    <a:srgbClr val="EDF9FC"/>
    <a:srgbClr val="96A383"/>
    <a:srgbClr val="D7B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gs" Target="tags/tag1.xml"/><Relationship Id="rId45" Type="http://schemas.openxmlformats.org/officeDocument/2006/relationships/font" Target="fonts/font15.fntdata"/><Relationship Id="rId44" Type="http://schemas.openxmlformats.org/officeDocument/2006/relationships/font" Target="fonts/font14.fntdata"/><Relationship Id="rId43" Type="http://schemas.openxmlformats.org/officeDocument/2006/relationships/font" Target="fonts/font13.fntdata"/><Relationship Id="rId42" Type="http://schemas.openxmlformats.org/officeDocument/2006/relationships/font" Target="fonts/font12.fntdata"/><Relationship Id="rId41" Type="http://schemas.openxmlformats.org/officeDocument/2006/relationships/font" Target="fonts/font11.fntdata"/><Relationship Id="rId40" Type="http://schemas.openxmlformats.org/officeDocument/2006/relationships/font" Target="fonts/font10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1674F-E4B1-43C5-81A4-597078C17D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15D806-FCBE-49B7-ACB2-0323194230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3988-0077-471B-85A3-C2F557C20E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9FA8-5CB8-4DD7-A7E3-9FA94E72A5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3988-0077-471B-85A3-C2F557C20E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9FA8-5CB8-4DD7-A7E3-9FA94E72A5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3988-0077-471B-85A3-C2F557C20E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9FA8-5CB8-4DD7-A7E3-9FA94E72A5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3988-0077-471B-85A3-C2F557C20E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9FA8-5CB8-4DD7-A7E3-9FA94E72A5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3988-0077-471B-85A3-C2F557C20E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9FA8-5CB8-4DD7-A7E3-9FA94E72A5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3988-0077-471B-85A3-C2F557C20E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9FA8-5CB8-4DD7-A7E3-9FA94E72A5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3988-0077-471B-85A3-C2F557C20E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9FA8-5CB8-4DD7-A7E3-9FA94E72A5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3988-0077-471B-85A3-C2F557C20E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9FA8-5CB8-4DD7-A7E3-9FA94E72A5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3988-0077-471B-85A3-C2F557C20E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9FA8-5CB8-4DD7-A7E3-9FA94E72A5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3988-0077-471B-85A3-C2F557C20E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9FA8-5CB8-4DD7-A7E3-9FA94E72A5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53988-0077-471B-85A3-C2F557C20E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99FA8-5CB8-4DD7-A7E3-9FA94E72A5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53988-0077-471B-85A3-C2F557C20E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99FA8-5CB8-4DD7-A7E3-9FA94E72A59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剪去对角 1"/>
          <p:cNvSpPr/>
          <p:nvPr/>
        </p:nvSpPr>
        <p:spPr>
          <a:xfrm>
            <a:off x="2564296" y="1967948"/>
            <a:ext cx="7295322" cy="2922104"/>
          </a:xfrm>
          <a:prstGeom prst="snip2DiagRect">
            <a:avLst>
              <a:gd name="adj1" fmla="val 18711"/>
              <a:gd name="adj2" fmla="val 16667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6967" y="2878848"/>
            <a:ext cx="6410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rPr>
              <a:t>新年计划</a:t>
            </a:r>
            <a:r>
              <a:rPr lang="en-US" altLang="zh-CN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rPr>
              <a:t>PPT</a:t>
            </a:r>
            <a:r>
              <a:rPr lang="zh-CN" alt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rPr>
              <a:t>模板</a:t>
            </a:r>
            <a:endParaRPr lang="zh-CN" altLang="en-US" sz="6000" dirty="0">
              <a:solidFill>
                <a:schemeClr val="tx1">
                  <a:lumMod val="95000"/>
                  <a:lumOff val="5000"/>
                </a:schemeClr>
              </a:solidFill>
              <a:latin typeface="Noto Sans S Chinese Medium" panose="020B0600000000000000" pitchFamily="34" charset="-122"/>
              <a:ea typeface="Noto Sans S Chinese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08417" y="4228775"/>
            <a:ext cx="2107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汇报人</a:t>
            </a:r>
            <a:r>
              <a:rPr lang="zh-CN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：</a:t>
            </a: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XXX</a:t>
            </a:r>
            <a:endParaRPr lang="en-US" altLang="zh-CN" b="1" dirty="0" smtClean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96000" y="4228775"/>
            <a:ext cx="276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日期：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20XX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年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XX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月</a:t>
            </a:r>
            <a:r>
              <a:rPr lang="en-US" altLang="zh-CN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XX</a:t>
            </a: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日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14148" y="2007900"/>
            <a:ext cx="206907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  <a:cs typeface="Aldhabi" panose="01000000000000000000" pitchFamily="2" charset="-78"/>
              </a:rPr>
              <a:t>2 0 XX</a:t>
            </a:r>
            <a:endParaRPr lang="zh-CN" altLang="en-US" sz="4800" dirty="0">
              <a:solidFill>
                <a:schemeClr val="tx1">
                  <a:lumMod val="95000"/>
                  <a:lumOff val="5000"/>
                </a:schemeClr>
              </a:solidFill>
              <a:latin typeface="Noto Sans S Chinese Medium" panose="020B0600000000000000" pitchFamily="34" charset="-122"/>
              <a:ea typeface="Noto Sans S Chinese Medium" panose="020B0600000000000000" pitchFamily="34" charset="-122"/>
              <a:cs typeface="Aldhabi" panose="01000000000000000000" pitchFamily="2" charset="-78"/>
            </a:endParaRPr>
          </a:p>
        </p:txBody>
      </p:sp>
      <p:pic>
        <p:nvPicPr>
          <p:cNvPr id="7" name="背景音乐01 (清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fade in="5000.000000" out="50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1435" y="7092622"/>
            <a:ext cx="406400" cy="4393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:blinds dir="vert"/>
      </p:transition>
    </mc:Choice>
    <mc:Fallback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3791743" y="1362956"/>
            <a:ext cx="4711717" cy="4515244"/>
            <a:chOff x="3791743" y="1362956"/>
            <a:chExt cx="4711717" cy="4515244"/>
          </a:xfrm>
        </p:grpSpPr>
        <p:sp>
          <p:nvSpPr>
            <p:cNvPr id="2" name="Oval 72"/>
            <p:cNvSpPr/>
            <p:nvPr/>
          </p:nvSpPr>
          <p:spPr bwMode="auto">
            <a:xfrm rot="10800000" flipH="1" flipV="1">
              <a:off x="7542721" y="1809824"/>
              <a:ext cx="748451" cy="748451"/>
            </a:xfrm>
            <a:prstGeom prst="ellipse">
              <a:avLst/>
            </a:prstGeom>
            <a:solidFill>
              <a:srgbClr val="C9E0F2"/>
            </a:solidFill>
            <a:ln w="19050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 vert="horz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" name="Oval 76"/>
            <p:cNvSpPr/>
            <p:nvPr/>
          </p:nvSpPr>
          <p:spPr bwMode="auto">
            <a:xfrm rot="10800000" flipV="1">
              <a:off x="3945178" y="2768900"/>
              <a:ext cx="748451" cy="748451"/>
            </a:xfrm>
            <a:prstGeom prst="ellipse">
              <a:avLst/>
            </a:prstGeom>
            <a:solidFill>
              <a:srgbClr val="9BBDD8"/>
            </a:solidFill>
            <a:ln w="19050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 vert="horz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" name="Oval 78"/>
            <p:cNvSpPr/>
            <p:nvPr/>
          </p:nvSpPr>
          <p:spPr bwMode="auto">
            <a:xfrm rot="10800000" flipH="1" flipV="1">
              <a:off x="7542721" y="3727982"/>
              <a:ext cx="748451" cy="748451"/>
            </a:xfrm>
            <a:prstGeom prst="ellipse">
              <a:avLst/>
            </a:prstGeom>
            <a:solidFill>
              <a:srgbClr val="C9E0F2"/>
            </a:solidFill>
            <a:ln w="19050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 vert="horz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3791743" y="1628800"/>
              <a:ext cx="4711717" cy="3927916"/>
              <a:chOff x="3713177" y="1523944"/>
              <a:chExt cx="3555152" cy="3927916"/>
            </a:xfrm>
          </p:grpSpPr>
          <p:sp>
            <p:nvSpPr>
              <p:cNvPr id="6" name="Arrow: U-Turn 71"/>
              <p:cNvSpPr/>
              <p:nvPr/>
            </p:nvSpPr>
            <p:spPr bwMode="auto">
              <a:xfrm rot="16200000" flipV="1">
                <a:off x="5826854" y="1135189"/>
                <a:ext cx="1052720" cy="1830230"/>
              </a:xfrm>
              <a:prstGeom prst="uturnArrow">
                <a:avLst>
                  <a:gd name="adj1" fmla="val 4743"/>
                  <a:gd name="adj2" fmla="val 6771"/>
                  <a:gd name="adj3" fmla="val 10101"/>
                  <a:gd name="adj4" fmla="val 49922"/>
                  <a:gd name="adj5" fmla="val 100000"/>
                </a:avLst>
              </a:prstGeom>
              <a:solidFill>
                <a:srgbClr val="C9E0F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7" name="Arrow: U-Turn 73"/>
              <p:cNvSpPr/>
              <p:nvPr/>
            </p:nvSpPr>
            <p:spPr bwMode="auto">
              <a:xfrm rot="5400000" flipH="1" flipV="1">
                <a:off x="4102959" y="2094264"/>
                <a:ext cx="1052720" cy="1830230"/>
              </a:xfrm>
              <a:prstGeom prst="uturnArrow">
                <a:avLst>
                  <a:gd name="adj1" fmla="val 4743"/>
                  <a:gd name="adj2" fmla="val 6771"/>
                  <a:gd name="adj3" fmla="val 10101"/>
                  <a:gd name="adj4" fmla="val 49922"/>
                  <a:gd name="adj5" fmla="val 100000"/>
                </a:avLst>
              </a:prstGeom>
              <a:solidFill>
                <a:srgbClr val="9BBDD8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8" name="Arrow: U-Turn 77"/>
              <p:cNvSpPr/>
              <p:nvPr/>
            </p:nvSpPr>
            <p:spPr bwMode="auto">
              <a:xfrm rot="16200000" flipV="1">
                <a:off x="5826854" y="3053347"/>
                <a:ext cx="1052720" cy="1830230"/>
              </a:xfrm>
              <a:prstGeom prst="uturnArrow">
                <a:avLst>
                  <a:gd name="adj1" fmla="val 4743"/>
                  <a:gd name="adj2" fmla="val 6771"/>
                  <a:gd name="adj3" fmla="val 10101"/>
                  <a:gd name="adj4" fmla="val 49922"/>
                  <a:gd name="adj5" fmla="val 100000"/>
                </a:avLst>
              </a:prstGeom>
              <a:solidFill>
                <a:srgbClr val="C9E0F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9" name="Arrow: U-Turn 81"/>
              <p:cNvSpPr/>
              <p:nvPr/>
            </p:nvSpPr>
            <p:spPr bwMode="auto">
              <a:xfrm rot="5400000" flipH="1" flipV="1">
                <a:off x="4101932" y="4010385"/>
                <a:ext cx="1052720" cy="1830230"/>
              </a:xfrm>
              <a:prstGeom prst="uturnArrow">
                <a:avLst>
                  <a:gd name="adj1" fmla="val 4743"/>
                  <a:gd name="adj2" fmla="val 6771"/>
                  <a:gd name="adj3" fmla="val 10101"/>
                  <a:gd name="adj4" fmla="val 49922"/>
                  <a:gd name="adj5" fmla="val 100000"/>
                </a:avLst>
              </a:prstGeom>
              <a:solidFill>
                <a:srgbClr val="9BBDD8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0" name="Oval 82"/>
            <p:cNvSpPr/>
            <p:nvPr/>
          </p:nvSpPr>
          <p:spPr bwMode="auto">
            <a:xfrm rot="10800000" flipV="1">
              <a:off x="3944152" y="4685020"/>
              <a:ext cx="748451" cy="748451"/>
            </a:xfrm>
            <a:prstGeom prst="ellipse">
              <a:avLst/>
            </a:prstGeom>
            <a:solidFill>
              <a:srgbClr val="9BBDD8"/>
            </a:solidFill>
            <a:ln w="19050">
              <a:solidFill>
                <a:schemeClr val="bg1">
                  <a:lumMod val="95000"/>
                </a:schemeClr>
              </a:solidFill>
              <a:round/>
            </a:ln>
            <a:effectLst/>
          </p:spPr>
          <p:txBody>
            <a:bodyPr vert="horz" wrap="none" lIns="91440" tIns="45720" rIns="91440" bIns="45720" anchor="ctr" anchorCtr="1" compatLnSpc="1">
              <a:norm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84"/>
            <p:cNvSpPr/>
            <p:nvPr/>
          </p:nvSpPr>
          <p:spPr>
            <a:xfrm>
              <a:off x="5289664" y="1362956"/>
              <a:ext cx="687102" cy="687102"/>
            </a:xfrm>
            <a:prstGeom prst="ellipse">
              <a:avLst/>
            </a:prstGeom>
            <a:solidFill>
              <a:srgbClr val="9BBDD8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Freeform: Shape 85"/>
            <p:cNvSpPr/>
            <p:nvPr/>
          </p:nvSpPr>
          <p:spPr bwMode="auto">
            <a:xfrm>
              <a:off x="5431959" y="1503883"/>
              <a:ext cx="402512" cy="405248"/>
            </a:xfrm>
            <a:custGeom>
              <a:avLst/>
              <a:gdLst/>
              <a:ahLst/>
              <a:cxnLst>
                <a:cxn ang="0">
                  <a:pos x="68" y="3"/>
                </a:cxn>
                <a:cxn ang="0">
                  <a:pos x="58" y="61"/>
                </a:cxn>
                <a:cxn ang="0">
                  <a:pos x="57" y="63"/>
                </a:cxn>
                <a:cxn ang="0">
                  <a:pos x="56" y="63"/>
                </a:cxn>
                <a:cxn ang="0">
                  <a:pos x="55" y="63"/>
                </a:cxn>
                <a:cxn ang="0">
                  <a:pos x="38" y="56"/>
                </a:cxn>
                <a:cxn ang="0">
                  <a:pos x="28" y="67"/>
                </a:cxn>
                <a:cxn ang="0">
                  <a:pos x="26" y="68"/>
                </a:cxn>
                <a:cxn ang="0">
                  <a:pos x="26" y="68"/>
                </a:cxn>
                <a:cxn ang="0">
                  <a:pos x="24" y="65"/>
                </a:cxn>
                <a:cxn ang="0">
                  <a:pos x="24" y="52"/>
                </a:cxn>
                <a:cxn ang="0">
                  <a:pos x="57" y="12"/>
                </a:cxn>
                <a:cxn ang="0">
                  <a:pos x="16" y="47"/>
                </a:cxn>
                <a:cxn ang="0">
                  <a:pos x="1" y="41"/>
                </a:cxn>
                <a:cxn ang="0">
                  <a:pos x="0" y="39"/>
                </a:cxn>
                <a:cxn ang="0">
                  <a:pos x="1" y="36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7" y="0"/>
                </a:cxn>
                <a:cxn ang="0">
                  <a:pos x="68" y="3"/>
                </a:cxn>
              </a:cxnLst>
              <a:rect l="0" t="0" r="r" b="b"/>
              <a:pathLst>
                <a:path w="68" h="68">
                  <a:moveTo>
                    <a:pt x="68" y="3"/>
                  </a:moveTo>
                  <a:cubicBezTo>
                    <a:pt x="58" y="61"/>
                    <a:pt x="58" y="61"/>
                    <a:pt x="58" y="61"/>
                  </a:cubicBezTo>
                  <a:cubicBezTo>
                    <a:pt x="58" y="62"/>
                    <a:pt x="57" y="62"/>
                    <a:pt x="57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28" y="67"/>
                    <a:pt x="28" y="67"/>
                    <a:pt x="28" y="67"/>
                  </a:cubicBezTo>
                  <a:cubicBezTo>
                    <a:pt x="28" y="67"/>
                    <a:pt x="27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5" y="67"/>
                    <a:pt x="24" y="66"/>
                    <a:pt x="24" y="6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0"/>
                    <a:pt x="0" y="40"/>
                    <a:pt x="0" y="39"/>
                  </a:cubicBezTo>
                  <a:cubicBezTo>
                    <a:pt x="0" y="38"/>
                    <a:pt x="0" y="37"/>
                    <a:pt x="1" y="3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6" y="0"/>
                    <a:pt x="66" y="0"/>
                    <a:pt x="67" y="0"/>
                  </a:cubicBezTo>
                  <a:cubicBezTo>
                    <a:pt x="68" y="1"/>
                    <a:pt x="68" y="2"/>
                    <a:pt x="68" y="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Oval 92"/>
            <p:cNvSpPr/>
            <p:nvPr/>
          </p:nvSpPr>
          <p:spPr>
            <a:xfrm>
              <a:off x="5633215" y="5191098"/>
              <a:ext cx="687102" cy="687102"/>
            </a:xfrm>
            <a:prstGeom prst="ellipse">
              <a:avLst/>
            </a:prstGeom>
            <a:solidFill>
              <a:srgbClr val="9BBDD8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Freeform: Shape 93"/>
            <p:cNvSpPr/>
            <p:nvPr/>
          </p:nvSpPr>
          <p:spPr bwMode="auto">
            <a:xfrm>
              <a:off x="5790944" y="5384794"/>
              <a:ext cx="371643" cy="299710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54" y="27"/>
                </a:cxn>
                <a:cxn ang="0">
                  <a:pos x="54" y="27"/>
                </a:cxn>
                <a:cxn ang="0">
                  <a:pos x="53" y="27"/>
                </a:cxn>
                <a:cxn ang="0">
                  <a:pos x="28" y="6"/>
                </a:cxn>
                <a:cxn ang="0">
                  <a:pos x="4" y="27"/>
                </a:cxn>
                <a:cxn ang="0">
                  <a:pos x="3" y="27"/>
                </a:cxn>
                <a:cxn ang="0">
                  <a:pos x="2" y="27"/>
                </a:cxn>
                <a:cxn ang="0">
                  <a:pos x="0" y="24"/>
                </a:cxn>
                <a:cxn ang="0">
                  <a:pos x="0" y="23"/>
                </a:cxn>
                <a:cxn ang="0">
                  <a:pos x="26" y="1"/>
                </a:cxn>
                <a:cxn ang="0">
                  <a:pos x="31" y="1"/>
                </a:cxn>
                <a:cxn ang="0">
                  <a:pos x="40" y="8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8" y="0"/>
                </a:cxn>
                <a:cxn ang="0">
                  <a:pos x="49" y="1"/>
                </a:cxn>
                <a:cxn ang="0">
                  <a:pos x="49" y="16"/>
                </a:cxn>
                <a:cxn ang="0">
                  <a:pos x="57" y="23"/>
                </a:cxn>
                <a:cxn ang="0">
                  <a:pos x="57" y="24"/>
                </a:cxn>
                <a:cxn ang="0">
                  <a:pos x="55" y="27"/>
                </a:cxn>
                <a:cxn ang="0">
                  <a:pos x="49" y="44"/>
                </a:cxn>
                <a:cxn ang="0">
                  <a:pos x="47" y="46"/>
                </a:cxn>
                <a:cxn ang="0">
                  <a:pos x="33" y="46"/>
                </a:cxn>
                <a:cxn ang="0">
                  <a:pos x="33" y="32"/>
                </a:cxn>
                <a:cxn ang="0">
                  <a:pos x="24" y="32"/>
                </a:cxn>
                <a:cxn ang="0">
                  <a:pos x="24" y="46"/>
                </a:cxn>
                <a:cxn ang="0">
                  <a:pos x="10" y="46"/>
                </a:cxn>
                <a:cxn ang="0">
                  <a:pos x="8" y="44"/>
                </a:cxn>
                <a:cxn ang="0">
                  <a:pos x="8" y="27"/>
                </a:cxn>
                <a:cxn ang="0">
                  <a:pos x="8" y="26"/>
                </a:cxn>
                <a:cxn ang="0">
                  <a:pos x="28" y="9"/>
                </a:cxn>
                <a:cxn ang="0">
                  <a:pos x="49" y="26"/>
                </a:cxn>
                <a:cxn ang="0">
                  <a:pos x="49" y="27"/>
                </a:cxn>
                <a:cxn ang="0">
                  <a:pos x="49" y="44"/>
                </a:cxn>
              </a:cxnLst>
              <a:rect l="0" t="0" r="r" b="b"/>
              <a:pathLst>
                <a:path w="57" h="46">
                  <a:moveTo>
                    <a:pt x="55" y="27"/>
                  </a:moveTo>
                  <a:cubicBezTo>
                    <a:pt x="55" y="27"/>
                    <a:pt x="54" y="27"/>
                    <a:pt x="54" y="27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3" y="27"/>
                    <a:pt x="53" y="2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3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7" y="0"/>
                    <a:pt x="30" y="0"/>
                    <a:pt x="31" y="1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0" y="1"/>
                    <a:pt x="40" y="0"/>
                    <a:pt x="4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9" y="0"/>
                    <a:pt x="49" y="1"/>
                    <a:pt x="49" y="1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7" y="24"/>
                    <a:pt x="57" y="24"/>
                  </a:cubicBezTo>
                  <a:lnTo>
                    <a:pt x="55" y="27"/>
                  </a:lnTo>
                  <a:close/>
                  <a:moveTo>
                    <a:pt x="49" y="44"/>
                  </a:moveTo>
                  <a:cubicBezTo>
                    <a:pt x="49" y="45"/>
                    <a:pt x="48" y="46"/>
                    <a:pt x="47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9" y="46"/>
                    <a:pt x="8" y="45"/>
                    <a:pt x="8" y="44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6"/>
                    <a:pt x="8" y="26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6"/>
                    <a:pt x="49" y="27"/>
                    <a:pt x="49" y="27"/>
                  </a:cubicBezTo>
                  <a:lnTo>
                    <a:pt x="49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30371" y="4599678"/>
            <a:ext cx="2874509" cy="1187562"/>
            <a:chOff x="7382789" y="3272808"/>
            <a:chExt cx="2874509" cy="1187562"/>
          </a:xfrm>
        </p:grpSpPr>
        <p:sp>
          <p:nvSpPr>
            <p:cNvPr id="24" name="文本框 23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23017" y="2490325"/>
            <a:ext cx="2874509" cy="1187562"/>
            <a:chOff x="7382789" y="3272808"/>
            <a:chExt cx="2874509" cy="1187562"/>
          </a:xfrm>
        </p:grpSpPr>
        <p:sp>
          <p:nvSpPr>
            <p:cNvPr id="27" name="文本框 26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996144" y="1531250"/>
            <a:ext cx="2874509" cy="1187562"/>
            <a:chOff x="7382789" y="3272808"/>
            <a:chExt cx="2874509" cy="1187562"/>
          </a:xfrm>
        </p:grpSpPr>
        <p:sp>
          <p:nvSpPr>
            <p:cNvPr id="30" name="文本框 29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007501" y="3440905"/>
            <a:ext cx="2874509" cy="1187562"/>
            <a:chOff x="7382789" y="3272808"/>
            <a:chExt cx="2874509" cy="1187562"/>
          </a:xfrm>
        </p:grpSpPr>
        <p:sp>
          <p:nvSpPr>
            <p:cNvPr id="33" name="文本框 32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38" name="矩形 37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3301576" y="1831161"/>
            <a:ext cx="4954467" cy="3629157"/>
            <a:chOff x="3301576" y="1831161"/>
            <a:chExt cx="4954467" cy="3629157"/>
          </a:xfrm>
        </p:grpSpPr>
        <p:sp>
          <p:nvSpPr>
            <p:cNvPr id="2" name="矩形: 圆角 1"/>
            <p:cNvSpPr/>
            <p:nvPr/>
          </p:nvSpPr>
          <p:spPr>
            <a:xfrm>
              <a:off x="4109830" y="1831161"/>
              <a:ext cx="1833230" cy="1833230"/>
            </a:xfrm>
            <a:prstGeom prst="roundRect">
              <a:avLst>
                <a:gd name="adj" fmla="val 5067"/>
              </a:avLst>
            </a:prstGeom>
            <a:solidFill>
              <a:srgbClr val="C9E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4604117" y="2321018"/>
              <a:ext cx="1338943" cy="1338943"/>
            </a:xfrm>
            <a:prstGeom prst="roundRect">
              <a:avLst>
                <a:gd name="adj" fmla="val 5067"/>
              </a:avLst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" name="矩形: 圆角 3"/>
            <p:cNvSpPr/>
            <p:nvPr/>
          </p:nvSpPr>
          <p:spPr>
            <a:xfrm>
              <a:off x="6072524" y="2459457"/>
              <a:ext cx="1204933" cy="1204933"/>
            </a:xfrm>
            <a:prstGeom prst="roundRect">
              <a:avLst>
                <a:gd name="adj" fmla="val 5067"/>
              </a:avLst>
            </a:prstGeom>
            <a:solidFill>
              <a:srgbClr val="C9E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6072524" y="3000297"/>
              <a:ext cx="664094" cy="664094"/>
            </a:xfrm>
            <a:prstGeom prst="roundRect">
              <a:avLst>
                <a:gd name="adj" fmla="val 5067"/>
              </a:avLst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" name="矩形: 圆角 5"/>
            <p:cNvSpPr/>
            <p:nvPr/>
          </p:nvSpPr>
          <p:spPr>
            <a:xfrm>
              <a:off x="4463026" y="3784468"/>
              <a:ext cx="1480034" cy="1480034"/>
            </a:xfrm>
            <a:prstGeom prst="roundRect">
              <a:avLst>
                <a:gd name="adj" fmla="val 5067"/>
              </a:avLst>
            </a:prstGeom>
            <a:solidFill>
              <a:srgbClr val="C9E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4954814" y="3784468"/>
              <a:ext cx="988246" cy="988246"/>
            </a:xfrm>
            <a:prstGeom prst="roundRect">
              <a:avLst>
                <a:gd name="adj" fmla="val 5067"/>
              </a:avLst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矩形: 圆角 7"/>
            <p:cNvSpPr/>
            <p:nvPr/>
          </p:nvSpPr>
          <p:spPr>
            <a:xfrm>
              <a:off x="6072524" y="3784468"/>
              <a:ext cx="1675850" cy="1675850"/>
            </a:xfrm>
            <a:prstGeom prst="roundRect">
              <a:avLst>
                <a:gd name="adj" fmla="val 5067"/>
              </a:avLst>
            </a:prstGeom>
            <a:solidFill>
              <a:srgbClr val="C9E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6072524" y="3784468"/>
              <a:ext cx="1252694" cy="1252694"/>
            </a:xfrm>
            <a:prstGeom prst="roundRect">
              <a:avLst>
                <a:gd name="adj" fmla="val 5067"/>
              </a:avLst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文本框 8"/>
            <p:cNvSpPr txBox="1"/>
            <p:nvPr/>
          </p:nvSpPr>
          <p:spPr>
            <a:xfrm>
              <a:off x="6049038" y="3172153"/>
              <a:ext cx="580608" cy="407163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br>
                <a:rPr lang="en-US" sz="1000">
                  <a:solidFill>
                    <a:schemeClr val="bg1"/>
                  </a:solidFill>
                  <a:cs typeface="+mn-ea"/>
                  <a:sym typeface="+mn-lt"/>
                </a:rPr>
              </a:br>
              <a:r>
                <a:rPr lang="en-US" sz="1000">
                  <a:solidFill>
                    <a:schemeClr val="bg1"/>
                  </a:solidFill>
                  <a:cs typeface="+mn-ea"/>
                  <a:sym typeface="+mn-lt"/>
                </a:rPr>
                <a:t>15%</a:t>
              </a:r>
              <a:endParaRPr lang="en-US" sz="1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" name="文本框 26"/>
            <p:cNvSpPr txBox="1"/>
            <p:nvPr/>
          </p:nvSpPr>
          <p:spPr>
            <a:xfrm>
              <a:off x="6053608" y="3787838"/>
              <a:ext cx="580608" cy="407163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050">
                  <a:solidFill>
                    <a:schemeClr val="bg1"/>
                  </a:solidFill>
                  <a:cs typeface="+mn-ea"/>
                  <a:sym typeface="+mn-lt"/>
                </a:rPr>
                <a:t>70%</a:t>
              </a:r>
              <a:endParaRPr 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文本框 28"/>
            <p:cNvSpPr txBox="1"/>
            <p:nvPr/>
          </p:nvSpPr>
          <p:spPr>
            <a:xfrm>
              <a:off x="5362453" y="3787839"/>
              <a:ext cx="580607" cy="407163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r"/>
              <a:r>
                <a:rPr lang="en-US" sz="1050">
                  <a:solidFill>
                    <a:schemeClr val="bg1"/>
                  </a:solidFill>
                  <a:cs typeface="+mn-ea"/>
                  <a:sym typeface="+mn-lt"/>
                </a:rPr>
                <a:t>60%</a:t>
              </a:r>
              <a:endParaRPr 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文本框 29"/>
            <p:cNvSpPr txBox="1"/>
            <p:nvPr/>
          </p:nvSpPr>
          <p:spPr>
            <a:xfrm>
              <a:off x="5360935" y="3290629"/>
              <a:ext cx="580607" cy="407163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r"/>
              <a:r>
                <a:rPr lang="en-US" sz="1050">
                  <a:solidFill>
                    <a:schemeClr val="bg1"/>
                  </a:solidFill>
                  <a:cs typeface="+mn-ea"/>
                  <a:sym typeface="+mn-lt"/>
                </a:rPr>
                <a:t>80%</a:t>
              </a:r>
              <a:endParaRPr lang="en-US" sz="105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30"/>
            <p:cNvSpPr txBox="1"/>
            <p:nvPr/>
          </p:nvSpPr>
          <p:spPr>
            <a:xfrm>
              <a:off x="3301576" y="3152130"/>
              <a:ext cx="411972" cy="415498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en-US" dirty="0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20%</a:t>
              </a:r>
              <a:endParaRPr lang="en-US" dirty="0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" name="文本框 31"/>
            <p:cNvSpPr txBox="1"/>
            <p:nvPr/>
          </p:nvSpPr>
          <p:spPr>
            <a:xfrm>
              <a:off x="7373154" y="3152130"/>
              <a:ext cx="411972" cy="415498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en-US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85%</a:t>
              </a:r>
              <a:endParaRPr lang="en-US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文本框 32"/>
            <p:cNvSpPr txBox="1"/>
            <p:nvPr/>
          </p:nvSpPr>
          <p:spPr>
            <a:xfrm>
              <a:off x="7844071" y="4952487"/>
              <a:ext cx="411972" cy="415498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en-US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30%</a:t>
              </a:r>
              <a:endParaRPr lang="en-US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7" name="文本框 33"/>
            <p:cNvSpPr txBox="1"/>
            <p:nvPr/>
          </p:nvSpPr>
          <p:spPr>
            <a:xfrm>
              <a:off x="3656290" y="4753505"/>
              <a:ext cx="411972" cy="415498"/>
            </a:xfrm>
            <a:prstGeom prst="rect">
              <a:avLst/>
            </a:prstGeom>
            <a:noFill/>
          </p:spPr>
          <p:txBody>
            <a:bodyPr wrap="none" lIns="0" tIns="0" rIns="0" bIns="0">
              <a:normAutofit/>
            </a:bodyPr>
            <a:lstStyle/>
            <a:p>
              <a:r>
                <a:rPr lang="en-US">
                  <a:solidFill>
                    <a:schemeClr val="dk1">
                      <a:lumMod val="100000"/>
                    </a:schemeClr>
                  </a:solidFill>
                  <a:cs typeface="+mn-ea"/>
                  <a:sym typeface="+mn-lt"/>
                </a:rPr>
                <a:t>40%</a:t>
              </a:r>
              <a:endParaRPr lang="en-US">
                <a:solidFill>
                  <a:schemeClr val="dk1">
                    <a:lumMod val="100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74078" y="2355690"/>
            <a:ext cx="2874509" cy="1187562"/>
            <a:chOff x="7382789" y="3272808"/>
            <a:chExt cx="2874509" cy="1187562"/>
          </a:xfrm>
        </p:grpSpPr>
        <p:sp>
          <p:nvSpPr>
            <p:cNvPr id="19" name="文本框 18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39039" y="4772714"/>
            <a:ext cx="2874509" cy="1187562"/>
            <a:chOff x="7382789" y="3272808"/>
            <a:chExt cx="2874509" cy="1187562"/>
          </a:xfrm>
        </p:grpSpPr>
        <p:sp>
          <p:nvSpPr>
            <p:cNvPr id="22" name="文本框 21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019028" y="2357259"/>
            <a:ext cx="2874509" cy="1187562"/>
            <a:chOff x="7382789" y="3272808"/>
            <a:chExt cx="2874509" cy="1187562"/>
          </a:xfrm>
        </p:grpSpPr>
        <p:sp>
          <p:nvSpPr>
            <p:cNvPr id="25" name="文本框 24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478452" y="4772714"/>
            <a:ext cx="2874509" cy="1187562"/>
            <a:chOff x="7382789" y="3272808"/>
            <a:chExt cx="2874509" cy="1187562"/>
          </a:xfrm>
        </p:grpSpPr>
        <p:sp>
          <p:nvSpPr>
            <p:cNvPr id="28" name="文本框 27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31" name="矩形 30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4" t="16036" r="53304" b="18728"/>
          <a:stretch>
            <a:fillRect/>
          </a:stretch>
        </p:blipFill>
        <p:spPr>
          <a:xfrm>
            <a:off x="569158" y="2370651"/>
            <a:ext cx="4816498" cy="3121152"/>
          </a:xfrm>
          <a:custGeom>
            <a:avLst/>
            <a:gdLst>
              <a:gd name="connsiteX0" fmla="*/ 0 w 4816498"/>
              <a:gd name="connsiteY0" fmla="*/ 0 h 3121152"/>
              <a:gd name="connsiteX1" fmla="*/ 4816498 w 4816498"/>
              <a:gd name="connsiteY1" fmla="*/ 0 h 3121152"/>
              <a:gd name="connsiteX2" fmla="*/ 4816498 w 4816498"/>
              <a:gd name="connsiteY2" fmla="*/ 3121152 h 3121152"/>
              <a:gd name="connsiteX3" fmla="*/ 0 w 4816498"/>
              <a:gd name="connsiteY3" fmla="*/ 3121152 h 3121152"/>
              <a:gd name="connsiteX4" fmla="*/ 0 w 4816498"/>
              <a:gd name="connsiteY4" fmla="*/ 0 h 3121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6498" h="3121152">
                <a:moveTo>
                  <a:pt x="0" y="0"/>
                </a:moveTo>
                <a:lnTo>
                  <a:pt x="4816498" y="0"/>
                </a:lnTo>
                <a:lnTo>
                  <a:pt x="4816498" y="3121152"/>
                </a:lnTo>
                <a:lnTo>
                  <a:pt x="0" y="312115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4" name="组合 3"/>
          <p:cNvGrpSpPr/>
          <p:nvPr/>
        </p:nvGrpSpPr>
        <p:grpSpPr>
          <a:xfrm>
            <a:off x="5831750" y="1718183"/>
            <a:ext cx="5791092" cy="3609247"/>
            <a:chOff x="5831750" y="1718183"/>
            <a:chExt cx="5791092" cy="3609247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5831750" y="3103944"/>
              <a:ext cx="5570483" cy="0"/>
            </a:xfrm>
            <a:prstGeom prst="line">
              <a:avLst/>
            </a:prstGeom>
            <a:ln>
              <a:solidFill>
                <a:srgbClr val="101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5831750" y="4680496"/>
              <a:ext cx="5570483" cy="0"/>
            </a:xfrm>
            <a:prstGeom prst="line">
              <a:avLst/>
            </a:prstGeom>
            <a:ln>
              <a:solidFill>
                <a:srgbClr val="1010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6000607" y="3257518"/>
              <a:ext cx="56222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101010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双击此处输入替换内容</a:t>
              </a:r>
              <a:endParaRPr lang="en-US" altLang="zh-CN" sz="1600" dirty="0">
                <a:solidFill>
                  <a:srgbClr val="101010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000607" y="4867055"/>
              <a:ext cx="56222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101010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双击此处输入替换内容</a:t>
              </a:r>
              <a:endParaRPr lang="en-US" altLang="zh-CN" sz="1600" dirty="0">
                <a:solidFill>
                  <a:srgbClr val="101010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000606" y="1718183"/>
              <a:ext cx="56222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rgbClr val="101010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双击此处输入替换内容</a:t>
              </a:r>
              <a:endParaRPr lang="en-US" altLang="zh-CN" sz="1600" dirty="0">
                <a:solidFill>
                  <a:srgbClr val="101010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13" name="矩形 12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  <p:cxnSp>
        <p:nvCxnSpPr>
          <p:cNvPr id="2" name="直接连接符 1"/>
          <p:cNvCxnSpPr/>
          <p:nvPr/>
        </p:nvCxnSpPr>
        <p:spPr>
          <a:xfrm>
            <a:off x="5831750" y="6257201"/>
            <a:ext cx="5570483" cy="0"/>
          </a:xfrm>
          <a:prstGeom prst="line">
            <a:avLst/>
          </a:prstGeom>
          <a:ln>
            <a:solidFill>
              <a:srgbClr val="10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剪去对角 1"/>
          <p:cNvSpPr/>
          <p:nvPr/>
        </p:nvSpPr>
        <p:spPr>
          <a:xfrm>
            <a:off x="2564296" y="1967948"/>
            <a:ext cx="7295322" cy="2922104"/>
          </a:xfrm>
          <a:prstGeom prst="snip2DiagRect">
            <a:avLst>
              <a:gd name="adj1" fmla="val 18711"/>
              <a:gd name="adj2" fmla="val 16667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86200" y="2967335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rPr>
              <a:t>此处添加标题</a:t>
            </a:r>
            <a:endParaRPr lang="zh-CN" altLang="en-US" sz="5400" dirty="0">
              <a:solidFill>
                <a:schemeClr val="tx1">
                  <a:lumMod val="95000"/>
                  <a:lumOff val="5000"/>
                </a:schemeClr>
              </a:solidFill>
              <a:latin typeface="Noto Sans S Chinese Medium" panose="020B0600000000000000" pitchFamily="34" charset="-122"/>
              <a:ea typeface="Noto Sans S Chinese Medium" panose="020B06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53112" y="2040160"/>
            <a:ext cx="251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  <a:cs typeface="Aldhabi" panose="01000000000000000000" pitchFamily="2" charset="-78"/>
              </a:rPr>
              <a:t> part  03</a:t>
            </a:r>
            <a:endParaRPr lang="zh-CN" altLang="en-US" sz="4400" dirty="0">
              <a:solidFill>
                <a:schemeClr val="tx1">
                  <a:lumMod val="95000"/>
                  <a:lumOff val="5000"/>
                </a:schemeClr>
              </a:solidFill>
              <a:latin typeface="Noto Sans S Chinese Medium" panose="020B0600000000000000" pitchFamily="34" charset="-122"/>
              <a:ea typeface="Noto Sans S Chinese Medium" panose="020B0600000000000000" pitchFamily="34" charset="-122"/>
              <a:cs typeface="Aldhabi" panose="01000000000000000000" pitchFamily="2" charset="-78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271939" y="4121352"/>
            <a:ext cx="3648119" cy="622953"/>
            <a:chOff x="5968021" y="3846847"/>
            <a:chExt cx="3648119" cy="622953"/>
          </a:xfrm>
        </p:grpSpPr>
        <p:sp>
          <p:nvSpPr>
            <p:cNvPr id="8" name="TextBox 11"/>
            <p:cNvSpPr txBox="1"/>
            <p:nvPr/>
          </p:nvSpPr>
          <p:spPr>
            <a:xfrm>
              <a:off x="5968021" y="3846847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TextBox 19"/>
            <p:cNvSpPr txBox="1"/>
            <p:nvPr/>
          </p:nvSpPr>
          <p:spPr>
            <a:xfrm>
              <a:off x="7925405" y="3846847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TextBox 11"/>
            <p:cNvSpPr txBox="1"/>
            <p:nvPr/>
          </p:nvSpPr>
          <p:spPr>
            <a:xfrm>
              <a:off x="5968021" y="4188689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925405" y="4188689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3697962" y="2132856"/>
            <a:ext cx="4819131" cy="2998830"/>
            <a:chOff x="3697962" y="2132856"/>
            <a:chExt cx="4819131" cy="2998830"/>
          </a:xfrm>
        </p:grpSpPr>
        <p:sp>
          <p:nvSpPr>
            <p:cNvPr id="2" name="Freeform: Shape 37"/>
            <p:cNvSpPr/>
            <p:nvPr/>
          </p:nvSpPr>
          <p:spPr bwMode="auto">
            <a:xfrm>
              <a:off x="5623430" y="3073815"/>
              <a:ext cx="968194" cy="1119971"/>
            </a:xfrm>
            <a:custGeom>
              <a:avLst/>
              <a:gdLst/>
              <a:ahLst/>
              <a:cxnLst>
                <a:cxn ang="0">
                  <a:pos x="532" y="393"/>
                </a:cxn>
                <a:cxn ang="0">
                  <a:pos x="532" y="393"/>
                </a:cxn>
                <a:cxn ang="0">
                  <a:pos x="532" y="0"/>
                </a:cxn>
                <a:cxn ang="0">
                  <a:pos x="0" y="0"/>
                </a:cxn>
                <a:cxn ang="0">
                  <a:pos x="0" y="339"/>
                </a:cxn>
                <a:cxn ang="0">
                  <a:pos x="0" y="339"/>
                </a:cxn>
                <a:cxn ang="0">
                  <a:pos x="0" y="732"/>
                </a:cxn>
                <a:cxn ang="0">
                  <a:pos x="532" y="732"/>
                </a:cxn>
                <a:cxn ang="0">
                  <a:pos x="532" y="393"/>
                </a:cxn>
              </a:cxnLst>
              <a:rect l="0" t="0" r="r" b="b"/>
              <a:pathLst>
                <a:path w="532" h="732">
                  <a:moveTo>
                    <a:pt x="532" y="393"/>
                  </a:moveTo>
                  <a:lnTo>
                    <a:pt x="532" y="393"/>
                  </a:lnTo>
                  <a:lnTo>
                    <a:pt x="532" y="0"/>
                  </a:lnTo>
                  <a:lnTo>
                    <a:pt x="0" y="0"/>
                  </a:lnTo>
                  <a:lnTo>
                    <a:pt x="0" y="339"/>
                  </a:lnTo>
                  <a:lnTo>
                    <a:pt x="0" y="339"/>
                  </a:lnTo>
                  <a:lnTo>
                    <a:pt x="0" y="732"/>
                  </a:lnTo>
                  <a:lnTo>
                    <a:pt x="532" y="732"/>
                  </a:lnTo>
                  <a:lnTo>
                    <a:pt x="532" y="393"/>
                  </a:lnTo>
                  <a:close/>
                </a:path>
              </a:pathLst>
            </a:custGeom>
            <a:solidFill>
              <a:srgbClr val="9BBDD8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" name="Freeform: Shape 38"/>
            <p:cNvSpPr/>
            <p:nvPr/>
          </p:nvSpPr>
          <p:spPr bwMode="auto">
            <a:xfrm>
              <a:off x="5623430" y="2132856"/>
              <a:ext cx="2893662" cy="940959"/>
            </a:xfrm>
            <a:custGeom>
              <a:avLst/>
              <a:gdLst/>
              <a:ahLst/>
              <a:cxnLst>
                <a:cxn ang="0">
                  <a:pos x="1590" y="615"/>
                </a:cxn>
                <a:cxn ang="0">
                  <a:pos x="0" y="615"/>
                </a:cxn>
                <a:cxn ang="0">
                  <a:pos x="524" y="0"/>
                </a:cxn>
                <a:cxn ang="0">
                  <a:pos x="1058" y="0"/>
                </a:cxn>
                <a:cxn ang="0">
                  <a:pos x="1590" y="615"/>
                </a:cxn>
              </a:cxnLst>
              <a:rect l="0" t="0" r="r" b="b"/>
              <a:pathLst>
                <a:path w="1590" h="615">
                  <a:moveTo>
                    <a:pt x="1590" y="615"/>
                  </a:moveTo>
                  <a:lnTo>
                    <a:pt x="0" y="615"/>
                  </a:lnTo>
                  <a:lnTo>
                    <a:pt x="524" y="0"/>
                  </a:lnTo>
                  <a:lnTo>
                    <a:pt x="1058" y="0"/>
                  </a:lnTo>
                  <a:lnTo>
                    <a:pt x="1590" y="615"/>
                  </a:lnTo>
                  <a:close/>
                </a:path>
              </a:pathLst>
            </a:custGeom>
            <a:solidFill>
              <a:srgbClr val="C9E0F2"/>
            </a:solidFill>
            <a:ln w="9525">
              <a:noFill/>
              <a:round/>
            </a:ln>
          </p:spPr>
          <p:txBody>
            <a:bodyPr vert="horz" wrap="square" lIns="91440" tIns="45720" rIns="91440" bIns="45720" anchor="ctr" anchorCtr="0" compatLnSpc="1">
              <a:normAutofit/>
            </a:bodyPr>
            <a:lstStyle/>
            <a:p>
              <a:pPr lvl="0" algn="ctr"/>
              <a:r>
                <a:rPr lang="en-US" altLang="zh-CN" sz="2400" b="1" dirty="0">
                  <a:solidFill>
                    <a:srgbClr val="FFFFFF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02</a:t>
              </a:r>
              <a:br>
                <a:rPr lang="en-US" altLang="zh-CN" sz="2400" b="1" dirty="0">
                  <a:solidFill>
                    <a:srgbClr val="FFFFFF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</a:br>
              <a:r>
                <a:rPr lang="zh-CN" altLang="en-US" sz="2400" b="1" dirty="0">
                  <a:solidFill>
                    <a:srgbClr val="FFFFFF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关键词</a:t>
              </a:r>
              <a:endParaRPr lang="zh-CN" altLang="en-US" sz="2400" b="1" dirty="0">
                <a:solidFill>
                  <a:srgbClr val="FFFFFF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" name="Freeform: Shape 39"/>
            <p:cNvSpPr/>
            <p:nvPr/>
          </p:nvSpPr>
          <p:spPr bwMode="auto">
            <a:xfrm>
              <a:off x="7552538" y="3073815"/>
              <a:ext cx="964555" cy="1588155"/>
            </a:xfrm>
            <a:custGeom>
              <a:avLst/>
              <a:gdLst/>
              <a:ahLst/>
              <a:cxnLst>
                <a:cxn ang="0">
                  <a:pos x="0" y="391"/>
                </a:cxn>
                <a:cxn ang="0">
                  <a:pos x="0" y="0"/>
                </a:cxn>
                <a:cxn ang="0">
                  <a:pos x="530" y="0"/>
                </a:cxn>
                <a:cxn ang="0">
                  <a:pos x="530" y="1038"/>
                </a:cxn>
                <a:cxn ang="0">
                  <a:pos x="0" y="391"/>
                </a:cxn>
              </a:cxnLst>
              <a:rect l="0" t="0" r="r" b="b"/>
              <a:pathLst>
                <a:path w="530" h="1038">
                  <a:moveTo>
                    <a:pt x="0" y="391"/>
                  </a:moveTo>
                  <a:lnTo>
                    <a:pt x="0" y="0"/>
                  </a:lnTo>
                  <a:lnTo>
                    <a:pt x="530" y="0"/>
                  </a:lnTo>
                  <a:lnTo>
                    <a:pt x="530" y="1038"/>
                  </a:lnTo>
                  <a:lnTo>
                    <a:pt x="0" y="391"/>
                  </a:lnTo>
                  <a:close/>
                </a:path>
              </a:pathLst>
            </a:custGeom>
            <a:solidFill>
              <a:srgbClr val="9BBDD8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" name="Freeform: Shape 40"/>
            <p:cNvSpPr/>
            <p:nvPr/>
          </p:nvSpPr>
          <p:spPr bwMode="auto">
            <a:xfrm>
              <a:off x="3697962" y="4193787"/>
              <a:ext cx="2893662" cy="9378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90" y="0"/>
                </a:cxn>
                <a:cxn ang="0">
                  <a:pos x="1066" y="613"/>
                </a:cxn>
                <a:cxn ang="0">
                  <a:pos x="532" y="613"/>
                </a:cxn>
                <a:cxn ang="0">
                  <a:pos x="0" y="0"/>
                </a:cxn>
              </a:cxnLst>
              <a:rect l="0" t="0" r="r" b="b"/>
              <a:pathLst>
                <a:path w="1590" h="613">
                  <a:moveTo>
                    <a:pt x="0" y="0"/>
                  </a:moveTo>
                  <a:lnTo>
                    <a:pt x="1590" y="0"/>
                  </a:lnTo>
                  <a:lnTo>
                    <a:pt x="1066" y="613"/>
                  </a:lnTo>
                  <a:lnTo>
                    <a:pt x="532" y="6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9E0F2"/>
            </a:solidFill>
            <a:ln w="9525">
              <a:noFill/>
              <a:round/>
            </a:ln>
          </p:spPr>
          <p:txBody>
            <a:bodyPr vert="horz" wrap="square" lIns="91440" tIns="45720" rIns="91440" bIns="45720" anchor="ctr" anchorCtr="0" compatLnSpc="1">
              <a:normAutofit/>
            </a:bodyPr>
            <a:lstStyle/>
            <a:p>
              <a:pPr lvl="0" algn="ctr"/>
              <a:r>
                <a:rPr lang="en-US" altLang="zh-CN" sz="2400" b="1">
                  <a:solidFill>
                    <a:srgbClr val="FFFFFF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01</a:t>
              </a:r>
              <a:br>
                <a:rPr lang="en-US" altLang="zh-CN" sz="2400" b="1">
                  <a:solidFill>
                    <a:srgbClr val="FFFFFF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</a:br>
              <a:r>
                <a:rPr lang="zh-CN" altLang="en-US" sz="2400" b="1">
                  <a:solidFill>
                    <a:srgbClr val="FFFFFF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关键词</a:t>
              </a:r>
              <a:endParaRPr lang="zh-CN" altLang="en-US" sz="2400" b="1">
                <a:solidFill>
                  <a:srgbClr val="FFFFFF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" name="Freeform: Shape 41"/>
            <p:cNvSpPr/>
            <p:nvPr/>
          </p:nvSpPr>
          <p:spPr bwMode="auto">
            <a:xfrm>
              <a:off x="3697962" y="2604101"/>
              <a:ext cx="968194" cy="1589686"/>
            </a:xfrm>
            <a:custGeom>
              <a:avLst/>
              <a:gdLst/>
              <a:ahLst/>
              <a:cxnLst>
                <a:cxn ang="0">
                  <a:pos x="532" y="648"/>
                </a:cxn>
                <a:cxn ang="0">
                  <a:pos x="532" y="1039"/>
                </a:cxn>
                <a:cxn ang="0">
                  <a:pos x="0" y="1039"/>
                </a:cxn>
                <a:cxn ang="0">
                  <a:pos x="0" y="0"/>
                </a:cxn>
                <a:cxn ang="0">
                  <a:pos x="532" y="648"/>
                </a:cxn>
              </a:cxnLst>
              <a:rect l="0" t="0" r="r" b="b"/>
              <a:pathLst>
                <a:path w="532" h="1039">
                  <a:moveTo>
                    <a:pt x="532" y="648"/>
                  </a:moveTo>
                  <a:lnTo>
                    <a:pt x="532" y="1039"/>
                  </a:lnTo>
                  <a:lnTo>
                    <a:pt x="0" y="1039"/>
                  </a:lnTo>
                  <a:lnTo>
                    <a:pt x="0" y="0"/>
                  </a:lnTo>
                  <a:lnTo>
                    <a:pt x="532" y="648"/>
                  </a:lnTo>
                  <a:close/>
                </a:path>
              </a:pathLst>
            </a:custGeom>
            <a:solidFill>
              <a:srgbClr val="9BBDD8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7" name="Group 42"/>
          <p:cNvGrpSpPr/>
          <p:nvPr/>
        </p:nvGrpSpPr>
        <p:grpSpPr>
          <a:xfrm>
            <a:off x="4002452" y="3443581"/>
            <a:ext cx="359215" cy="419757"/>
            <a:chOff x="-213519" y="1123950"/>
            <a:chExt cx="282575" cy="330200"/>
          </a:xfrm>
          <a:solidFill>
            <a:schemeClr val="bg1"/>
          </a:solidFill>
        </p:grpSpPr>
        <p:sp>
          <p:nvSpPr>
            <p:cNvPr id="8" name="Freeform: Shape 43"/>
            <p:cNvSpPr/>
            <p:nvPr/>
          </p:nvSpPr>
          <p:spPr bwMode="auto">
            <a:xfrm>
              <a:off x="-213519" y="1149350"/>
              <a:ext cx="261938" cy="304800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15" y="13"/>
                </a:cxn>
                <a:cxn ang="0">
                  <a:pos x="15" y="77"/>
                </a:cxn>
                <a:cxn ang="0">
                  <a:pos x="71" y="77"/>
                </a:cxn>
                <a:cxn ang="0">
                  <a:pos x="82" y="49"/>
                </a:cxn>
                <a:cxn ang="0">
                  <a:pos x="40" y="49"/>
                </a:cxn>
                <a:cxn ang="0">
                  <a:pos x="40" y="0"/>
                </a:cxn>
              </a:cxnLst>
              <a:rect l="0" t="0" r="r" b="b"/>
              <a:pathLst>
                <a:path w="82" h="95">
                  <a:moveTo>
                    <a:pt x="40" y="0"/>
                  </a:moveTo>
                  <a:cubicBezTo>
                    <a:pt x="31" y="1"/>
                    <a:pt x="22" y="5"/>
                    <a:pt x="15" y="13"/>
                  </a:cubicBezTo>
                  <a:cubicBezTo>
                    <a:pt x="0" y="31"/>
                    <a:pt x="0" y="60"/>
                    <a:pt x="15" y="77"/>
                  </a:cubicBezTo>
                  <a:cubicBezTo>
                    <a:pt x="30" y="95"/>
                    <a:pt x="55" y="95"/>
                    <a:pt x="71" y="77"/>
                  </a:cubicBezTo>
                  <a:cubicBezTo>
                    <a:pt x="77" y="69"/>
                    <a:pt x="81" y="59"/>
                    <a:pt x="82" y="49"/>
                  </a:cubicBezTo>
                  <a:cubicBezTo>
                    <a:pt x="40" y="49"/>
                    <a:pt x="40" y="49"/>
                    <a:pt x="40" y="49"/>
                  </a:cubicBezTo>
                  <a:lnTo>
                    <a:pt x="4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Freeform: Shape 44"/>
            <p:cNvSpPr/>
            <p:nvPr/>
          </p:nvSpPr>
          <p:spPr bwMode="auto">
            <a:xfrm>
              <a:off x="-69057" y="1123950"/>
              <a:ext cx="138113" cy="160338"/>
            </a:xfrm>
            <a:custGeom>
              <a:avLst/>
              <a:gdLst/>
              <a:ahLst/>
              <a:cxnLst>
                <a:cxn ang="0">
                  <a:pos x="31" y="15"/>
                </a:cxn>
                <a:cxn ang="0">
                  <a:pos x="0" y="1"/>
                </a:cxn>
                <a:cxn ang="0">
                  <a:pos x="0" y="50"/>
                </a:cxn>
                <a:cxn ang="0">
                  <a:pos x="43" y="50"/>
                </a:cxn>
                <a:cxn ang="0">
                  <a:pos x="31" y="15"/>
                </a:cxn>
              </a:cxnLst>
              <a:rect l="0" t="0" r="r" b="b"/>
              <a:pathLst>
                <a:path w="43" h="50">
                  <a:moveTo>
                    <a:pt x="31" y="15"/>
                  </a:moveTo>
                  <a:cubicBezTo>
                    <a:pt x="23" y="5"/>
                    <a:pt x="11" y="0"/>
                    <a:pt x="0" y="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3" y="37"/>
                    <a:pt x="40" y="24"/>
                    <a:pt x="31" y="1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0" name="Group 45"/>
          <p:cNvGrpSpPr/>
          <p:nvPr/>
        </p:nvGrpSpPr>
        <p:grpSpPr>
          <a:xfrm>
            <a:off x="5971301" y="3491004"/>
            <a:ext cx="272438" cy="324908"/>
            <a:chOff x="1540668" y="1155700"/>
            <a:chExt cx="214313" cy="255588"/>
          </a:xfrm>
          <a:solidFill>
            <a:schemeClr val="bg1"/>
          </a:solidFill>
        </p:grpSpPr>
        <p:sp>
          <p:nvSpPr>
            <p:cNvPr id="11" name="Rectangle 46"/>
            <p:cNvSpPr/>
            <p:nvPr/>
          </p:nvSpPr>
          <p:spPr bwMode="auto">
            <a:xfrm>
              <a:off x="1540668" y="1181100"/>
              <a:ext cx="85725" cy="10001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Rectangle 47"/>
            <p:cNvSpPr/>
            <p:nvPr/>
          </p:nvSpPr>
          <p:spPr bwMode="auto">
            <a:xfrm>
              <a:off x="1648618" y="1155700"/>
              <a:ext cx="106363" cy="12541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Rectangle 48"/>
            <p:cNvSpPr/>
            <p:nvPr/>
          </p:nvSpPr>
          <p:spPr bwMode="auto">
            <a:xfrm>
              <a:off x="1540668" y="1309688"/>
              <a:ext cx="85725" cy="10160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Rectangle 49"/>
            <p:cNvSpPr/>
            <p:nvPr/>
          </p:nvSpPr>
          <p:spPr bwMode="auto">
            <a:xfrm>
              <a:off x="1648618" y="1309688"/>
              <a:ext cx="87313" cy="10160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15" name="Freeform: Shape 50"/>
          <p:cNvSpPr/>
          <p:nvPr/>
        </p:nvSpPr>
        <p:spPr bwMode="auto">
          <a:xfrm>
            <a:off x="7874379" y="3491005"/>
            <a:ext cx="320872" cy="324908"/>
          </a:xfrm>
          <a:custGeom>
            <a:avLst/>
            <a:gdLst/>
            <a:ahLst/>
            <a:cxnLst>
              <a:cxn ang="0">
                <a:pos x="79" y="14"/>
              </a:cxn>
              <a:cxn ang="0">
                <a:pos x="67" y="0"/>
              </a:cxn>
              <a:cxn ang="0">
                <a:pos x="56" y="14"/>
              </a:cxn>
              <a:cxn ang="0">
                <a:pos x="59" y="24"/>
              </a:cxn>
              <a:cxn ang="0">
                <a:pos x="46" y="61"/>
              </a:cxn>
              <a:cxn ang="0">
                <a:pos x="34" y="32"/>
              </a:cxn>
              <a:cxn ang="0">
                <a:pos x="25" y="31"/>
              </a:cxn>
              <a:cxn ang="0">
                <a:pos x="16" y="43"/>
              </a:cxn>
              <a:cxn ang="0">
                <a:pos x="12" y="42"/>
              </a:cxn>
              <a:cxn ang="0">
                <a:pos x="0" y="56"/>
              </a:cxn>
              <a:cxn ang="0">
                <a:pos x="12" y="70"/>
              </a:cxn>
              <a:cxn ang="0">
                <a:pos x="24" y="56"/>
              </a:cxn>
              <a:cxn ang="0">
                <a:pos x="24" y="53"/>
              </a:cxn>
              <a:cxn ang="0">
                <a:pos x="28" y="48"/>
              </a:cxn>
              <a:cxn ang="0">
                <a:pos x="41" y="80"/>
              </a:cxn>
              <a:cxn ang="0">
                <a:pos x="51" y="80"/>
              </a:cxn>
              <a:cxn ang="0">
                <a:pos x="71" y="27"/>
              </a:cxn>
              <a:cxn ang="0">
                <a:pos x="79" y="14"/>
              </a:cxn>
            </a:cxnLst>
            <a:rect l="0" t="0" r="r" b="b"/>
            <a:pathLst>
              <a:path w="79" h="80">
                <a:moveTo>
                  <a:pt x="79" y="14"/>
                </a:moveTo>
                <a:cubicBezTo>
                  <a:pt x="79" y="6"/>
                  <a:pt x="74" y="0"/>
                  <a:pt x="67" y="0"/>
                </a:cubicBezTo>
                <a:cubicBezTo>
                  <a:pt x="61" y="0"/>
                  <a:pt x="56" y="6"/>
                  <a:pt x="56" y="14"/>
                </a:cubicBezTo>
                <a:cubicBezTo>
                  <a:pt x="56" y="18"/>
                  <a:pt x="57" y="21"/>
                  <a:pt x="59" y="24"/>
                </a:cubicBezTo>
                <a:cubicBezTo>
                  <a:pt x="46" y="61"/>
                  <a:pt x="46" y="61"/>
                  <a:pt x="46" y="61"/>
                </a:cubicBezTo>
                <a:cubicBezTo>
                  <a:pt x="34" y="32"/>
                  <a:pt x="34" y="32"/>
                  <a:pt x="34" y="32"/>
                </a:cubicBezTo>
                <a:cubicBezTo>
                  <a:pt x="25" y="31"/>
                  <a:pt x="25" y="31"/>
                  <a:pt x="25" y="31"/>
                </a:cubicBezTo>
                <a:cubicBezTo>
                  <a:pt x="16" y="43"/>
                  <a:pt x="16" y="43"/>
                  <a:pt x="16" y="43"/>
                </a:cubicBezTo>
                <a:cubicBezTo>
                  <a:pt x="15" y="43"/>
                  <a:pt x="13" y="42"/>
                  <a:pt x="12" y="42"/>
                </a:cubicBezTo>
                <a:cubicBezTo>
                  <a:pt x="6" y="42"/>
                  <a:pt x="0" y="48"/>
                  <a:pt x="0" y="56"/>
                </a:cubicBezTo>
                <a:cubicBezTo>
                  <a:pt x="0" y="64"/>
                  <a:pt x="6" y="70"/>
                  <a:pt x="12" y="70"/>
                </a:cubicBezTo>
                <a:cubicBezTo>
                  <a:pt x="19" y="70"/>
                  <a:pt x="24" y="64"/>
                  <a:pt x="24" y="56"/>
                </a:cubicBezTo>
                <a:cubicBezTo>
                  <a:pt x="24" y="55"/>
                  <a:pt x="24" y="54"/>
                  <a:pt x="24" y="53"/>
                </a:cubicBezTo>
                <a:cubicBezTo>
                  <a:pt x="28" y="48"/>
                  <a:pt x="28" y="48"/>
                  <a:pt x="28" y="48"/>
                </a:cubicBezTo>
                <a:cubicBezTo>
                  <a:pt x="41" y="80"/>
                  <a:pt x="41" y="80"/>
                  <a:pt x="4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71" y="27"/>
                  <a:pt x="71" y="27"/>
                  <a:pt x="71" y="27"/>
                </a:cubicBezTo>
                <a:cubicBezTo>
                  <a:pt x="76" y="25"/>
                  <a:pt x="79" y="20"/>
                  <a:pt x="79" y="14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60779" y="3059796"/>
            <a:ext cx="2874509" cy="1187562"/>
            <a:chOff x="7382789" y="3272808"/>
            <a:chExt cx="2874509" cy="1187562"/>
          </a:xfrm>
        </p:grpSpPr>
        <p:sp>
          <p:nvSpPr>
            <p:cNvPr id="17" name="文本框 16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969284" y="3059796"/>
            <a:ext cx="2874509" cy="1187562"/>
            <a:chOff x="7382789" y="3272808"/>
            <a:chExt cx="2874509" cy="1187562"/>
          </a:xfrm>
        </p:grpSpPr>
        <p:sp>
          <p:nvSpPr>
            <p:cNvPr id="20" name="文本框 19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618181" y="5678067"/>
            <a:ext cx="950677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双击此处输入替换内容</a:t>
            </a:r>
            <a:endParaRPr lang="zh-CN" altLang="en-US" sz="1600" dirty="0"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双击此处输入替换内容</a:t>
            </a:r>
            <a:endParaRPr lang="en-US" altLang="zh-CN" sz="1600" dirty="0"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24" name="矩形 23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4158713" y="1744316"/>
            <a:ext cx="4094396" cy="3583058"/>
            <a:chOff x="3872950" y="1803952"/>
            <a:chExt cx="3713918" cy="3250097"/>
          </a:xfrm>
        </p:grpSpPr>
        <p:grpSp>
          <p:nvGrpSpPr>
            <p:cNvPr id="80" name="组合 79"/>
            <p:cNvGrpSpPr/>
            <p:nvPr/>
          </p:nvGrpSpPr>
          <p:grpSpPr>
            <a:xfrm>
              <a:off x="5146813" y="1803952"/>
              <a:ext cx="1103243" cy="1073426"/>
              <a:chOff x="5146813" y="1803952"/>
              <a:chExt cx="1103243" cy="1073426"/>
            </a:xfrm>
          </p:grpSpPr>
          <p:sp>
            <p:nvSpPr>
              <p:cNvPr id="90" name="流程图: 延期 89"/>
              <p:cNvSpPr/>
              <p:nvPr/>
            </p:nvSpPr>
            <p:spPr>
              <a:xfrm rot="16200000">
                <a:off x="5161722" y="1789043"/>
                <a:ext cx="1073426" cy="1103243"/>
              </a:xfrm>
              <a:prstGeom prst="flowChartDelay">
                <a:avLst/>
              </a:prstGeom>
              <a:solidFill>
                <a:srgbClr val="9BBD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1" name="文本框 90"/>
              <p:cNvSpPr txBox="1"/>
              <p:nvPr/>
            </p:nvSpPr>
            <p:spPr>
              <a:xfrm>
                <a:off x="5509591" y="1986721"/>
                <a:ext cx="50358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S</a:t>
                </a:r>
                <a:endParaRPr lang="zh-CN" altLang="en-US" sz="4000" dirty="0">
                  <a:solidFill>
                    <a:schemeClr val="bg1"/>
                  </a:solidFill>
                  <a:latin typeface="Bahnschrift" panose="020B0502040204020203" pitchFamily="34" charset="0"/>
                </a:endParaRPr>
              </a:p>
            </p:txBody>
          </p:sp>
        </p:grpSp>
        <p:grpSp>
          <p:nvGrpSpPr>
            <p:cNvPr id="81" name="组合 80"/>
            <p:cNvGrpSpPr/>
            <p:nvPr/>
          </p:nvGrpSpPr>
          <p:grpSpPr>
            <a:xfrm>
              <a:off x="5146813" y="3980623"/>
              <a:ext cx="1103243" cy="1073426"/>
              <a:chOff x="5146813" y="3980623"/>
              <a:chExt cx="1103243" cy="1073426"/>
            </a:xfrm>
          </p:grpSpPr>
          <p:sp>
            <p:nvSpPr>
              <p:cNvPr id="88" name="流程图: 延期 87"/>
              <p:cNvSpPr/>
              <p:nvPr/>
            </p:nvSpPr>
            <p:spPr>
              <a:xfrm rot="5400000">
                <a:off x="5161722" y="3965714"/>
                <a:ext cx="1073426" cy="1103243"/>
              </a:xfrm>
              <a:prstGeom prst="flowChartDelay">
                <a:avLst/>
              </a:prstGeom>
              <a:solidFill>
                <a:srgbClr val="9BBD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文本框 88"/>
              <p:cNvSpPr txBox="1"/>
              <p:nvPr/>
            </p:nvSpPr>
            <p:spPr>
              <a:xfrm>
                <a:off x="5446643" y="4050195"/>
                <a:ext cx="5035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O</a:t>
                </a:r>
                <a:endParaRPr lang="zh-CN" altLang="en-US" sz="4000" dirty="0">
                  <a:solidFill>
                    <a:schemeClr val="bg1"/>
                  </a:solidFill>
                  <a:latin typeface="Bahnschrift" panose="020B0502040204020203" pitchFamily="34" charset="0"/>
                </a:endParaRPr>
              </a:p>
            </p:txBody>
          </p:sp>
        </p:grpSp>
        <p:grpSp>
          <p:nvGrpSpPr>
            <p:cNvPr id="82" name="组合 81"/>
            <p:cNvGrpSpPr/>
            <p:nvPr/>
          </p:nvGrpSpPr>
          <p:grpSpPr>
            <a:xfrm>
              <a:off x="3872950" y="2877378"/>
              <a:ext cx="1073426" cy="1103243"/>
              <a:chOff x="3872950" y="2877378"/>
              <a:chExt cx="1073426" cy="1103243"/>
            </a:xfrm>
          </p:grpSpPr>
          <p:sp>
            <p:nvSpPr>
              <p:cNvPr id="86" name="流程图: 延期 85"/>
              <p:cNvSpPr/>
              <p:nvPr/>
            </p:nvSpPr>
            <p:spPr>
              <a:xfrm flipH="1">
                <a:off x="3872950" y="2877378"/>
                <a:ext cx="1073426" cy="1103243"/>
              </a:xfrm>
              <a:prstGeom prst="flowChartDelay">
                <a:avLst/>
              </a:prstGeom>
              <a:solidFill>
                <a:srgbClr val="C9E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文本框 86"/>
              <p:cNvSpPr txBox="1"/>
              <p:nvPr/>
            </p:nvSpPr>
            <p:spPr>
              <a:xfrm>
                <a:off x="4220819" y="3075056"/>
                <a:ext cx="48039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T</a:t>
                </a:r>
                <a:endParaRPr lang="zh-CN" altLang="en-US" sz="4000" dirty="0">
                  <a:solidFill>
                    <a:schemeClr val="bg1"/>
                  </a:solidFill>
                  <a:latin typeface="Bahnschrift" panose="020B0502040204020203" pitchFamily="34" charset="0"/>
                </a:endParaRPr>
              </a:p>
            </p:txBody>
          </p:sp>
        </p:grpSp>
        <p:grpSp>
          <p:nvGrpSpPr>
            <p:cNvPr id="83" name="组合 82"/>
            <p:cNvGrpSpPr/>
            <p:nvPr/>
          </p:nvGrpSpPr>
          <p:grpSpPr>
            <a:xfrm>
              <a:off x="6513442" y="2877378"/>
              <a:ext cx="1073426" cy="1103243"/>
              <a:chOff x="6513442" y="2877378"/>
              <a:chExt cx="1073426" cy="1103243"/>
            </a:xfrm>
          </p:grpSpPr>
          <p:sp>
            <p:nvSpPr>
              <p:cNvPr id="84" name="流程图: 延期 83"/>
              <p:cNvSpPr/>
              <p:nvPr/>
            </p:nvSpPr>
            <p:spPr>
              <a:xfrm>
                <a:off x="6513442" y="2877378"/>
                <a:ext cx="1073426" cy="1103243"/>
              </a:xfrm>
              <a:prstGeom prst="flowChartDelay">
                <a:avLst/>
              </a:prstGeom>
              <a:solidFill>
                <a:srgbClr val="C9E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文本框 84"/>
              <p:cNvSpPr txBox="1"/>
              <p:nvPr/>
            </p:nvSpPr>
            <p:spPr>
              <a:xfrm>
                <a:off x="6749909" y="3075056"/>
                <a:ext cx="60049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W</a:t>
                </a:r>
                <a:endParaRPr lang="zh-CN" altLang="en-US" sz="4000" dirty="0">
                  <a:solidFill>
                    <a:schemeClr val="bg1"/>
                  </a:solidFill>
                  <a:latin typeface="Bahnschrift" panose="020B0502040204020203" pitchFamily="34" charset="0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984000" y="4019541"/>
            <a:ext cx="2874509" cy="1187562"/>
            <a:chOff x="7382789" y="3272808"/>
            <a:chExt cx="2874509" cy="1187562"/>
          </a:xfrm>
        </p:grpSpPr>
        <p:sp>
          <p:nvSpPr>
            <p:cNvPr id="93" name="文本框 92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984000" y="1875826"/>
            <a:ext cx="2874509" cy="1187562"/>
            <a:chOff x="7382789" y="3272808"/>
            <a:chExt cx="2874509" cy="1187562"/>
          </a:xfrm>
        </p:grpSpPr>
        <p:sp>
          <p:nvSpPr>
            <p:cNvPr id="96" name="文本框 95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8333491" y="4019541"/>
            <a:ext cx="2874509" cy="1187562"/>
            <a:chOff x="7382789" y="3272808"/>
            <a:chExt cx="2874509" cy="1187562"/>
          </a:xfrm>
        </p:grpSpPr>
        <p:sp>
          <p:nvSpPr>
            <p:cNvPr id="99" name="文本框 98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8333491" y="1875826"/>
            <a:ext cx="2874509" cy="1187562"/>
            <a:chOff x="7382789" y="3272808"/>
            <a:chExt cx="2874509" cy="1187562"/>
          </a:xfrm>
        </p:grpSpPr>
        <p:sp>
          <p:nvSpPr>
            <p:cNvPr id="102" name="文本框 101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105" name="矩形 104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文本框 105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1268294" y="2411296"/>
            <a:ext cx="2266122" cy="2123061"/>
            <a:chOff x="1268294" y="2411296"/>
            <a:chExt cx="2266122" cy="2123061"/>
          </a:xfrm>
        </p:grpSpPr>
        <p:sp>
          <p:nvSpPr>
            <p:cNvPr id="3" name="矩形 2"/>
            <p:cNvSpPr/>
            <p:nvPr/>
          </p:nvSpPr>
          <p:spPr>
            <a:xfrm>
              <a:off x="1268294" y="2411296"/>
              <a:ext cx="2266122" cy="1335756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3" t="41558" r="82902" b="29134"/>
            <a:stretch>
              <a:fillRect/>
            </a:stretch>
          </p:blipFill>
          <p:spPr>
            <a:xfrm>
              <a:off x="1411355" y="2554357"/>
              <a:ext cx="1980000" cy="1980000"/>
            </a:xfrm>
            <a:custGeom>
              <a:avLst/>
              <a:gdLst>
                <a:gd name="connsiteX0" fmla="*/ 0 w 1980000"/>
                <a:gd name="connsiteY0" fmla="*/ 0 h 1980000"/>
                <a:gd name="connsiteX1" fmla="*/ 1980000 w 1980000"/>
                <a:gd name="connsiteY1" fmla="*/ 0 h 1980000"/>
                <a:gd name="connsiteX2" fmla="*/ 1980000 w 1980000"/>
                <a:gd name="connsiteY2" fmla="*/ 1980000 h 1980000"/>
                <a:gd name="connsiteX3" fmla="*/ 0 w 1980000"/>
                <a:gd name="connsiteY3" fmla="*/ 1980000 h 1980000"/>
                <a:gd name="connsiteX4" fmla="*/ 0 w 1980000"/>
                <a:gd name="connsiteY4" fmla="*/ 0 h 19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0000" h="1980000">
                  <a:moveTo>
                    <a:pt x="0" y="0"/>
                  </a:moveTo>
                  <a:lnTo>
                    <a:pt x="1980000" y="0"/>
                  </a:lnTo>
                  <a:lnTo>
                    <a:pt x="1980000" y="1980000"/>
                  </a:lnTo>
                  <a:lnTo>
                    <a:pt x="0" y="1980000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23" name="组合 22"/>
          <p:cNvGrpSpPr/>
          <p:nvPr/>
        </p:nvGrpSpPr>
        <p:grpSpPr>
          <a:xfrm>
            <a:off x="4737051" y="2554357"/>
            <a:ext cx="2266122" cy="1980000"/>
            <a:chOff x="4737051" y="2554357"/>
            <a:chExt cx="2266122" cy="1980000"/>
          </a:xfrm>
        </p:grpSpPr>
        <p:sp>
          <p:nvSpPr>
            <p:cNvPr id="7" name="矩形 6"/>
            <p:cNvSpPr/>
            <p:nvPr/>
          </p:nvSpPr>
          <p:spPr>
            <a:xfrm>
              <a:off x="4737051" y="3198443"/>
              <a:ext cx="2266122" cy="1335756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t="41558" r="64183" b="29134"/>
            <a:stretch>
              <a:fillRect/>
            </a:stretch>
          </p:blipFill>
          <p:spPr>
            <a:xfrm>
              <a:off x="4880112" y="2554357"/>
              <a:ext cx="1980000" cy="1980000"/>
            </a:xfrm>
            <a:custGeom>
              <a:avLst/>
              <a:gdLst>
                <a:gd name="connsiteX0" fmla="*/ 0 w 1980000"/>
                <a:gd name="connsiteY0" fmla="*/ 0 h 1980000"/>
                <a:gd name="connsiteX1" fmla="*/ 1980000 w 1980000"/>
                <a:gd name="connsiteY1" fmla="*/ 0 h 1980000"/>
                <a:gd name="connsiteX2" fmla="*/ 1980000 w 1980000"/>
                <a:gd name="connsiteY2" fmla="*/ 1980000 h 1980000"/>
                <a:gd name="connsiteX3" fmla="*/ 0 w 1980000"/>
                <a:gd name="connsiteY3" fmla="*/ 1980000 h 1980000"/>
                <a:gd name="connsiteX4" fmla="*/ 0 w 1980000"/>
                <a:gd name="connsiteY4" fmla="*/ 0 h 19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0000" h="1980000">
                  <a:moveTo>
                    <a:pt x="0" y="0"/>
                  </a:moveTo>
                  <a:lnTo>
                    <a:pt x="1980000" y="0"/>
                  </a:lnTo>
                  <a:lnTo>
                    <a:pt x="1980000" y="1980000"/>
                  </a:lnTo>
                  <a:lnTo>
                    <a:pt x="0" y="1980000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24" name="组合 23"/>
          <p:cNvGrpSpPr/>
          <p:nvPr/>
        </p:nvGrpSpPr>
        <p:grpSpPr>
          <a:xfrm>
            <a:off x="8457877" y="2430525"/>
            <a:ext cx="2266122" cy="2123061"/>
            <a:chOff x="8457877" y="2430525"/>
            <a:chExt cx="2266122" cy="2123061"/>
          </a:xfrm>
        </p:grpSpPr>
        <p:sp>
          <p:nvSpPr>
            <p:cNvPr id="11" name="矩形 10"/>
            <p:cNvSpPr/>
            <p:nvPr/>
          </p:nvSpPr>
          <p:spPr>
            <a:xfrm>
              <a:off x="8457877" y="2430525"/>
              <a:ext cx="2266122" cy="1335756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12" t="41843" r="44103" b="28850"/>
            <a:stretch>
              <a:fillRect/>
            </a:stretch>
          </p:blipFill>
          <p:spPr>
            <a:xfrm>
              <a:off x="8600938" y="2573586"/>
              <a:ext cx="1980000" cy="1980000"/>
            </a:xfrm>
            <a:custGeom>
              <a:avLst/>
              <a:gdLst>
                <a:gd name="connsiteX0" fmla="*/ 0 w 1980000"/>
                <a:gd name="connsiteY0" fmla="*/ 0 h 1980000"/>
                <a:gd name="connsiteX1" fmla="*/ 1980000 w 1980000"/>
                <a:gd name="connsiteY1" fmla="*/ 0 h 1980000"/>
                <a:gd name="connsiteX2" fmla="*/ 1980000 w 1980000"/>
                <a:gd name="connsiteY2" fmla="*/ 1980000 h 1980000"/>
                <a:gd name="connsiteX3" fmla="*/ 0 w 1980000"/>
                <a:gd name="connsiteY3" fmla="*/ 1980000 h 1980000"/>
                <a:gd name="connsiteX4" fmla="*/ 0 w 1980000"/>
                <a:gd name="connsiteY4" fmla="*/ 0 h 19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0000" h="1980000">
                  <a:moveTo>
                    <a:pt x="0" y="0"/>
                  </a:moveTo>
                  <a:lnTo>
                    <a:pt x="1980000" y="0"/>
                  </a:lnTo>
                  <a:lnTo>
                    <a:pt x="1980000" y="1980000"/>
                  </a:lnTo>
                  <a:lnTo>
                    <a:pt x="0" y="1980000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5" name="文本框 4"/>
          <p:cNvSpPr txBox="1"/>
          <p:nvPr/>
        </p:nvSpPr>
        <p:spPr>
          <a:xfrm>
            <a:off x="1063955" y="4941576"/>
            <a:ext cx="287450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32857" y="1348202"/>
            <a:ext cx="287450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53538" y="4960805"/>
            <a:ext cx="287450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20" name="矩形 19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395239" y="1377492"/>
            <a:ext cx="5267304" cy="4537299"/>
            <a:chOff x="395239" y="1377492"/>
            <a:chExt cx="5267304" cy="4537299"/>
          </a:xfrm>
        </p:grpSpPr>
        <p:sp>
          <p:nvSpPr>
            <p:cNvPr id="2" name="Freeform: Shape 2"/>
            <p:cNvSpPr/>
            <p:nvPr/>
          </p:nvSpPr>
          <p:spPr bwMode="auto">
            <a:xfrm>
              <a:off x="425568" y="1377492"/>
              <a:ext cx="5236975" cy="4537299"/>
            </a:xfrm>
            <a:custGeom>
              <a:avLst/>
              <a:gdLst>
                <a:gd name="T0" fmla="*/ 103 w 208"/>
                <a:gd name="T1" fmla="*/ 180 h 180"/>
                <a:gd name="T2" fmla="*/ 21 w 208"/>
                <a:gd name="T3" fmla="*/ 180 h 180"/>
                <a:gd name="T4" fmla="*/ 9 w 208"/>
                <a:gd name="T5" fmla="*/ 160 h 180"/>
                <a:gd name="T6" fmla="*/ 92 w 208"/>
                <a:gd name="T7" fmla="*/ 14 h 180"/>
                <a:gd name="T8" fmla="*/ 115 w 208"/>
                <a:gd name="T9" fmla="*/ 13 h 180"/>
                <a:gd name="T10" fmla="*/ 199 w 208"/>
                <a:gd name="T11" fmla="*/ 159 h 180"/>
                <a:gd name="T12" fmla="*/ 185 w 208"/>
                <a:gd name="T13" fmla="*/ 180 h 180"/>
                <a:gd name="T14" fmla="*/ 103 w 208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180">
                  <a:moveTo>
                    <a:pt x="103" y="180"/>
                  </a:moveTo>
                  <a:cubicBezTo>
                    <a:pt x="76" y="180"/>
                    <a:pt x="49" y="180"/>
                    <a:pt x="21" y="180"/>
                  </a:cubicBezTo>
                  <a:cubicBezTo>
                    <a:pt x="4" y="180"/>
                    <a:pt x="0" y="175"/>
                    <a:pt x="9" y="160"/>
                  </a:cubicBezTo>
                  <a:cubicBezTo>
                    <a:pt x="36" y="111"/>
                    <a:pt x="64" y="63"/>
                    <a:pt x="92" y="14"/>
                  </a:cubicBezTo>
                  <a:cubicBezTo>
                    <a:pt x="99" y="1"/>
                    <a:pt x="107" y="0"/>
                    <a:pt x="115" y="13"/>
                  </a:cubicBezTo>
                  <a:cubicBezTo>
                    <a:pt x="143" y="62"/>
                    <a:pt x="171" y="110"/>
                    <a:pt x="199" y="159"/>
                  </a:cubicBezTo>
                  <a:cubicBezTo>
                    <a:pt x="208" y="175"/>
                    <a:pt x="205" y="180"/>
                    <a:pt x="185" y="180"/>
                  </a:cubicBezTo>
                  <a:cubicBezTo>
                    <a:pt x="158" y="180"/>
                    <a:pt x="131" y="180"/>
                    <a:pt x="103" y="180"/>
                  </a:cubicBezTo>
                  <a:close/>
                </a:path>
              </a:pathLst>
            </a:custGeom>
            <a:solidFill>
              <a:srgbClr val="C9E0F2"/>
            </a:solidFill>
            <a:ln w="57150">
              <a:solidFill>
                <a:schemeClr val="bg1"/>
              </a:solidFill>
            </a:ln>
            <a:effectLst/>
          </p:spPr>
          <p:txBody>
            <a:bodyPr anchor="ctr"/>
            <a:lstStyle/>
            <a:p>
              <a:pPr algn="ctr"/>
              <a:endParaRPr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" name="Freeform: Shape 3"/>
            <p:cNvSpPr/>
            <p:nvPr/>
          </p:nvSpPr>
          <p:spPr bwMode="auto">
            <a:xfrm>
              <a:off x="415458" y="1931454"/>
              <a:ext cx="4597589" cy="3983337"/>
            </a:xfrm>
            <a:custGeom>
              <a:avLst/>
              <a:gdLst>
                <a:gd name="T0" fmla="*/ 103 w 208"/>
                <a:gd name="T1" fmla="*/ 180 h 180"/>
                <a:gd name="T2" fmla="*/ 21 w 208"/>
                <a:gd name="T3" fmla="*/ 180 h 180"/>
                <a:gd name="T4" fmla="*/ 9 w 208"/>
                <a:gd name="T5" fmla="*/ 160 h 180"/>
                <a:gd name="T6" fmla="*/ 92 w 208"/>
                <a:gd name="T7" fmla="*/ 14 h 180"/>
                <a:gd name="T8" fmla="*/ 115 w 208"/>
                <a:gd name="T9" fmla="*/ 13 h 180"/>
                <a:gd name="T10" fmla="*/ 199 w 208"/>
                <a:gd name="T11" fmla="*/ 159 h 180"/>
                <a:gd name="T12" fmla="*/ 185 w 208"/>
                <a:gd name="T13" fmla="*/ 180 h 180"/>
                <a:gd name="T14" fmla="*/ 103 w 208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180">
                  <a:moveTo>
                    <a:pt x="103" y="180"/>
                  </a:moveTo>
                  <a:cubicBezTo>
                    <a:pt x="76" y="180"/>
                    <a:pt x="49" y="180"/>
                    <a:pt x="21" y="180"/>
                  </a:cubicBezTo>
                  <a:cubicBezTo>
                    <a:pt x="4" y="180"/>
                    <a:pt x="0" y="175"/>
                    <a:pt x="9" y="160"/>
                  </a:cubicBezTo>
                  <a:cubicBezTo>
                    <a:pt x="36" y="111"/>
                    <a:pt x="64" y="63"/>
                    <a:pt x="92" y="14"/>
                  </a:cubicBezTo>
                  <a:cubicBezTo>
                    <a:pt x="99" y="1"/>
                    <a:pt x="107" y="0"/>
                    <a:pt x="115" y="13"/>
                  </a:cubicBezTo>
                  <a:cubicBezTo>
                    <a:pt x="143" y="62"/>
                    <a:pt x="171" y="110"/>
                    <a:pt x="199" y="159"/>
                  </a:cubicBezTo>
                  <a:cubicBezTo>
                    <a:pt x="208" y="175"/>
                    <a:pt x="205" y="180"/>
                    <a:pt x="185" y="180"/>
                  </a:cubicBezTo>
                  <a:cubicBezTo>
                    <a:pt x="158" y="180"/>
                    <a:pt x="131" y="180"/>
                    <a:pt x="103" y="180"/>
                  </a:cubicBezTo>
                  <a:close/>
                </a:path>
              </a:pathLst>
            </a:custGeom>
            <a:solidFill>
              <a:srgbClr val="9BBDD8"/>
            </a:solidFill>
            <a:ln w="57150">
              <a:solidFill>
                <a:schemeClr val="bg1"/>
              </a:solidFill>
            </a:ln>
            <a:effectLst/>
          </p:spPr>
          <p:txBody>
            <a:bodyPr anchor="ctr"/>
            <a:lstStyle/>
            <a:p>
              <a:pPr algn="ctr"/>
              <a:endParaRPr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" name="Freeform: Shape 4"/>
            <p:cNvSpPr/>
            <p:nvPr/>
          </p:nvSpPr>
          <p:spPr bwMode="auto">
            <a:xfrm>
              <a:off x="405349" y="2497614"/>
              <a:ext cx="3944125" cy="3417177"/>
            </a:xfrm>
            <a:custGeom>
              <a:avLst/>
              <a:gdLst>
                <a:gd name="T0" fmla="*/ 103 w 208"/>
                <a:gd name="T1" fmla="*/ 180 h 180"/>
                <a:gd name="T2" fmla="*/ 21 w 208"/>
                <a:gd name="T3" fmla="*/ 180 h 180"/>
                <a:gd name="T4" fmla="*/ 9 w 208"/>
                <a:gd name="T5" fmla="*/ 160 h 180"/>
                <a:gd name="T6" fmla="*/ 92 w 208"/>
                <a:gd name="T7" fmla="*/ 14 h 180"/>
                <a:gd name="T8" fmla="*/ 115 w 208"/>
                <a:gd name="T9" fmla="*/ 13 h 180"/>
                <a:gd name="T10" fmla="*/ 199 w 208"/>
                <a:gd name="T11" fmla="*/ 159 h 180"/>
                <a:gd name="T12" fmla="*/ 185 w 208"/>
                <a:gd name="T13" fmla="*/ 180 h 180"/>
                <a:gd name="T14" fmla="*/ 103 w 208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180">
                  <a:moveTo>
                    <a:pt x="103" y="180"/>
                  </a:moveTo>
                  <a:cubicBezTo>
                    <a:pt x="76" y="180"/>
                    <a:pt x="49" y="180"/>
                    <a:pt x="21" y="180"/>
                  </a:cubicBezTo>
                  <a:cubicBezTo>
                    <a:pt x="4" y="180"/>
                    <a:pt x="0" y="175"/>
                    <a:pt x="9" y="160"/>
                  </a:cubicBezTo>
                  <a:cubicBezTo>
                    <a:pt x="36" y="111"/>
                    <a:pt x="64" y="63"/>
                    <a:pt x="92" y="14"/>
                  </a:cubicBezTo>
                  <a:cubicBezTo>
                    <a:pt x="99" y="1"/>
                    <a:pt x="107" y="0"/>
                    <a:pt x="115" y="13"/>
                  </a:cubicBezTo>
                  <a:cubicBezTo>
                    <a:pt x="143" y="62"/>
                    <a:pt x="171" y="110"/>
                    <a:pt x="199" y="159"/>
                  </a:cubicBezTo>
                  <a:cubicBezTo>
                    <a:pt x="208" y="175"/>
                    <a:pt x="205" y="180"/>
                    <a:pt x="185" y="180"/>
                  </a:cubicBezTo>
                  <a:cubicBezTo>
                    <a:pt x="158" y="180"/>
                    <a:pt x="131" y="180"/>
                    <a:pt x="103" y="180"/>
                  </a:cubicBezTo>
                  <a:close/>
                </a:path>
              </a:pathLst>
            </a:custGeom>
            <a:solidFill>
              <a:srgbClr val="C9E0F2"/>
            </a:solidFill>
            <a:ln w="57150">
              <a:solidFill>
                <a:schemeClr val="bg1"/>
              </a:solidFill>
            </a:ln>
            <a:effectLst/>
          </p:spPr>
          <p:txBody>
            <a:bodyPr anchor="ctr"/>
            <a:lstStyle/>
            <a:p>
              <a:pPr algn="ctr"/>
              <a:endParaRPr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" name="Freeform: Shape 5"/>
            <p:cNvSpPr/>
            <p:nvPr/>
          </p:nvSpPr>
          <p:spPr bwMode="auto">
            <a:xfrm>
              <a:off x="395239" y="3073884"/>
              <a:ext cx="3278991" cy="2840907"/>
            </a:xfrm>
            <a:custGeom>
              <a:avLst/>
              <a:gdLst>
                <a:gd name="T0" fmla="*/ 103 w 208"/>
                <a:gd name="T1" fmla="*/ 180 h 180"/>
                <a:gd name="T2" fmla="*/ 21 w 208"/>
                <a:gd name="T3" fmla="*/ 180 h 180"/>
                <a:gd name="T4" fmla="*/ 9 w 208"/>
                <a:gd name="T5" fmla="*/ 160 h 180"/>
                <a:gd name="T6" fmla="*/ 92 w 208"/>
                <a:gd name="T7" fmla="*/ 14 h 180"/>
                <a:gd name="T8" fmla="*/ 115 w 208"/>
                <a:gd name="T9" fmla="*/ 13 h 180"/>
                <a:gd name="T10" fmla="*/ 199 w 208"/>
                <a:gd name="T11" fmla="*/ 159 h 180"/>
                <a:gd name="T12" fmla="*/ 185 w 208"/>
                <a:gd name="T13" fmla="*/ 180 h 180"/>
                <a:gd name="T14" fmla="*/ 103 w 208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180">
                  <a:moveTo>
                    <a:pt x="103" y="180"/>
                  </a:moveTo>
                  <a:cubicBezTo>
                    <a:pt x="76" y="180"/>
                    <a:pt x="49" y="180"/>
                    <a:pt x="21" y="180"/>
                  </a:cubicBezTo>
                  <a:cubicBezTo>
                    <a:pt x="4" y="180"/>
                    <a:pt x="0" y="175"/>
                    <a:pt x="9" y="160"/>
                  </a:cubicBezTo>
                  <a:cubicBezTo>
                    <a:pt x="36" y="111"/>
                    <a:pt x="64" y="63"/>
                    <a:pt x="92" y="14"/>
                  </a:cubicBezTo>
                  <a:cubicBezTo>
                    <a:pt x="99" y="1"/>
                    <a:pt x="107" y="0"/>
                    <a:pt x="115" y="13"/>
                  </a:cubicBezTo>
                  <a:cubicBezTo>
                    <a:pt x="143" y="62"/>
                    <a:pt x="171" y="110"/>
                    <a:pt x="199" y="159"/>
                  </a:cubicBezTo>
                  <a:cubicBezTo>
                    <a:pt x="208" y="175"/>
                    <a:pt x="205" y="180"/>
                    <a:pt x="185" y="180"/>
                  </a:cubicBezTo>
                  <a:cubicBezTo>
                    <a:pt x="158" y="180"/>
                    <a:pt x="131" y="180"/>
                    <a:pt x="103" y="180"/>
                  </a:cubicBezTo>
                  <a:close/>
                </a:path>
              </a:pathLst>
            </a:custGeom>
            <a:solidFill>
              <a:srgbClr val="9BBDD8"/>
            </a:solidFill>
            <a:ln w="57150">
              <a:solidFill>
                <a:schemeClr val="bg1"/>
              </a:solidFill>
            </a:ln>
            <a:effectLst/>
          </p:spPr>
          <p:txBody>
            <a:bodyPr anchor="ctr"/>
            <a:lstStyle/>
            <a:p>
              <a:pPr algn="ctr"/>
              <a:endParaRPr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013047" y="5447829"/>
              <a:ext cx="527709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2400">
                  <a:solidFill>
                    <a:schemeClr val="bg2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04</a:t>
              </a:r>
              <a:endParaRPr lang="en-US" sz="2400">
                <a:solidFill>
                  <a:schemeClr val="bg2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334725" y="5447829"/>
              <a:ext cx="527709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2400">
                  <a:solidFill>
                    <a:schemeClr val="bg2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03</a:t>
              </a:r>
              <a:endParaRPr lang="en-US" sz="2400">
                <a:solidFill>
                  <a:schemeClr val="bg2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656405" y="5447829"/>
              <a:ext cx="527709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2400">
                  <a:solidFill>
                    <a:schemeClr val="bg2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02</a:t>
              </a:r>
              <a:endParaRPr lang="en-US" sz="2400">
                <a:solidFill>
                  <a:schemeClr val="bg2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978085" y="5447829"/>
              <a:ext cx="527709" cy="46166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2400">
                  <a:solidFill>
                    <a:schemeClr val="bg2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01</a:t>
              </a:r>
              <a:endParaRPr lang="en-US" sz="2400">
                <a:solidFill>
                  <a:schemeClr val="bg2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0" name="Rectangle 39"/>
            <p:cNvSpPr/>
            <p:nvPr/>
          </p:nvSpPr>
          <p:spPr>
            <a:xfrm rot="3600000">
              <a:off x="1815006" y="4378368"/>
              <a:ext cx="1569660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标题文本预设</a:t>
              </a:r>
              <a:endParaRPr lang="zh-CN" altLang="en-US">
                <a:solidFill>
                  <a:schemeClr val="bg1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1" name="Rectangle 40"/>
            <p:cNvSpPr/>
            <p:nvPr/>
          </p:nvSpPr>
          <p:spPr>
            <a:xfrm rot="3600000">
              <a:off x="2398050" y="4135831"/>
              <a:ext cx="1569660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标题文本预设</a:t>
              </a:r>
              <a:endParaRPr lang="zh-CN" altLang="en-US">
                <a:solidFill>
                  <a:schemeClr val="bg1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2" name="Rectangle 41"/>
            <p:cNvSpPr/>
            <p:nvPr/>
          </p:nvSpPr>
          <p:spPr>
            <a:xfrm rot="3600000">
              <a:off x="2889403" y="3893294"/>
              <a:ext cx="1569660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标题文本预设</a:t>
              </a:r>
              <a:endParaRPr lang="zh-CN" altLang="en-US">
                <a:solidFill>
                  <a:schemeClr val="bg1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3" name="Rectangle 42"/>
            <p:cNvSpPr/>
            <p:nvPr/>
          </p:nvSpPr>
          <p:spPr>
            <a:xfrm rot="3600000">
              <a:off x="3380757" y="3588169"/>
              <a:ext cx="1569660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标题文本预设</a:t>
              </a:r>
              <a:endParaRPr lang="zh-CN" altLang="en-US">
                <a:solidFill>
                  <a:schemeClr val="bg1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554445" y="1459139"/>
            <a:ext cx="4998187" cy="890570"/>
            <a:chOff x="6621611" y="1546331"/>
            <a:chExt cx="4998187" cy="890570"/>
          </a:xfrm>
        </p:grpSpPr>
        <p:grpSp>
          <p:nvGrpSpPr>
            <p:cNvPr id="15" name="组合 14"/>
            <p:cNvGrpSpPr/>
            <p:nvPr/>
          </p:nvGrpSpPr>
          <p:grpSpPr>
            <a:xfrm>
              <a:off x="7460966" y="1582935"/>
              <a:ext cx="4158832" cy="853966"/>
              <a:chOff x="7602611" y="3272808"/>
              <a:chExt cx="4158832" cy="853966"/>
            </a:xfrm>
          </p:grpSpPr>
          <p:sp>
            <p:nvSpPr>
              <p:cNvPr id="17" name="文本框 16"/>
              <p:cNvSpPr txBox="1"/>
              <p:nvPr/>
            </p:nvSpPr>
            <p:spPr>
              <a:xfrm>
                <a:off x="7602611" y="3272808"/>
                <a:ext cx="24575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 在此处添加标题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7690902" y="3666399"/>
                <a:ext cx="4070541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</p:grpSp>
        <p:sp>
          <p:nvSpPr>
            <p:cNvPr id="16" name="iş1ïḓé"/>
            <p:cNvSpPr txBox="1"/>
            <p:nvPr/>
          </p:nvSpPr>
          <p:spPr bwMode="auto">
            <a:xfrm>
              <a:off x="6621611" y="1546331"/>
              <a:ext cx="652157" cy="473318"/>
            </a:xfrm>
            <a:prstGeom prst="rect">
              <a:avLst/>
            </a:prstGeom>
            <a:noFill/>
            <a:ln w="9525" cap="flat" cmpd="sng">
              <a:noFill/>
              <a:miter lim="800000"/>
            </a:ln>
            <a:effectLst/>
          </p:spPr>
          <p:txBody>
            <a:bodyPr wrap="none">
              <a:noAutofit/>
            </a:bodyPr>
            <a:lstStyle/>
            <a:p>
              <a:pPr algn="ctr" defTabSz="914400">
                <a:spcBef>
                  <a:spcPct val="50000"/>
                </a:spcBef>
                <a:defRPr/>
              </a:pPr>
              <a:r>
                <a:rPr lang="en-US" altLang="zh-CN" sz="3400" kern="0" dirty="0">
                  <a:solidFill>
                    <a:srgbClr val="9BBDD8"/>
                  </a:solidFill>
                  <a:latin typeface="Impact" panose="020B0806030902050204" pitchFamily="34" charset="0"/>
                </a:rPr>
                <a:t>0</a:t>
              </a:r>
              <a:r>
                <a:rPr lang="zh-CN" altLang="zh-CN" sz="3400" kern="0" dirty="0">
                  <a:solidFill>
                    <a:srgbClr val="9BBDD8"/>
                  </a:solidFill>
                  <a:latin typeface="Impact" panose="020B0806030902050204" pitchFamily="34" charset="0"/>
                </a:rPr>
                <a:t>1</a:t>
              </a:r>
              <a:endParaRPr lang="zh-CN" altLang="zh-CN" sz="3400" kern="0" dirty="0">
                <a:solidFill>
                  <a:srgbClr val="9BBDD8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554445" y="2694520"/>
            <a:ext cx="4998187" cy="890570"/>
            <a:chOff x="6621611" y="1546331"/>
            <a:chExt cx="4998187" cy="890570"/>
          </a:xfrm>
        </p:grpSpPr>
        <p:grpSp>
          <p:nvGrpSpPr>
            <p:cNvPr id="20" name="组合 19"/>
            <p:cNvGrpSpPr/>
            <p:nvPr/>
          </p:nvGrpSpPr>
          <p:grpSpPr>
            <a:xfrm>
              <a:off x="7460966" y="1582935"/>
              <a:ext cx="4158832" cy="853966"/>
              <a:chOff x="7602611" y="3272808"/>
              <a:chExt cx="4158832" cy="853966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7602611" y="3272808"/>
                <a:ext cx="24575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 在此处添加标题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7690902" y="3666399"/>
                <a:ext cx="4070541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</p:grpSp>
        <p:sp>
          <p:nvSpPr>
            <p:cNvPr id="21" name="iş1ïḓé"/>
            <p:cNvSpPr txBox="1"/>
            <p:nvPr/>
          </p:nvSpPr>
          <p:spPr bwMode="auto">
            <a:xfrm>
              <a:off x="6621611" y="1546331"/>
              <a:ext cx="652157" cy="473318"/>
            </a:xfrm>
            <a:prstGeom prst="rect">
              <a:avLst/>
            </a:prstGeom>
            <a:noFill/>
            <a:ln w="9525" cap="flat" cmpd="sng">
              <a:noFill/>
              <a:miter lim="800000"/>
            </a:ln>
            <a:effectLst/>
          </p:spPr>
          <p:txBody>
            <a:bodyPr wrap="none">
              <a:noAutofit/>
            </a:bodyPr>
            <a:lstStyle/>
            <a:p>
              <a:pPr algn="ctr" defTabSz="914400">
                <a:spcBef>
                  <a:spcPct val="50000"/>
                </a:spcBef>
                <a:defRPr/>
              </a:pPr>
              <a:r>
                <a:rPr lang="en-US" altLang="zh-CN" sz="3400" kern="0" dirty="0">
                  <a:solidFill>
                    <a:srgbClr val="9BBDD8"/>
                  </a:solidFill>
                  <a:latin typeface="Impact" panose="020B0806030902050204" pitchFamily="34" charset="0"/>
                </a:rPr>
                <a:t>02</a:t>
              </a:r>
              <a:endParaRPr lang="zh-CN" altLang="zh-CN" sz="3400" kern="0" dirty="0">
                <a:solidFill>
                  <a:srgbClr val="9BBDD8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54445" y="3929901"/>
            <a:ext cx="4998187" cy="890570"/>
            <a:chOff x="6621611" y="1546331"/>
            <a:chExt cx="4998187" cy="890570"/>
          </a:xfrm>
        </p:grpSpPr>
        <p:grpSp>
          <p:nvGrpSpPr>
            <p:cNvPr id="25" name="组合 24"/>
            <p:cNvGrpSpPr/>
            <p:nvPr/>
          </p:nvGrpSpPr>
          <p:grpSpPr>
            <a:xfrm>
              <a:off x="7460966" y="1582935"/>
              <a:ext cx="4158832" cy="853966"/>
              <a:chOff x="7602611" y="3272808"/>
              <a:chExt cx="4158832" cy="853966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7602611" y="3272808"/>
                <a:ext cx="24575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 在此处添加标题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7690902" y="3666399"/>
                <a:ext cx="4070541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</p:grpSp>
        <p:sp>
          <p:nvSpPr>
            <p:cNvPr id="26" name="iş1ïḓé"/>
            <p:cNvSpPr txBox="1"/>
            <p:nvPr/>
          </p:nvSpPr>
          <p:spPr bwMode="auto">
            <a:xfrm>
              <a:off x="6621611" y="1546331"/>
              <a:ext cx="652157" cy="473318"/>
            </a:xfrm>
            <a:prstGeom prst="rect">
              <a:avLst/>
            </a:prstGeom>
            <a:noFill/>
            <a:ln w="9525" cap="flat" cmpd="sng">
              <a:noFill/>
              <a:miter lim="800000"/>
            </a:ln>
            <a:effectLst/>
          </p:spPr>
          <p:txBody>
            <a:bodyPr wrap="none">
              <a:noAutofit/>
            </a:bodyPr>
            <a:lstStyle/>
            <a:p>
              <a:pPr algn="ctr" defTabSz="914400">
                <a:spcBef>
                  <a:spcPct val="50000"/>
                </a:spcBef>
                <a:defRPr/>
              </a:pPr>
              <a:r>
                <a:rPr lang="en-US" altLang="zh-CN" sz="3400" kern="0" dirty="0">
                  <a:solidFill>
                    <a:srgbClr val="9BBDD8"/>
                  </a:solidFill>
                  <a:latin typeface="Impact" panose="020B0806030902050204" pitchFamily="34" charset="0"/>
                </a:rPr>
                <a:t>03</a:t>
              </a:r>
              <a:endParaRPr lang="zh-CN" altLang="zh-CN" sz="3400" kern="0" dirty="0">
                <a:solidFill>
                  <a:srgbClr val="9BBDD8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554445" y="5165281"/>
            <a:ext cx="4998187" cy="890570"/>
            <a:chOff x="6621611" y="1546331"/>
            <a:chExt cx="4998187" cy="890570"/>
          </a:xfrm>
        </p:grpSpPr>
        <p:grpSp>
          <p:nvGrpSpPr>
            <p:cNvPr id="30" name="组合 29"/>
            <p:cNvGrpSpPr/>
            <p:nvPr/>
          </p:nvGrpSpPr>
          <p:grpSpPr>
            <a:xfrm>
              <a:off x="7460966" y="1582935"/>
              <a:ext cx="4158832" cy="853966"/>
              <a:chOff x="7602611" y="3272808"/>
              <a:chExt cx="4158832" cy="853966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7602611" y="3272808"/>
                <a:ext cx="24575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 在此处添加标题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7690902" y="3666399"/>
                <a:ext cx="4070541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</p:grpSp>
        <p:sp>
          <p:nvSpPr>
            <p:cNvPr id="31" name="iş1ïḓé"/>
            <p:cNvSpPr txBox="1"/>
            <p:nvPr/>
          </p:nvSpPr>
          <p:spPr bwMode="auto">
            <a:xfrm>
              <a:off x="6621611" y="1546331"/>
              <a:ext cx="652157" cy="473318"/>
            </a:xfrm>
            <a:prstGeom prst="rect">
              <a:avLst/>
            </a:prstGeom>
            <a:noFill/>
            <a:ln w="9525" cap="flat" cmpd="sng">
              <a:noFill/>
              <a:miter lim="800000"/>
            </a:ln>
            <a:effectLst/>
          </p:spPr>
          <p:txBody>
            <a:bodyPr wrap="none">
              <a:noAutofit/>
            </a:bodyPr>
            <a:lstStyle/>
            <a:p>
              <a:pPr algn="ctr" defTabSz="914400">
                <a:spcBef>
                  <a:spcPct val="50000"/>
                </a:spcBef>
                <a:defRPr/>
              </a:pPr>
              <a:r>
                <a:rPr lang="en-US" altLang="zh-CN" sz="3400" kern="0" dirty="0">
                  <a:solidFill>
                    <a:srgbClr val="9BBDD8"/>
                  </a:solidFill>
                  <a:latin typeface="Impact" panose="020B0806030902050204" pitchFamily="34" charset="0"/>
                </a:rPr>
                <a:t>04</a:t>
              </a:r>
              <a:endParaRPr lang="zh-CN" altLang="zh-CN" sz="3400" kern="0" dirty="0">
                <a:solidFill>
                  <a:srgbClr val="9BBDD8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35" name="矩形 34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剪去对角 1"/>
          <p:cNvSpPr/>
          <p:nvPr/>
        </p:nvSpPr>
        <p:spPr>
          <a:xfrm>
            <a:off x="2564296" y="1967948"/>
            <a:ext cx="7295322" cy="2922104"/>
          </a:xfrm>
          <a:prstGeom prst="snip2DiagRect">
            <a:avLst>
              <a:gd name="adj1" fmla="val 18711"/>
              <a:gd name="adj2" fmla="val 16667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86200" y="2967335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rPr>
              <a:t>此处添加标题</a:t>
            </a:r>
            <a:endParaRPr lang="zh-CN" altLang="en-US" sz="5400" dirty="0">
              <a:solidFill>
                <a:schemeClr val="tx1">
                  <a:lumMod val="95000"/>
                  <a:lumOff val="5000"/>
                </a:schemeClr>
              </a:solidFill>
              <a:latin typeface="Noto Sans S Chinese Medium" panose="020B0600000000000000" pitchFamily="34" charset="-122"/>
              <a:ea typeface="Noto Sans S Chinese Medium" panose="020B06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53112" y="2040160"/>
            <a:ext cx="251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  <a:cs typeface="Aldhabi" panose="01000000000000000000" pitchFamily="2" charset="-78"/>
              </a:rPr>
              <a:t> part  04</a:t>
            </a:r>
            <a:endParaRPr lang="zh-CN" altLang="en-US" sz="4400" dirty="0">
              <a:solidFill>
                <a:schemeClr val="tx1">
                  <a:lumMod val="95000"/>
                  <a:lumOff val="5000"/>
                </a:schemeClr>
              </a:solidFill>
              <a:latin typeface="Noto Sans S Chinese Medium" panose="020B0600000000000000" pitchFamily="34" charset="-122"/>
              <a:ea typeface="Noto Sans S Chinese Medium" panose="020B0600000000000000" pitchFamily="34" charset="-122"/>
              <a:cs typeface="Aldhabi" panose="01000000000000000000" pitchFamily="2" charset="-78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271939" y="4121352"/>
            <a:ext cx="3648119" cy="622953"/>
            <a:chOff x="5968021" y="3846847"/>
            <a:chExt cx="3648119" cy="622953"/>
          </a:xfrm>
        </p:grpSpPr>
        <p:sp>
          <p:nvSpPr>
            <p:cNvPr id="8" name="TextBox 11"/>
            <p:cNvSpPr txBox="1"/>
            <p:nvPr/>
          </p:nvSpPr>
          <p:spPr>
            <a:xfrm>
              <a:off x="5968021" y="3846847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TextBox 19"/>
            <p:cNvSpPr txBox="1"/>
            <p:nvPr/>
          </p:nvSpPr>
          <p:spPr>
            <a:xfrm>
              <a:off x="7925405" y="3846847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TextBox 11"/>
            <p:cNvSpPr txBox="1"/>
            <p:nvPr/>
          </p:nvSpPr>
          <p:spPr>
            <a:xfrm>
              <a:off x="5968021" y="4188689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925405" y="4188689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00"/>
          <p:cNvSpPr/>
          <p:nvPr/>
        </p:nvSpPr>
        <p:spPr bwMode="auto">
          <a:xfrm>
            <a:off x="8040376" y="3450062"/>
            <a:ext cx="2940691" cy="330755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bg1">
                <a:lumMod val="6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5">
              <a:lnSpc>
                <a:spcPct val="120000"/>
              </a:lnSpc>
              <a:defRPr/>
            </a:pPr>
            <a:endParaRPr lang="zh-CN" altLang="en-US" sz="1155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任意多边形 108"/>
          <p:cNvSpPr/>
          <p:nvPr/>
        </p:nvSpPr>
        <p:spPr bwMode="auto">
          <a:xfrm flipH="1">
            <a:off x="835969" y="3805529"/>
            <a:ext cx="2942591" cy="330755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bg1">
                <a:lumMod val="6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5">
              <a:lnSpc>
                <a:spcPct val="120000"/>
              </a:lnSpc>
              <a:defRPr/>
            </a:pPr>
            <a:endParaRPr lang="zh-CN" altLang="en-US" sz="1155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任意多边形 112"/>
          <p:cNvSpPr/>
          <p:nvPr/>
        </p:nvSpPr>
        <p:spPr>
          <a:xfrm>
            <a:off x="6204100" y="2642179"/>
            <a:ext cx="775566" cy="1155749"/>
          </a:xfrm>
          <a:custGeom>
            <a:avLst/>
            <a:gdLst>
              <a:gd name="connsiteX0" fmla="*/ 0 w 647700"/>
              <a:gd name="connsiteY0" fmla="*/ 965200 h 965200"/>
              <a:gd name="connsiteX1" fmla="*/ 152400 w 647700"/>
              <a:gd name="connsiteY1" fmla="*/ 508000 h 965200"/>
              <a:gd name="connsiteX2" fmla="*/ 647700 w 647700"/>
              <a:gd name="connsiteY2" fmla="*/ 0 h 965200"/>
              <a:gd name="connsiteX0-1" fmla="*/ 0 w 647700"/>
              <a:gd name="connsiteY0-2" fmla="*/ 965200 h 965200"/>
              <a:gd name="connsiteX1-3" fmla="*/ 101600 w 647700"/>
              <a:gd name="connsiteY1-4" fmla="*/ 520700 h 965200"/>
              <a:gd name="connsiteX2-5" fmla="*/ 647700 w 647700"/>
              <a:gd name="connsiteY2-6" fmla="*/ 0 h 965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47700" h="965200">
                <a:moveTo>
                  <a:pt x="0" y="965200"/>
                </a:moveTo>
                <a:lnTo>
                  <a:pt x="101600" y="520700"/>
                </a:lnTo>
                <a:lnTo>
                  <a:pt x="647700" y="0"/>
                </a:lnTo>
              </a:path>
            </a:pathLst>
          </a:custGeom>
          <a:noFill/>
          <a:ln w="12700" cap="flat" cmpd="sng" algn="ctr">
            <a:solidFill>
              <a:schemeClr val="bg1">
                <a:lumMod val="6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5">
              <a:lnSpc>
                <a:spcPct val="120000"/>
              </a:lnSpc>
              <a:defRPr/>
            </a:pPr>
            <a:endParaRPr lang="zh-CN" altLang="en-US" sz="1155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任意多边形 113"/>
          <p:cNvSpPr/>
          <p:nvPr/>
        </p:nvSpPr>
        <p:spPr>
          <a:xfrm flipH="1">
            <a:off x="4229068" y="2634576"/>
            <a:ext cx="775566" cy="1155749"/>
          </a:xfrm>
          <a:custGeom>
            <a:avLst/>
            <a:gdLst>
              <a:gd name="connsiteX0" fmla="*/ 0 w 647700"/>
              <a:gd name="connsiteY0" fmla="*/ 965200 h 965200"/>
              <a:gd name="connsiteX1" fmla="*/ 152400 w 647700"/>
              <a:gd name="connsiteY1" fmla="*/ 508000 h 965200"/>
              <a:gd name="connsiteX2" fmla="*/ 647700 w 647700"/>
              <a:gd name="connsiteY2" fmla="*/ 0 h 965200"/>
              <a:gd name="connsiteX0-1" fmla="*/ 0 w 647700"/>
              <a:gd name="connsiteY0-2" fmla="*/ 965200 h 965200"/>
              <a:gd name="connsiteX1-3" fmla="*/ 101600 w 647700"/>
              <a:gd name="connsiteY1-4" fmla="*/ 520700 h 965200"/>
              <a:gd name="connsiteX2-5" fmla="*/ 647700 w 647700"/>
              <a:gd name="connsiteY2-6" fmla="*/ 0 h 965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47700" h="965200">
                <a:moveTo>
                  <a:pt x="0" y="965200"/>
                </a:moveTo>
                <a:lnTo>
                  <a:pt x="101600" y="520700"/>
                </a:lnTo>
                <a:lnTo>
                  <a:pt x="647700" y="0"/>
                </a:lnTo>
              </a:path>
            </a:pathLst>
          </a:custGeom>
          <a:noFill/>
          <a:ln w="12700" cap="flat" cmpd="sng" algn="ctr">
            <a:solidFill>
              <a:schemeClr val="bg1">
                <a:lumMod val="6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/>
          <a:p>
            <a:pPr algn="ctr" defTabSz="1054735">
              <a:lnSpc>
                <a:spcPct val="120000"/>
              </a:lnSpc>
              <a:defRPr/>
            </a:pPr>
            <a:endParaRPr lang="zh-CN" altLang="en-US" sz="1155" kern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455395" y="2986020"/>
            <a:ext cx="5281210" cy="2200527"/>
            <a:chOff x="3455395" y="2986020"/>
            <a:chExt cx="5281210" cy="2200527"/>
          </a:xfrm>
        </p:grpSpPr>
        <p:grpSp>
          <p:nvGrpSpPr>
            <p:cNvPr id="7" name="Group 5"/>
            <p:cNvGrpSpPr/>
            <p:nvPr/>
          </p:nvGrpSpPr>
          <p:grpSpPr>
            <a:xfrm>
              <a:off x="3455395" y="2986020"/>
              <a:ext cx="5281210" cy="2200527"/>
              <a:chOff x="3960309" y="3165179"/>
              <a:chExt cx="4579147" cy="1908000"/>
            </a:xfrm>
          </p:grpSpPr>
          <p:sp>
            <p:nvSpPr>
              <p:cNvPr id="13" name="Freeform 17"/>
              <p:cNvSpPr>
                <a:spLocks noChangeAspect="1"/>
              </p:cNvSpPr>
              <p:nvPr/>
            </p:nvSpPr>
            <p:spPr bwMode="auto">
              <a:xfrm>
                <a:off x="6601270" y="3165179"/>
                <a:ext cx="1938186" cy="1908000"/>
              </a:xfrm>
              <a:custGeom>
                <a:avLst/>
                <a:gdLst>
                  <a:gd name="T0" fmla="*/ 145 w 145"/>
                  <a:gd name="T1" fmla="*/ 74 h 143"/>
                  <a:gd name="T2" fmla="*/ 133 w 145"/>
                  <a:gd name="T3" fmla="*/ 88 h 143"/>
                  <a:gd name="T4" fmla="*/ 8 w 145"/>
                  <a:gd name="T5" fmla="*/ 143 h 143"/>
                  <a:gd name="T6" fmla="*/ 2 w 145"/>
                  <a:gd name="T7" fmla="*/ 141 h 143"/>
                  <a:gd name="T8" fmla="*/ 0 w 145"/>
                  <a:gd name="T9" fmla="*/ 135 h 143"/>
                  <a:gd name="T10" fmla="*/ 6 w 145"/>
                  <a:gd name="T11" fmla="*/ 108 h 143"/>
                  <a:gd name="T12" fmla="*/ 50 w 145"/>
                  <a:gd name="T13" fmla="*/ 73 h 143"/>
                  <a:gd name="T14" fmla="*/ 21 w 145"/>
                  <a:gd name="T15" fmla="*/ 44 h 143"/>
                  <a:gd name="T16" fmla="*/ 29 w 145"/>
                  <a:gd name="T17" fmla="*/ 8 h 143"/>
                  <a:gd name="T18" fmla="*/ 36 w 145"/>
                  <a:gd name="T19" fmla="*/ 1 h 143"/>
                  <a:gd name="T20" fmla="*/ 44 w 145"/>
                  <a:gd name="T21" fmla="*/ 3 h 143"/>
                  <a:gd name="T22" fmla="*/ 138 w 145"/>
                  <a:gd name="T23" fmla="*/ 61 h 143"/>
                  <a:gd name="T24" fmla="*/ 145 w 145"/>
                  <a:gd name="T25" fmla="*/ 7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5" h="143">
                    <a:moveTo>
                      <a:pt x="145" y="74"/>
                    </a:moveTo>
                    <a:cubicBezTo>
                      <a:pt x="145" y="82"/>
                      <a:pt x="133" y="88"/>
                      <a:pt x="133" y="88"/>
                    </a:cubicBezTo>
                    <a:cubicBezTo>
                      <a:pt x="8" y="143"/>
                      <a:pt x="8" y="143"/>
                      <a:pt x="8" y="143"/>
                    </a:cubicBezTo>
                    <a:cubicBezTo>
                      <a:pt x="8" y="143"/>
                      <a:pt x="4" y="143"/>
                      <a:pt x="2" y="141"/>
                    </a:cubicBezTo>
                    <a:cubicBezTo>
                      <a:pt x="0" y="139"/>
                      <a:pt x="0" y="135"/>
                      <a:pt x="0" y="135"/>
                    </a:cubicBezTo>
                    <a:cubicBezTo>
                      <a:pt x="6" y="108"/>
                      <a:pt x="6" y="108"/>
                      <a:pt x="6" y="108"/>
                    </a:cubicBezTo>
                    <a:cubicBezTo>
                      <a:pt x="6" y="108"/>
                      <a:pt x="50" y="92"/>
                      <a:pt x="50" y="73"/>
                    </a:cubicBezTo>
                    <a:cubicBezTo>
                      <a:pt x="49" y="57"/>
                      <a:pt x="21" y="44"/>
                      <a:pt x="21" y="44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31" y="3"/>
                      <a:pt x="36" y="1"/>
                    </a:cubicBezTo>
                    <a:cubicBezTo>
                      <a:pt x="40" y="0"/>
                      <a:pt x="44" y="3"/>
                      <a:pt x="44" y="3"/>
                    </a:cubicBezTo>
                    <a:cubicBezTo>
                      <a:pt x="138" y="61"/>
                      <a:pt x="138" y="61"/>
                      <a:pt x="138" y="61"/>
                    </a:cubicBezTo>
                    <a:cubicBezTo>
                      <a:pt x="138" y="61"/>
                      <a:pt x="145" y="65"/>
                      <a:pt x="145" y="74"/>
                    </a:cubicBezTo>
                    <a:close/>
                  </a:path>
                </a:pathLst>
              </a:custGeom>
              <a:solidFill>
                <a:srgbClr val="9BBD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6412" tIns="48205" rIns="96412" bIns="48205" numCol="1" spcCol="0" rtlCol="0" fromWordArt="0" anchor="ctr" anchorCtr="0" forceAA="0" compatLnSpc="1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Freeform 17"/>
              <p:cNvSpPr/>
              <p:nvPr/>
            </p:nvSpPr>
            <p:spPr bwMode="auto">
              <a:xfrm>
                <a:off x="5601916" y="3404365"/>
                <a:ext cx="1481733" cy="1458656"/>
              </a:xfrm>
              <a:custGeom>
                <a:avLst/>
                <a:gdLst>
                  <a:gd name="T0" fmla="*/ 145 w 145"/>
                  <a:gd name="T1" fmla="*/ 74 h 143"/>
                  <a:gd name="T2" fmla="*/ 133 w 145"/>
                  <a:gd name="T3" fmla="*/ 88 h 143"/>
                  <a:gd name="T4" fmla="*/ 8 w 145"/>
                  <a:gd name="T5" fmla="*/ 143 h 143"/>
                  <a:gd name="T6" fmla="*/ 2 w 145"/>
                  <a:gd name="T7" fmla="*/ 141 h 143"/>
                  <a:gd name="T8" fmla="*/ 0 w 145"/>
                  <a:gd name="T9" fmla="*/ 135 h 143"/>
                  <a:gd name="T10" fmla="*/ 6 w 145"/>
                  <a:gd name="T11" fmla="*/ 108 h 143"/>
                  <a:gd name="T12" fmla="*/ 50 w 145"/>
                  <a:gd name="T13" fmla="*/ 73 h 143"/>
                  <a:gd name="T14" fmla="*/ 21 w 145"/>
                  <a:gd name="T15" fmla="*/ 44 h 143"/>
                  <a:gd name="T16" fmla="*/ 29 w 145"/>
                  <a:gd name="T17" fmla="*/ 8 h 143"/>
                  <a:gd name="T18" fmla="*/ 36 w 145"/>
                  <a:gd name="T19" fmla="*/ 1 h 143"/>
                  <a:gd name="T20" fmla="*/ 44 w 145"/>
                  <a:gd name="T21" fmla="*/ 3 h 143"/>
                  <a:gd name="T22" fmla="*/ 138 w 145"/>
                  <a:gd name="T23" fmla="*/ 61 h 143"/>
                  <a:gd name="T24" fmla="*/ 145 w 145"/>
                  <a:gd name="T25" fmla="*/ 7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5" h="143">
                    <a:moveTo>
                      <a:pt x="145" y="74"/>
                    </a:moveTo>
                    <a:cubicBezTo>
                      <a:pt x="145" y="82"/>
                      <a:pt x="133" y="88"/>
                      <a:pt x="133" y="88"/>
                    </a:cubicBezTo>
                    <a:cubicBezTo>
                      <a:pt x="8" y="143"/>
                      <a:pt x="8" y="143"/>
                      <a:pt x="8" y="143"/>
                    </a:cubicBezTo>
                    <a:cubicBezTo>
                      <a:pt x="8" y="143"/>
                      <a:pt x="4" y="143"/>
                      <a:pt x="2" y="141"/>
                    </a:cubicBezTo>
                    <a:cubicBezTo>
                      <a:pt x="0" y="139"/>
                      <a:pt x="0" y="135"/>
                      <a:pt x="0" y="135"/>
                    </a:cubicBezTo>
                    <a:cubicBezTo>
                      <a:pt x="6" y="108"/>
                      <a:pt x="6" y="108"/>
                      <a:pt x="6" y="108"/>
                    </a:cubicBezTo>
                    <a:cubicBezTo>
                      <a:pt x="6" y="108"/>
                      <a:pt x="50" y="92"/>
                      <a:pt x="50" y="73"/>
                    </a:cubicBezTo>
                    <a:cubicBezTo>
                      <a:pt x="49" y="57"/>
                      <a:pt x="21" y="44"/>
                      <a:pt x="21" y="44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31" y="3"/>
                      <a:pt x="36" y="1"/>
                    </a:cubicBezTo>
                    <a:cubicBezTo>
                      <a:pt x="40" y="0"/>
                      <a:pt x="44" y="3"/>
                      <a:pt x="44" y="3"/>
                    </a:cubicBezTo>
                    <a:cubicBezTo>
                      <a:pt x="138" y="61"/>
                      <a:pt x="138" y="61"/>
                      <a:pt x="138" y="61"/>
                    </a:cubicBezTo>
                    <a:cubicBezTo>
                      <a:pt x="138" y="61"/>
                      <a:pt x="145" y="65"/>
                      <a:pt x="145" y="74"/>
                    </a:cubicBezTo>
                    <a:close/>
                  </a:path>
                </a:pathLst>
              </a:custGeom>
              <a:solidFill>
                <a:srgbClr val="C9E0F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6412" tIns="48205" rIns="96412" bIns="48205" numCol="1" spcCol="0" rtlCol="0" fromWordArt="0" anchor="ctr" anchorCtr="0" forceAA="0" compatLnSpc="1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5" name="Freeform 18"/>
              <p:cNvSpPr/>
              <p:nvPr/>
            </p:nvSpPr>
            <p:spPr bwMode="auto">
              <a:xfrm>
                <a:off x="4682222" y="3523355"/>
                <a:ext cx="1295485" cy="1265818"/>
              </a:xfrm>
              <a:custGeom>
                <a:avLst/>
                <a:gdLst>
                  <a:gd name="T0" fmla="*/ 127 w 127"/>
                  <a:gd name="T1" fmla="*/ 64 h 124"/>
                  <a:gd name="T2" fmla="*/ 117 w 127"/>
                  <a:gd name="T3" fmla="*/ 76 h 124"/>
                  <a:gd name="T4" fmla="*/ 8 w 127"/>
                  <a:gd name="T5" fmla="*/ 124 h 124"/>
                  <a:gd name="T6" fmla="*/ 2 w 127"/>
                  <a:gd name="T7" fmla="*/ 123 h 124"/>
                  <a:gd name="T8" fmla="*/ 1 w 127"/>
                  <a:gd name="T9" fmla="*/ 118 h 124"/>
                  <a:gd name="T10" fmla="*/ 6 w 127"/>
                  <a:gd name="T11" fmla="*/ 94 h 124"/>
                  <a:gd name="T12" fmla="*/ 39 w 127"/>
                  <a:gd name="T13" fmla="*/ 62 h 124"/>
                  <a:gd name="T14" fmla="*/ 19 w 127"/>
                  <a:gd name="T15" fmla="*/ 38 h 124"/>
                  <a:gd name="T16" fmla="*/ 26 w 127"/>
                  <a:gd name="T17" fmla="*/ 6 h 124"/>
                  <a:gd name="T18" fmla="*/ 32 w 127"/>
                  <a:gd name="T19" fmla="*/ 1 h 124"/>
                  <a:gd name="T20" fmla="*/ 39 w 127"/>
                  <a:gd name="T21" fmla="*/ 2 h 124"/>
                  <a:gd name="T22" fmla="*/ 121 w 127"/>
                  <a:gd name="T23" fmla="*/ 52 h 124"/>
                  <a:gd name="T24" fmla="*/ 127 w 127"/>
                  <a:gd name="T25" fmla="*/ 6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24">
                    <a:moveTo>
                      <a:pt x="127" y="64"/>
                    </a:moveTo>
                    <a:cubicBezTo>
                      <a:pt x="127" y="71"/>
                      <a:pt x="117" y="76"/>
                      <a:pt x="117" y="76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24"/>
                      <a:pt x="4" y="124"/>
                      <a:pt x="2" y="123"/>
                    </a:cubicBezTo>
                    <a:cubicBezTo>
                      <a:pt x="0" y="121"/>
                      <a:pt x="1" y="118"/>
                      <a:pt x="1" y="118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6" y="94"/>
                      <a:pt x="39" y="81"/>
                      <a:pt x="39" y="62"/>
                    </a:cubicBezTo>
                    <a:cubicBezTo>
                      <a:pt x="40" y="48"/>
                      <a:pt x="19" y="38"/>
                      <a:pt x="19" y="38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6"/>
                      <a:pt x="28" y="2"/>
                      <a:pt x="32" y="1"/>
                    </a:cubicBezTo>
                    <a:cubicBezTo>
                      <a:pt x="36" y="0"/>
                      <a:pt x="39" y="2"/>
                      <a:pt x="39" y="2"/>
                    </a:cubicBezTo>
                    <a:cubicBezTo>
                      <a:pt x="121" y="52"/>
                      <a:pt x="121" y="52"/>
                      <a:pt x="121" y="52"/>
                    </a:cubicBezTo>
                    <a:cubicBezTo>
                      <a:pt x="121" y="52"/>
                      <a:pt x="127" y="57"/>
                      <a:pt x="127" y="64"/>
                    </a:cubicBezTo>
                    <a:close/>
                  </a:path>
                </a:pathLst>
              </a:custGeom>
              <a:solidFill>
                <a:srgbClr val="9BBDD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6412" tIns="48205" rIns="96412" bIns="48205" numCol="1" spcCol="0" rtlCol="0" fromWordArt="0" anchor="ctr" anchorCtr="0" forceAA="0" compatLnSpc="1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19"/>
              <p:cNvSpPr/>
              <p:nvPr/>
            </p:nvSpPr>
            <p:spPr bwMode="auto">
              <a:xfrm>
                <a:off x="3960309" y="3649946"/>
                <a:ext cx="1028477" cy="1041662"/>
              </a:xfrm>
              <a:custGeom>
                <a:avLst/>
                <a:gdLst>
                  <a:gd name="T0" fmla="*/ 15 w 101"/>
                  <a:gd name="T1" fmla="*/ 31 h 102"/>
                  <a:gd name="T2" fmla="*/ 21 w 101"/>
                  <a:gd name="T3" fmla="*/ 5 h 102"/>
                  <a:gd name="T4" fmla="*/ 26 w 101"/>
                  <a:gd name="T5" fmla="*/ 1 h 102"/>
                  <a:gd name="T6" fmla="*/ 32 w 101"/>
                  <a:gd name="T7" fmla="*/ 2 h 102"/>
                  <a:gd name="T8" fmla="*/ 95 w 101"/>
                  <a:gd name="T9" fmla="*/ 41 h 102"/>
                  <a:gd name="T10" fmla="*/ 101 w 101"/>
                  <a:gd name="T11" fmla="*/ 51 h 102"/>
                  <a:gd name="T12" fmla="*/ 94 w 101"/>
                  <a:gd name="T13" fmla="*/ 63 h 102"/>
                  <a:gd name="T14" fmla="*/ 6 w 101"/>
                  <a:gd name="T15" fmla="*/ 102 h 102"/>
                  <a:gd name="T16" fmla="*/ 2 w 101"/>
                  <a:gd name="T17" fmla="*/ 101 h 102"/>
                  <a:gd name="T18" fmla="*/ 0 w 101"/>
                  <a:gd name="T19" fmla="*/ 97 h 102"/>
                  <a:gd name="T20" fmla="*/ 5 w 101"/>
                  <a:gd name="T21" fmla="*/ 77 h 102"/>
                  <a:gd name="T22" fmla="*/ 15 w 101"/>
                  <a:gd name="T23" fmla="*/ 3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1" h="102">
                    <a:moveTo>
                      <a:pt x="15" y="31"/>
                    </a:move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2" y="2"/>
                      <a:pt x="26" y="1"/>
                    </a:cubicBezTo>
                    <a:cubicBezTo>
                      <a:pt x="29" y="0"/>
                      <a:pt x="32" y="2"/>
                      <a:pt x="32" y="2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95" y="41"/>
                      <a:pt x="101" y="46"/>
                      <a:pt x="101" y="51"/>
                    </a:cubicBezTo>
                    <a:cubicBezTo>
                      <a:pt x="101" y="60"/>
                      <a:pt x="94" y="63"/>
                      <a:pt x="94" y="63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6" y="102"/>
                      <a:pt x="3" y="102"/>
                      <a:pt x="2" y="101"/>
                    </a:cubicBezTo>
                    <a:cubicBezTo>
                      <a:pt x="0" y="99"/>
                      <a:pt x="0" y="97"/>
                      <a:pt x="0" y="97"/>
                    </a:cubicBezTo>
                    <a:cubicBezTo>
                      <a:pt x="5" y="77"/>
                      <a:pt x="5" y="77"/>
                      <a:pt x="5" y="77"/>
                    </a:cubicBezTo>
                    <a:lnTo>
                      <a:pt x="15" y="31"/>
                    </a:lnTo>
                    <a:close/>
                  </a:path>
                </a:pathLst>
              </a:custGeom>
              <a:solidFill>
                <a:srgbClr val="C9E0F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6412" tIns="48205" rIns="96412" bIns="48205" numCol="1" spcCol="0" rtlCol="0" fromWordArt="0" anchor="ctr" anchorCtr="0" forceAA="0" compatLnSpc="1">
                <a:noAutofit/>
              </a:bodyPr>
              <a:lstStyle/>
              <a:p>
                <a:pPr algn="ctr">
                  <a:lnSpc>
                    <a:spcPct val="120000"/>
                  </a:lnSpc>
                </a:pPr>
                <a:endParaRPr lang="zh-CN" altLang="en-US" sz="2000" kern="0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3967367" y="3963888"/>
              <a:ext cx="3963681" cy="337652"/>
              <a:chOff x="3967367" y="3963888"/>
              <a:chExt cx="3963681" cy="337652"/>
            </a:xfrm>
          </p:grpSpPr>
          <p:sp>
            <p:nvSpPr>
              <p:cNvPr id="9" name="Freeform 6"/>
              <p:cNvSpPr>
                <a:spLocks noChangeAspect="1" noEditPoints="1"/>
              </p:cNvSpPr>
              <p:nvPr/>
            </p:nvSpPr>
            <p:spPr bwMode="auto">
              <a:xfrm>
                <a:off x="3967367" y="3989503"/>
                <a:ext cx="261706" cy="278781"/>
              </a:xfrm>
              <a:custGeom>
                <a:avLst/>
                <a:gdLst>
                  <a:gd name="T0" fmla="*/ 67 w 376"/>
                  <a:gd name="T1" fmla="*/ 3 h 401"/>
                  <a:gd name="T2" fmla="*/ 62 w 376"/>
                  <a:gd name="T3" fmla="*/ 3 h 401"/>
                  <a:gd name="T4" fmla="*/ 0 w 376"/>
                  <a:gd name="T5" fmla="*/ 159 h 401"/>
                  <a:gd name="T6" fmla="*/ 65 w 376"/>
                  <a:gd name="T7" fmla="*/ 223 h 401"/>
                  <a:gd name="T8" fmla="*/ 129 w 376"/>
                  <a:gd name="T9" fmla="*/ 159 h 401"/>
                  <a:gd name="T10" fmla="*/ 67 w 376"/>
                  <a:gd name="T11" fmla="*/ 3 h 401"/>
                  <a:gd name="T12" fmla="*/ 313 w 376"/>
                  <a:gd name="T13" fmla="*/ 3 h 401"/>
                  <a:gd name="T14" fmla="*/ 309 w 376"/>
                  <a:gd name="T15" fmla="*/ 3 h 401"/>
                  <a:gd name="T16" fmla="*/ 246 w 376"/>
                  <a:gd name="T17" fmla="*/ 159 h 401"/>
                  <a:gd name="T18" fmla="*/ 311 w 376"/>
                  <a:gd name="T19" fmla="*/ 223 h 401"/>
                  <a:gd name="T20" fmla="*/ 376 w 376"/>
                  <a:gd name="T21" fmla="*/ 159 h 401"/>
                  <a:gd name="T22" fmla="*/ 313 w 376"/>
                  <a:gd name="T23" fmla="*/ 3 h 401"/>
                  <a:gd name="T24" fmla="*/ 185 w 376"/>
                  <a:gd name="T25" fmla="*/ 180 h 401"/>
                  <a:gd name="T26" fmla="*/ 123 w 376"/>
                  <a:gd name="T27" fmla="*/ 337 h 401"/>
                  <a:gd name="T28" fmla="*/ 188 w 376"/>
                  <a:gd name="T29" fmla="*/ 401 h 401"/>
                  <a:gd name="T30" fmla="*/ 253 w 376"/>
                  <a:gd name="T31" fmla="*/ 337 h 401"/>
                  <a:gd name="T32" fmla="*/ 190 w 376"/>
                  <a:gd name="T33" fmla="*/ 180 h 401"/>
                  <a:gd name="T34" fmla="*/ 185 w 376"/>
                  <a:gd name="T35" fmla="*/ 18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76" h="401">
                    <a:moveTo>
                      <a:pt x="67" y="3"/>
                    </a:moveTo>
                    <a:cubicBezTo>
                      <a:pt x="67" y="0"/>
                      <a:pt x="62" y="0"/>
                      <a:pt x="62" y="3"/>
                    </a:cubicBezTo>
                    <a:cubicBezTo>
                      <a:pt x="52" y="85"/>
                      <a:pt x="0" y="102"/>
                      <a:pt x="0" y="159"/>
                    </a:cubicBezTo>
                    <a:cubicBezTo>
                      <a:pt x="0" y="195"/>
                      <a:pt x="29" y="223"/>
                      <a:pt x="65" y="223"/>
                    </a:cubicBezTo>
                    <a:cubicBezTo>
                      <a:pt x="100" y="223"/>
                      <a:pt x="129" y="195"/>
                      <a:pt x="129" y="159"/>
                    </a:cubicBezTo>
                    <a:cubicBezTo>
                      <a:pt x="129" y="102"/>
                      <a:pt x="77" y="85"/>
                      <a:pt x="67" y="3"/>
                    </a:cubicBezTo>
                    <a:close/>
                    <a:moveTo>
                      <a:pt x="313" y="3"/>
                    </a:moveTo>
                    <a:cubicBezTo>
                      <a:pt x="313" y="0"/>
                      <a:pt x="309" y="0"/>
                      <a:pt x="309" y="3"/>
                    </a:cubicBezTo>
                    <a:cubicBezTo>
                      <a:pt x="298" y="85"/>
                      <a:pt x="246" y="102"/>
                      <a:pt x="246" y="159"/>
                    </a:cubicBezTo>
                    <a:cubicBezTo>
                      <a:pt x="246" y="195"/>
                      <a:pt x="276" y="223"/>
                      <a:pt x="311" y="223"/>
                    </a:cubicBezTo>
                    <a:cubicBezTo>
                      <a:pt x="346" y="223"/>
                      <a:pt x="376" y="195"/>
                      <a:pt x="376" y="159"/>
                    </a:cubicBezTo>
                    <a:cubicBezTo>
                      <a:pt x="376" y="102"/>
                      <a:pt x="324" y="85"/>
                      <a:pt x="313" y="3"/>
                    </a:cubicBezTo>
                    <a:close/>
                    <a:moveTo>
                      <a:pt x="185" y="180"/>
                    </a:moveTo>
                    <a:cubicBezTo>
                      <a:pt x="175" y="263"/>
                      <a:pt x="123" y="280"/>
                      <a:pt x="123" y="337"/>
                    </a:cubicBezTo>
                    <a:cubicBezTo>
                      <a:pt x="123" y="372"/>
                      <a:pt x="153" y="401"/>
                      <a:pt x="188" y="401"/>
                    </a:cubicBezTo>
                    <a:cubicBezTo>
                      <a:pt x="223" y="401"/>
                      <a:pt x="253" y="372"/>
                      <a:pt x="253" y="337"/>
                    </a:cubicBezTo>
                    <a:cubicBezTo>
                      <a:pt x="253" y="280"/>
                      <a:pt x="200" y="263"/>
                      <a:pt x="190" y="180"/>
                    </a:cubicBezTo>
                    <a:cubicBezTo>
                      <a:pt x="190" y="178"/>
                      <a:pt x="186" y="178"/>
                      <a:pt x="185" y="18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05461" tIns="52729" rIns="105461" bIns="52729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075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" name="Freeform 11"/>
              <p:cNvSpPr>
                <a:spLocks noChangeAspect="1" noEditPoints="1"/>
              </p:cNvSpPr>
              <p:nvPr/>
            </p:nvSpPr>
            <p:spPr bwMode="auto">
              <a:xfrm>
                <a:off x="4920605" y="3963888"/>
                <a:ext cx="337297" cy="337652"/>
              </a:xfrm>
              <a:custGeom>
                <a:avLst/>
                <a:gdLst>
                  <a:gd name="T0" fmla="*/ 360 w 400"/>
                  <a:gd name="T1" fmla="*/ 184 h 400"/>
                  <a:gd name="T2" fmla="*/ 360 w 400"/>
                  <a:gd name="T3" fmla="*/ 216 h 400"/>
                  <a:gd name="T4" fmla="*/ 400 w 400"/>
                  <a:gd name="T5" fmla="*/ 200 h 400"/>
                  <a:gd name="T6" fmla="*/ 200 w 400"/>
                  <a:gd name="T7" fmla="*/ 90 h 400"/>
                  <a:gd name="T8" fmla="*/ 200 w 400"/>
                  <a:gd name="T9" fmla="*/ 310 h 400"/>
                  <a:gd name="T10" fmla="*/ 200 w 400"/>
                  <a:gd name="T11" fmla="*/ 90 h 400"/>
                  <a:gd name="T12" fmla="*/ 120 w 400"/>
                  <a:gd name="T13" fmla="*/ 200 h 400"/>
                  <a:gd name="T14" fmla="*/ 280 w 400"/>
                  <a:gd name="T15" fmla="*/ 200 h 400"/>
                  <a:gd name="T16" fmla="*/ 59 w 400"/>
                  <a:gd name="T17" fmla="*/ 200 h 400"/>
                  <a:gd name="T18" fmla="*/ 20 w 400"/>
                  <a:gd name="T19" fmla="*/ 184 h 400"/>
                  <a:gd name="T20" fmla="*/ 20 w 400"/>
                  <a:gd name="T21" fmla="*/ 216 h 400"/>
                  <a:gd name="T22" fmla="*/ 59 w 400"/>
                  <a:gd name="T23" fmla="*/ 200 h 400"/>
                  <a:gd name="T24" fmla="*/ 216 w 400"/>
                  <a:gd name="T25" fmla="*/ 40 h 400"/>
                  <a:gd name="T26" fmla="*/ 200 w 400"/>
                  <a:gd name="T27" fmla="*/ 0 h 400"/>
                  <a:gd name="T28" fmla="*/ 184 w 400"/>
                  <a:gd name="T29" fmla="*/ 40 h 400"/>
                  <a:gd name="T30" fmla="*/ 200 w 400"/>
                  <a:gd name="T31" fmla="*/ 340 h 400"/>
                  <a:gd name="T32" fmla="*/ 184 w 400"/>
                  <a:gd name="T33" fmla="*/ 380 h 400"/>
                  <a:gd name="T34" fmla="*/ 216 w 400"/>
                  <a:gd name="T35" fmla="*/ 380 h 400"/>
                  <a:gd name="T36" fmla="*/ 200 w 400"/>
                  <a:gd name="T37" fmla="*/ 340 h 400"/>
                  <a:gd name="T38" fmla="*/ 350 w 400"/>
                  <a:gd name="T39" fmla="*/ 50 h 400"/>
                  <a:gd name="T40" fmla="*/ 310 w 400"/>
                  <a:gd name="T41" fmla="*/ 67 h 400"/>
                  <a:gd name="T42" fmla="*/ 333 w 400"/>
                  <a:gd name="T43" fmla="*/ 89 h 400"/>
                  <a:gd name="T44" fmla="*/ 66 w 400"/>
                  <a:gd name="T45" fmla="*/ 311 h 400"/>
                  <a:gd name="T46" fmla="*/ 50 w 400"/>
                  <a:gd name="T47" fmla="*/ 350 h 400"/>
                  <a:gd name="T48" fmla="*/ 89 w 400"/>
                  <a:gd name="T49" fmla="*/ 333 h 400"/>
                  <a:gd name="T50" fmla="*/ 66 w 400"/>
                  <a:gd name="T51" fmla="*/ 311 h 400"/>
                  <a:gd name="T52" fmla="*/ 50 w 400"/>
                  <a:gd name="T53" fmla="*/ 50 h 400"/>
                  <a:gd name="T54" fmla="*/ 66 w 400"/>
                  <a:gd name="T55" fmla="*/ 89 h 400"/>
                  <a:gd name="T56" fmla="*/ 89 w 400"/>
                  <a:gd name="T57" fmla="*/ 67 h 400"/>
                  <a:gd name="T58" fmla="*/ 310 w 400"/>
                  <a:gd name="T59" fmla="*/ 333 h 400"/>
                  <a:gd name="T60" fmla="*/ 350 w 400"/>
                  <a:gd name="T61" fmla="*/ 350 h 400"/>
                  <a:gd name="T62" fmla="*/ 333 w 400"/>
                  <a:gd name="T63" fmla="*/ 311 h 400"/>
                  <a:gd name="T64" fmla="*/ 310 w 400"/>
                  <a:gd name="T65" fmla="*/ 333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0" h="400">
                    <a:moveTo>
                      <a:pt x="380" y="184"/>
                    </a:moveTo>
                    <a:cubicBezTo>
                      <a:pt x="376" y="184"/>
                      <a:pt x="364" y="184"/>
                      <a:pt x="360" y="184"/>
                    </a:cubicBezTo>
                    <a:cubicBezTo>
                      <a:pt x="349" y="184"/>
                      <a:pt x="340" y="191"/>
                      <a:pt x="340" y="200"/>
                    </a:cubicBezTo>
                    <a:cubicBezTo>
                      <a:pt x="340" y="209"/>
                      <a:pt x="349" y="216"/>
                      <a:pt x="360" y="216"/>
                    </a:cubicBezTo>
                    <a:cubicBezTo>
                      <a:pt x="364" y="216"/>
                      <a:pt x="376" y="216"/>
                      <a:pt x="380" y="216"/>
                    </a:cubicBezTo>
                    <a:cubicBezTo>
                      <a:pt x="391" y="216"/>
                      <a:pt x="400" y="209"/>
                      <a:pt x="400" y="200"/>
                    </a:cubicBezTo>
                    <a:cubicBezTo>
                      <a:pt x="400" y="191"/>
                      <a:pt x="391" y="184"/>
                      <a:pt x="380" y="184"/>
                    </a:cubicBezTo>
                    <a:close/>
                    <a:moveTo>
                      <a:pt x="200" y="90"/>
                    </a:moveTo>
                    <a:cubicBezTo>
                      <a:pt x="139" y="90"/>
                      <a:pt x="90" y="139"/>
                      <a:pt x="90" y="200"/>
                    </a:cubicBezTo>
                    <a:cubicBezTo>
                      <a:pt x="90" y="261"/>
                      <a:pt x="139" y="310"/>
                      <a:pt x="200" y="310"/>
                    </a:cubicBezTo>
                    <a:cubicBezTo>
                      <a:pt x="261" y="310"/>
                      <a:pt x="310" y="261"/>
                      <a:pt x="310" y="200"/>
                    </a:cubicBezTo>
                    <a:cubicBezTo>
                      <a:pt x="310" y="139"/>
                      <a:pt x="261" y="90"/>
                      <a:pt x="200" y="90"/>
                    </a:cubicBezTo>
                    <a:close/>
                    <a:moveTo>
                      <a:pt x="200" y="280"/>
                    </a:moveTo>
                    <a:cubicBezTo>
                      <a:pt x="156" y="280"/>
                      <a:pt x="120" y="244"/>
                      <a:pt x="120" y="200"/>
                    </a:cubicBezTo>
                    <a:cubicBezTo>
                      <a:pt x="120" y="156"/>
                      <a:pt x="156" y="120"/>
                      <a:pt x="200" y="120"/>
                    </a:cubicBezTo>
                    <a:cubicBezTo>
                      <a:pt x="244" y="120"/>
                      <a:pt x="280" y="156"/>
                      <a:pt x="280" y="200"/>
                    </a:cubicBezTo>
                    <a:cubicBezTo>
                      <a:pt x="280" y="244"/>
                      <a:pt x="244" y="280"/>
                      <a:pt x="200" y="280"/>
                    </a:cubicBezTo>
                    <a:close/>
                    <a:moveTo>
                      <a:pt x="59" y="200"/>
                    </a:moveTo>
                    <a:cubicBezTo>
                      <a:pt x="59" y="191"/>
                      <a:pt x="51" y="184"/>
                      <a:pt x="40" y="184"/>
                    </a:cubicBezTo>
                    <a:cubicBezTo>
                      <a:pt x="36" y="184"/>
                      <a:pt x="23" y="184"/>
                      <a:pt x="20" y="184"/>
                    </a:cubicBezTo>
                    <a:cubicBezTo>
                      <a:pt x="9" y="184"/>
                      <a:pt x="0" y="191"/>
                      <a:pt x="0" y="200"/>
                    </a:cubicBezTo>
                    <a:cubicBezTo>
                      <a:pt x="0" y="209"/>
                      <a:pt x="9" y="216"/>
                      <a:pt x="20" y="216"/>
                    </a:cubicBezTo>
                    <a:cubicBezTo>
                      <a:pt x="23" y="216"/>
                      <a:pt x="36" y="216"/>
                      <a:pt x="40" y="216"/>
                    </a:cubicBezTo>
                    <a:cubicBezTo>
                      <a:pt x="51" y="216"/>
                      <a:pt x="59" y="209"/>
                      <a:pt x="59" y="200"/>
                    </a:cubicBezTo>
                    <a:close/>
                    <a:moveTo>
                      <a:pt x="200" y="60"/>
                    </a:moveTo>
                    <a:cubicBezTo>
                      <a:pt x="209" y="60"/>
                      <a:pt x="216" y="51"/>
                      <a:pt x="216" y="40"/>
                    </a:cubicBezTo>
                    <a:cubicBezTo>
                      <a:pt x="216" y="36"/>
                      <a:pt x="216" y="24"/>
                      <a:pt x="216" y="20"/>
                    </a:cubicBezTo>
                    <a:cubicBezTo>
                      <a:pt x="216" y="9"/>
                      <a:pt x="209" y="0"/>
                      <a:pt x="200" y="0"/>
                    </a:cubicBezTo>
                    <a:cubicBezTo>
                      <a:pt x="191" y="0"/>
                      <a:pt x="184" y="9"/>
                      <a:pt x="184" y="20"/>
                    </a:cubicBezTo>
                    <a:cubicBezTo>
                      <a:pt x="184" y="24"/>
                      <a:pt x="184" y="36"/>
                      <a:pt x="184" y="40"/>
                    </a:cubicBezTo>
                    <a:cubicBezTo>
                      <a:pt x="184" y="51"/>
                      <a:pt x="191" y="60"/>
                      <a:pt x="200" y="60"/>
                    </a:cubicBezTo>
                    <a:close/>
                    <a:moveTo>
                      <a:pt x="200" y="340"/>
                    </a:moveTo>
                    <a:cubicBezTo>
                      <a:pt x="191" y="340"/>
                      <a:pt x="184" y="349"/>
                      <a:pt x="184" y="360"/>
                    </a:cubicBezTo>
                    <a:cubicBezTo>
                      <a:pt x="184" y="364"/>
                      <a:pt x="184" y="376"/>
                      <a:pt x="184" y="380"/>
                    </a:cubicBezTo>
                    <a:cubicBezTo>
                      <a:pt x="184" y="391"/>
                      <a:pt x="191" y="400"/>
                      <a:pt x="200" y="400"/>
                    </a:cubicBezTo>
                    <a:cubicBezTo>
                      <a:pt x="209" y="400"/>
                      <a:pt x="216" y="391"/>
                      <a:pt x="216" y="380"/>
                    </a:cubicBezTo>
                    <a:cubicBezTo>
                      <a:pt x="216" y="376"/>
                      <a:pt x="216" y="364"/>
                      <a:pt x="216" y="360"/>
                    </a:cubicBezTo>
                    <a:cubicBezTo>
                      <a:pt x="216" y="349"/>
                      <a:pt x="209" y="340"/>
                      <a:pt x="200" y="340"/>
                    </a:cubicBezTo>
                    <a:close/>
                    <a:moveTo>
                      <a:pt x="347" y="75"/>
                    </a:moveTo>
                    <a:cubicBezTo>
                      <a:pt x="355" y="67"/>
                      <a:pt x="356" y="56"/>
                      <a:pt x="350" y="50"/>
                    </a:cubicBezTo>
                    <a:cubicBezTo>
                      <a:pt x="344" y="44"/>
                      <a:pt x="332" y="45"/>
                      <a:pt x="324" y="53"/>
                    </a:cubicBezTo>
                    <a:cubicBezTo>
                      <a:pt x="322" y="55"/>
                      <a:pt x="313" y="64"/>
                      <a:pt x="310" y="67"/>
                    </a:cubicBezTo>
                    <a:cubicBezTo>
                      <a:pt x="303" y="74"/>
                      <a:pt x="301" y="86"/>
                      <a:pt x="308" y="92"/>
                    </a:cubicBezTo>
                    <a:cubicBezTo>
                      <a:pt x="314" y="98"/>
                      <a:pt x="325" y="97"/>
                      <a:pt x="333" y="89"/>
                    </a:cubicBezTo>
                    <a:cubicBezTo>
                      <a:pt x="335" y="87"/>
                      <a:pt x="345" y="77"/>
                      <a:pt x="347" y="75"/>
                    </a:cubicBezTo>
                    <a:close/>
                    <a:moveTo>
                      <a:pt x="66" y="311"/>
                    </a:moveTo>
                    <a:cubicBezTo>
                      <a:pt x="64" y="313"/>
                      <a:pt x="55" y="322"/>
                      <a:pt x="52" y="325"/>
                    </a:cubicBezTo>
                    <a:cubicBezTo>
                      <a:pt x="45" y="332"/>
                      <a:pt x="43" y="344"/>
                      <a:pt x="50" y="350"/>
                    </a:cubicBezTo>
                    <a:cubicBezTo>
                      <a:pt x="56" y="356"/>
                      <a:pt x="67" y="355"/>
                      <a:pt x="75" y="347"/>
                    </a:cubicBezTo>
                    <a:cubicBezTo>
                      <a:pt x="77" y="345"/>
                      <a:pt x="87" y="335"/>
                      <a:pt x="89" y="333"/>
                    </a:cubicBezTo>
                    <a:cubicBezTo>
                      <a:pt x="97" y="325"/>
                      <a:pt x="98" y="314"/>
                      <a:pt x="92" y="308"/>
                    </a:cubicBezTo>
                    <a:cubicBezTo>
                      <a:pt x="86" y="302"/>
                      <a:pt x="74" y="303"/>
                      <a:pt x="66" y="311"/>
                    </a:cubicBezTo>
                    <a:close/>
                    <a:moveTo>
                      <a:pt x="75" y="53"/>
                    </a:moveTo>
                    <a:cubicBezTo>
                      <a:pt x="67" y="45"/>
                      <a:pt x="56" y="44"/>
                      <a:pt x="50" y="50"/>
                    </a:cubicBezTo>
                    <a:cubicBezTo>
                      <a:pt x="43" y="56"/>
                      <a:pt x="45" y="67"/>
                      <a:pt x="52" y="75"/>
                    </a:cubicBezTo>
                    <a:cubicBezTo>
                      <a:pt x="55" y="77"/>
                      <a:pt x="64" y="87"/>
                      <a:pt x="66" y="89"/>
                    </a:cubicBezTo>
                    <a:cubicBezTo>
                      <a:pt x="74" y="97"/>
                      <a:pt x="86" y="98"/>
                      <a:pt x="92" y="92"/>
                    </a:cubicBezTo>
                    <a:cubicBezTo>
                      <a:pt x="98" y="86"/>
                      <a:pt x="97" y="74"/>
                      <a:pt x="89" y="67"/>
                    </a:cubicBezTo>
                    <a:cubicBezTo>
                      <a:pt x="87" y="64"/>
                      <a:pt x="77" y="55"/>
                      <a:pt x="75" y="53"/>
                    </a:cubicBezTo>
                    <a:close/>
                    <a:moveTo>
                      <a:pt x="310" y="333"/>
                    </a:moveTo>
                    <a:cubicBezTo>
                      <a:pt x="313" y="335"/>
                      <a:pt x="322" y="345"/>
                      <a:pt x="324" y="347"/>
                    </a:cubicBezTo>
                    <a:cubicBezTo>
                      <a:pt x="332" y="355"/>
                      <a:pt x="344" y="356"/>
                      <a:pt x="350" y="350"/>
                    </a:cubicBezTo>
                    <a:cubicBezTo>
                      <a:pt x="356" y="344"/>
                      <a:pt x="355" y="332"/>
                      <a:pt x="347" y="325"/>
                    </a:cubicBezTo>
                    <a:cubicBezTo>
                      <a:pt x="345" y="322"/>
                      <a:pt x="335" y="313"/>
                      <a:pt x="333" y="311"/>
                    </a:cubicBezTo>
                    <a:cubicBezTo>
                      <a:pt x="325" y="303"/>
                      <a:pt x="314" y="302"/>
                      <a:pt x="308" y="308"/>
                    </a:cubicBezTo>
                    <a:cubicBezTo>
                      <a:pt x="301" y="314"/>
                      <a:pt x="303" y="325"/>
                      <a:pt x="310" y="3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05461" tIns="52729" rIns="105461" bIns="52729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075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21"/>
              <p:cNvSpPr>
                <a:spLocks noChangeAspect="1" noEditPoints="1"/>
              </p:cNvSpPr>
              <p:nvPr/>
            </p:nvSpPr>
            <p:spPr bwMode="auto">
              <a:xfrm>
                <a:off x="6193699" y="3978425"/>
                <a:ext cx="293862" cy="294789"/>
              </a:xfrm>
              <a:custGeom>
                <a:avLst/>
                <a:gdLst>
                  <a:gd name="T0" fmla="*/ 390 w 403"/>
                  <a:gd name="T1" fmla="*/ 150 h 404"/>
                  <a:gd name="T2" fmla="*/ 241 w 403"/>
                  <a:gd name="T3" fmla="*/ 110 h 404"/>
                  <a:gd name="T4" fmla="*/ 215 w 403"/>
                  <a:gd name="T5" fmla="*/ 13 h 404"/>
                  <a:gd name="T6" fmla="*/ 195 w 403"/>
                  <a:gd name="T7" fmla="*/ 2 h 404"/>
                  <a:gd name="T8" fmla="*/ 14 w 403"/>
                  <a:gd name="T9" fmla="*/ 51 h 404"/>
                  <a:gd name="T10" fmla="*/ 2 w 403"/>
                  <a:gd name="T11" fmla="*/ 70 h 404"/>
                  <a:gd name="T12" fmla="*/ 67 w 403"/>
                  <a:gd name="T13" fmla="*/ 311 h 404"/>
                  <a:gd name="T14" fmla="*/ 86 w 403"/>
                  <a:gd name="T15" fmla="*/ 322 h 404"/>
                  <a:gd name="T16" fmla="*/ 159 w 403"/>
                  <a:gd name="T17" fmla="*/ 302 h 404"/>
                  <a:gd name="T18" fmla="*/ 149 w 403"/>
                  <a:gd name="T19" fmla="*/ 339 h 404"/>
                  <a:gd name="T20" fmla="*/ 160 w 403"/>
                  <a:gd name="T21" fmla="*/ 358 h 404"/>
                  <a:gd name="T22" fmla="*/ 322 w 403"/>
                  <a:gd name="T23" fmla="*/ 401 h 404"/>
                  <a:gd name="T24" fmla="*/ 342 w 403"/>
                  <a:gd name="T25" fmla="*/ 391 h 404"/>
                  <a:gd name="T26" fmla="*/ 401 w 403"/>
                  <a:gd name="T27" fmla="*/ 169 h 404"/>
                  <a:gd name="T28" fmla="*/ 390 w 403"/>
                  <a:gd name="T29" fmla="*/ 150 h 404"/>
                  <a:gd name="T30" fmla="*/ 34 w 403"/>
                  <a:gd name="T31" fmla="*/ 75 h 404"/>
                  <a:gd name="T32" fmla="*/ 191 w 403"/>
                  <a:gd name="T33" fmla="*/ 33 h 404"/>
                  <a:gd name="T34" fmla="*/ 249 w 403"/>
                  <a:gd name="T35" fmla="*/ 249 h 404"/>
                  <a:gd name="T36" fmla="*/ 92 w 403"/>
                  <a:gd name="T37" fmla="*/ 291 h 404"/>
                  <a:gd name="T38" fmla="*/ 34 w 403"/>
                  <a:gd name="T39" fmla="*/ 75 h 404"/>
                  <a:gd name="T40" fmla="*/ 315 w 403"/>
                  <a:gd name="T41" fmla="*/ 371 h 404"/>
                  <a:gd name="T42" fmla="*/ 179 w 403"/>
                  <a:gd name="T43" fmla="*/ 334 h 404"/>
                  <a:gd name="T44" fmla="*/ 190 w 403"/>
                  <a:gd name="T45" fmla="*/ 294 h 404"/>
                  <a:gd name="T46" fmla="*/ 268 w 403"/>
                  <a:gd name="T47" fmla="*/ 273 h 404"/>
                  <a:gd name="T48" fmla="*/ 279 w 403"/>
                  <a:gd name="T49" fmla="*/ 254 h 404"/>
                  <a:gd name="T50" fmla="*/ 249 w 403"/>
                  <a:gd name="T51" fmla="*/ 142 h 404"/>
                  <a:gd name="T52" fmla="*/ 368 w 403"/>
                  <a:gd name="T53" fmla="*/ 174 h 404"/>
                  <a:gd name="T54" fmla="*/ 315 w 403"/>
                  <a:gd name="T55" fmla="*/ 37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3" h="404">
                    <a:moveTo>
                      <a:pt x="390" y="150"/>
                    </a:moveTo>
                    <a:cubicBezTo>
                      <a:pt x="241" y="110"/>
                      <a:pt x="241" y="110"/>
                      <a:pt x="241" y="110"/>
                    </a:cubicBezTo>
                    <a:cubicBezTo>
                      <a:pt x="215" y="13"/>
                      <a:pt x="215" y="13"/>
                      <a:pt x="215" y="13"/>
                    </a:cubicBezTo>
                    <a:cubicBezTo>
                      <a:pt x="213" y="5"/>
                      <a:pt x="204" y="0"/>
                      <a:pt x="195" y="2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5" y="53"/>
                      <a:pt x="0" y="62"/>
                      <a:pt x="2" y="70"/>
                    </a:cubicBezTo>
                    <a:cubicBezTo>
                      <a:pt x="67" y="311"/>
                      <a:pt x="67" y="311"/>
                      <a:pt x="67" y="311"/>
                    </a:cubicBezTo>
                    <a:cubicBezTo>
                      <a:pt x="69" y="319"/>
                      <a:pt x="78" y="324"/>
                      <a:pt x="86" y="322"/>
                    </a:cubicBezTo>
                    <a:cubicBezTo>
                      <a:pt x="159" y="302"/>
                      <a:pt x="159" y="302"/>
                      <a:pt x="159" y="302"/>
                    </a:cubicBezTo>
                    <a:cubicBezTo>
                      <a:pt x="149" y="339"/>
                      <a:pt x="149" y="339"/>
                      <a:pt x="149" y="339"/>
                    </a:cubicBezTo>
                    <a:cubicBezTo>
                      <a:pt x="147" y="347"/>
                      <a:pt x="152" y="356"/>
                      <a:pt x="160" y="358"/>
                    </a:cubicBezTo>
                    <a:cubicBezTo>
                      <a:pt x="322" y="401"/>
                      <a:pt x="322" y="401"/>
                      <a:pt x="322" y="401"/>
                    </a:cubicBezTo>
                    <a:cubicBezTo>
                      <a:pt x="331" y="404"/>
                      <a:pt x="340" y="399"/>
                      <a:pt x="342" y="391"/>
                    </a:cubicBezTo>
                    <a:cubicBezTo>
                      <a:pt x="401" y="169"/>
                      <a:pt x="401" y="169"/>
                      <a:pt x="401" y="169"/>
                    </a:cubicBezTo>
                    <a:cubicBezTo>
                      <a:pt x="403" y="161"/>
                      <a:pt x="398" y="152"/>
                      <a:pt x="390" y="150"/>
                    </a:cubicBezTo>
                    <a:close/>
                    <a:moveTo>
                      <a:pt x="34" y="75"/>
                    </a:moveTo>
                    <a:cubicBezTo>
                      <a:pt x="191" y="33"/>
                      <a:pt x="191" y="33"/>
                      <a:pt x="191" y="33"/>
                    </a:cubicBezTo>
                    <a:cubicBezTo>
                      <a:pt x="249" y="249"/>
                      <a:pt x="249" y="249"/>
                      <a:pt x="249" y="249"/>
                    </a:cubicBezTo>
                    <a:cubicBezTo>
                      <a:pt x="92" y="291"/>
                      <a:pt x="92" y="291"/>
                      <a:pt x="92" y="291"/>
                    </a:cubicBezTo>
                    <a:lnTo>
                      <a:pt x="34" y="75"/>
                    </a:lnTo>
                    <a:close/>
                    <a:moveTo>
                      <a:pt x="315" y="371"/>
                    </a:moveTo>
                    <a:cubicBezTo>
                      <a:pt x="179" y="334"/>
                      <a:pt x="179" y="334"/>
                      <a:pt x="179" y="334"/>
                    </a:cubicBezTo>
                    <a:cubicBezTo>
                      <a:pt x="190" y="294"/>
                      <a:pt x="190" y="294"/>
                      <a:pt x="190" y="294"/>
                    </a:cubicBezTo>
                    <a:cubicBezTo>
                      <a:pt x="268" y="273"/>
                      <a:pt x="268" y="273"/>
                      <a:pt x="268" y="273"/>
                    </a:cubicBezTo>
                    <a:cubicBezTo>
                      <a:pt x="276" y="271"/>
                      <a:pt x="282" y="262"/>
                      <a:pt x="279" y="254"/>
                    </a:cubicBezTo>
                    <a:cubicBezTo>
                      <a:pt x="249" y="142"/>
                      <a:pt x="249" y="142"/>
                      <a:pt x="249" y="142"/>
                    </a:cubicBezTo>
                    <a:cubicBezTo>
                      <a:pt x="368" y="174"/>
                      <a:pt x="368" y="174"/>
                      <a:pt x="368" y="174"/>
                    </a:cubicBezTo>
                    <a:lnTo>
                      <a:pt x="315" y="37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05461" tIns="52729" rIns="105461" bIns="52729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075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" name="Freeform 26"/>
              <p:cNvSpPr>
                <a:spLocks noChangeAspect="1"/>
              </p:cNvSpPr>
              <p:nvPr/>
            </p:nvSpPr>
            <p:spPr bwMode="auto">
              <a:xfrm>
                <a:off x="7650808" y="3990856"/>
                <a:ext cx="280240" cy="290637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05461" tIns="52729" rIns="105461" bIns="52729" numCol="1" anchor="t" anchorCtr="0" compatLnSpc="1"/>
              <a:lstStyle/>
              <a:p>
                <a:pPr>
                  <a:lnSpc>
                    <a:spcPct val="120000"/>
                  </a:lnSpc>
                </a:pPr>
                <a:endParaRPr lang="en-US" sz="2075" dirty="0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824261" y="1871004"/>
            <a:ext cx="3438849" cy="847385"/>
            <a:chOff x="2156881" y="2820969"/>
            <a:chExt cx="3438849" cy="847385"/>
          </a:xfrm>
        </p:grpSpPr>
        <p:sp>
          <p:nvSpPr>
            <p:cNvPr id="18" name="文本框 17"/>
            <p:cNvSpPr txBox="1"/>
            <p:nvPr/>
          </p:nvSpPr>
          <p:spPr>
            <a:xfrm>
              <a:off x="2156881" y="3207979"/>
              <a:ext cx="32309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00" dirty="0"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154556" y="2820969"/>
              <a:ext cx="14411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2A2A2F"/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</a:rPr>
                <a:t>添加标题</a:t>
              </a:r>
              <a:endParaRPr lang="zh-CN" altLang="en-US" sz="2000" dirty="0">
                <a:solidFill>
                  <a:srgbClr val="2A2A2F"/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736346" y="2082214"/>
            <a:ext cx="3438849" cy="847385"/>
            <a:chOff x="2156881" y="2820969"/>
            <a:chExt cx="3438849" cy="847385"/>
          </a:xfrm>
        </p:grpSpPr>
        <p:sp>
          <p:nvSpPr>
            <p:cNvPr id="21" name="文本框 20"/>
            <p:cNvSpPr txBox="1"/>
            <p:nvPr/>
          </p:nvSpPr>
          <p:spPr>
            <a:xfrm>
              <a:off x="2156881" y="3207979"/>
              <a:ext cx="32309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00" dirty="0"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154556" y="2820969"/>
              <a:ext cx="14411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2A2A2F"/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</a:rPr>
                <a:t>添加标题</a:t>
              </a:r>
              <a:endParaRPr lang="zh-CN" altLang="en-US" sz="2000" dirty="0">
                <a:solidFill>
                  <a:srgbClr val="2A2A2F"/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7004" y="4156643"/>
            <a:ext cx="3438849" cy="847385"/>
            <a:chOff x="2156881" y="2820969"/>
            <a:chExt cx="3438849" cy="847385"/>
          </a:xfrm>
        </p:grpSpPr>
        <p:sp>
          <p:nvSpPr>
            <p:cNvPr id="24" name="文本框 23"/>
            <p:cNvSpPr txBox="1"/>
            <p:nvPr/>
          </p:nvSpPr>
          <p:spPr>
            <a:xfrm>
              <a:off x="2156881" y="3207979"/>
              <a:ext cx="32309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00" dirty="0"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154556" y="2820969"/>
              <a:ext cx="14411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2A2A2F"/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</a:rPr>
                <a:t>添加标题</a:t>
              </a:r>
              <a:endParaRPr lang="zh-CN" altLang="en-US" sz="2000" dirty="0">
                <a:solidFill>
                  <a:srgbClr val="2A2A2F"/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376575" y="1424126"/>
            <a:ext cx="3438849" cy="847385"/>
            <a:chOff x="2156881" y="2820969"/>
            <a:chExt cx="3438849" cy="847385"/>
          </a:xfrm>
        </p:grpSpPr>
        <p:sp>
          <p:nvSpPr>
            <p:cNvPr id="27" name="文本框 26"/>
            <p:cNvSpPr txBox="1"/>
            <p:nvPr/>
          </p:nvSpPr>
          <p:spPr>
            <a:xfrm>
              <a:off x="2156881" y="3207979"/>
              <a:ext cx="323093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600" dirty="0"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154556" y="2820969"/>
              <a:ext cx="14411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2A2A2F"/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</a:rPr>
                <a:t>添加标题</a:t>
              </a:r>
              <a:endParaRPr lang="zh-CN" altLang="en-US" sz="2000" dirty="0">
                <a:solidFill>
                  <a:srgbClr val="2A2A2F"/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30" name="矩形 29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69"/>
          <a:stretch>
            <a:fillRect/>
          </a:stretch>
        </p:blipFill>
        <p:spPr>
          <a:xfrm>
            <a:off x="0" y="98195"/>
            <a:ext cx="12193440" cy="196627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930201" y="386982"/>
            <a:ext cx="4875534" cy="2121390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099166" y="847512"/>
            <a:ext cx="2097998" cy="110799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</a:rPr>
              <a:t>目录</a:t>
            </a:r>
            <a:endParaRPr lang="zh-CN" altLang="en-US" sz="6600" b="1" dirty="0">
              <a:solidFill>
                <a:schemeClr val="tx1">
                  <a:lumMod val="95000"/>
                  <a:lumOff val="5000"/>
                </a:schemeClr>
              </a:solidFill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flipH="1">
            <a:off x="5616653" y="1800485"/>
            <a:ext cx="3189082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4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</a:rPr>
              <a:t>CONTENTS</a:t>
            </a:r>
            <a:endParaRPr lang="zh-CN" altLang="en-US" sz="4000" i="1" dirty="0">
              <a:solidFill>
                <a:schemeClr val="tx1">
                  <a:lumMod val="95000"/>
                  <a:lumOff val="5000"/>
                </a:schemeClr>
              </a:solidFill>
              <a:latin typeface="Noto Sans S Chinese Regular" panose="020B0500000000000000" pitchFamily="34" charset="-122"/>
              <a:ea typeface="Noto Sans S Chinese Regular" panose="020B0500000000000000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505132" y="3461344"/>
            <a:ext cx="2753712" cy="891480"/>
            <a:chOff x="2417378" y="1860331"/>
            <a:chExt cx="2753712" cy="891480"/>
          </a:xfrm>
        </p:grpSpPr>
        <p:sp>
          <p:nvSpPr>
            <p:cNvPr id="7" name="文本框 6"/>
            <p:cNvSpPr txBox="1"/>
            <p:nvPr/>
          </p:nvSpPr>
          <p:spPr>
            <a:xfrm>
              <a:off x="2417379" y="1860331"/>
              <a:ext cx="6516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atin typeface="Bodoni MT" panose="02070603080606020203" pitchFamily="18" charset="0"/>
                  <a:ea typeface="Noto Sans S Chinese DemiLight" panose="020B0400000000000000" pitchFamily="34" charset="-122"/>
                </a:rPr>
                <a:t>01</a:t>
              </a:r>
              <a:endParaRPr lang="zh-CN" altLang="en-US" sz="3200" dirty="0">
                <a:latin typeface="Bodoni MT" panose="02070603080606020203" pitchFamily="18" charset="0"/>
                <a:ea typeface="Noto Sans S Chinese DemiLight" panose="020B0400000000000000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069020" y="1860331"/>
              <a:ext cx="2102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添加标题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417378" y="2445106"/>
              <a:ext cx="2638097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</a:rPr>
                <a:t>双击输入替换内容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009017" y="3461344"/>
            <a:ext cx="2753712" cy="891480"/>
            <a:chOff x="2417378" y="1860331"/>
            <a:chExt cx="2753712" cy="891480"/>
          </a:xfrm>
        </p:grpSpPr>
        <p:sp>
          <p:nvSpPr>
            <p:cNvPr id="11" name="文本框 10"/>
            <p:cNvSpPr txBox="1"/>
            <p:nvPr/>
          </p:nvSpPr>
          <p:spPr>
            <a:xfrm>
              <a:off x="2417379" y="1860331"/>
              <a:ext cx="6516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atin typeface="Bodoni MT" panose="02070603080606020203" pitchFamily="18" charset="0"/>
                  <a:ea typeface="Noto Sans S Chinese DemiLight" panose="020B0400000000000000" pitchFamily="34" charset="-122"/>
                </a:rPr>
                <a:t>02</a:t>
              </a:r>
              <a:endParaRPr lang="zh-CN" altLang="en-US" sz="3200" dirty="0">
                <a:latin typeface="Bodoni MT" panose="02070603080606020203" pitchFamily="18" charset="0"/>
                <a:ea typeface="Noto Sans S Chinese DemiLight" panose="020B0400000000000000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069020" y="1860331"/>
              <a:ext cx="2102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添加标题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417378" y="2445106"/>
              <a:ext cx="2638097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</a:rPr>
                <a:t>双击输入替换内容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009017" y="4966747"/>
            <a:ext cx="2753712" cy="891480"/>
            <a:chOff x="2417378" y="1860331"/>
            <a:chExt cx="2753712" cy="891480"/>
          </a:xfrm>
        </p:grpSpPr>
        <p:sp>
          <p:nvSpPr>
            <p:cNvPr id="15" name="文本框 14"/>
            <p:cNvSpPr txBox="1"/>
            <p:nvPr/>
          </p:nvSpPr>
          <p:spPr>
            <a:xfrm>
              <a:off x="2417379" y="1860331"/>
              <a:ext cx="6516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atin typeface="Bodoni MT" panose="02070603080606020203" pitchFamily="18" charset="0"/>
                  <a:ea typeface="Noto Sans S Chinese DemiLight" panose="020B0400000000000000" pitchFamily="34" charset="-122"/>
                </a:rPr>
                <a:t>04</a:t>
              </a:r>
              <a:endParaRPr lang="zh-CN" altLang="en-US" sz="3200" dirty="0">
                <a:latin typeface="Bodoni MT" panose="02070603080606020203" pitchFamily="18" charset="0"/>
                <a:ea typeface="Noto Sans S Chinese DemiLight" panose="020B0400000000000000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069020" y="1860331"/>
              <a:ext cx="2102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添加标题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417378" y="2445106"/>
              <a:ext cx="2638097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</a:rPr>
                <a:t>双击输入替换内容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499404" y="4966747"/>
            <a:ext cx="2753712" cy="891480"/>
            <a:chOff x="2417378" y="1860331"/>
            <a:chExt cx="2753712" cy="891480"/>
          </a:xfrm>
        </p:grpSpPr>
        <p:sp>
          <p:nvSpPr>
            <p:cNvPr id="19" name="文本框 18"/>
            <p:cNvSpPr txBox="1"/>
            <p:nvPr/>
          </p:nvSpPr>
          <p:spPr>
            <a:xfrm>
              <a:off x="2417379" y="1860331"/>
              <a:ext cx="6516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latin typeface="Bodoni MT" panose="02070603080606020203" pitchFamily="18" charset="0"/>
                  <a:ea typeface="Noto Sans S Chinese DemiLight" panose="020B0400000000000000" pitchFamily="34" charset="-122"/>
                </a:rPr>
                <a:t>03</a:t>
              </a:r>
              <a:endParaRPr lang="zh-CN" altLang="en-US" sz="3200" dirty="0">
                <a:latin typeface="Bodoni MT" panose="02070603080606020203" pitchFamily="18" charset="0"/>
                <a:ea typeface="Noto Sans S Chinese DemiLight" panose="020B0400000000000000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069020" y="1860331"/>
              <a:ext cx="21020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添加标题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417378" y="2445106"/>
              <a:ext cx="2638097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</a:rPr>
                <a:t>双击输入替换内容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</a:endParaRPr>
            </a:p>
          </p:txBody>
        </p:sp>
      </p:grpSp>
    </p:spTree>
  </p:cSld>
  <p:clrMapOvr>
    <a:masterClrMapping/>
  </p:clrMapOvr>
  <p:transition spd="slow" advClick="0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5298160" y="1767587"/>
            <a:ext cx="2010481" cy="4349051"/>
            <a:chOff x="5298160" y="1767587"/>
            <a:chExt cx="2010481" cy="4349051"/>
          </a:xfrm>
        </p:grpSpPr>
        <p:sp>
          <p:nvSpPr>
            <p:cNvPr id="2" name="Freeform: Shape 9"/>
            <p:cNvSpPr/>
            <p:nvPr/>
          </p:nvSpPr>
          <p:spPr bwMode="auto">
            <a:xfrm>
              <a:off x="5634904" y="4172481"/>
              <a:ext cx="1468072" cy="1944157"/>
            </a:xfrm>
            <a:custGeom>
              <a:avLst/>
              <a:gdLst/>
              <a:ahLst/>
              <a:cxnLst>
                <a:cxn ang="0">
                  <a:pos x="885" y="361"/>
                </a:cxn>
                <a:cxn ang="0">
                  <a:pos x="840" y="315"/>
                </a:cxn>
                <a:cxn ang="0">
                  <a:pos x="379" y="777"/>
                </a:cxn>
                <a:cxn ang="0">
                  <a:pos x="379" y="1172"/>
                </a:cxn>
                <a:cxn ang="0">
                  <a:pos x="0" y="1172"/>
                </a:cxn>
                <a:cxn ang="0">
                  <a:pos x="0" y="620"/>
                </a:cxn>
                <a:cxn ang="0">
                  <a:pos x="572" y="49"/>
                </a:cxn>
                <a:cxn ang="0">
                  <a:pos x="523" y="0"/>
                </a:cxn>
                <a:cxn ang="0">
                  <a:pos x="885" y="0"/>
                </a:cxn>
                <a:cxn ang="0">
                  <a:pos x="885" y="361"/>
                </a:cxn>
              </a:cxnLst>
              <a:rect l="0" t="0" r="r" b="b"/>
              <a:pathLst>
                <a:path w="885" h="1172">
                  <a:moveTo>
                    <a:pt x="885" y="361"/>
                  </a:moveTo>
                  <a:lnTo>
                    <a:pt x="840" y="315"/>
                  </a:lnTo>
                  <a:lnTo>
                    <a:pt x="379" y="777"/>
                  </a:lnTo>
                  <a:lnTo>
                    <a:pt x="379" y="1172"/>
                  </a:lnTo>
                  <a:lnTo>
                    <a:pt x="0" y="1172"/>
                  </a:lnTo>
                  <a:lnTo>
                    <a:pt x="0" y="620"/>
                  </a:lnTo>
                  <a:lnTo>
                    <a:pt x="572" y="49"/>
                  </a:lnTo>
                  <a:lnTo>
                    <a:pt x="523" y="0"/>
                  </a:lnTo>
                  <a:lnTo>
                    <a:pt x="885" y="0"/>
                  </a:lnTo>
                  <a:lnTo>
                    <a:pt x="885" y="361"/>
                  </a:lnTo>
                  <a:close/>
                </a:path>
              </a:pathLst>
            </a:custGeom>
            <a:solidFill>
              <a:srgbClr val="9BBDD8"/>
            </a:solidFill>
            <a:ln w="9525">
              <a:noFill/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3" name="Rectangle 10"/>
            <p:cNvSpPr/>
            <p:nvPr/>
          </p:nvSpPr>
          <p:spPr>
            <a:xfrm rot="18900000">
              <a:off x="5752205" y="4691000"/>
              <a:ext cx="1361341" cy="336374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标题文本预设 </a:t>
              </a:r>
              <a:r>
                <a:rPr lang="en-US" altLang="zh-CN" sz="1200" b="1" dirty="0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01</a:t>
              </a:r>
              <a:endParaRPr lang="en-US" altLang="zh-CN" sz="1200" b="1" dirty="0">
                <a:solidFill>
                  <a:schemeClr val="bg1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" name="Freeform: Shape 16"/>
            <p:cNvSpPr/>
            <p:nvPr/>
          </p:nvSpPr>
          <p:spPr bwMode="auto">
            <a:xfrm>
              <a:off x="5298160" y="3412737"/>
              <a:ext cx="1219246" cy="1257399"/>
            </a:xfrm>
            <a:custGeom>
              <a:avLst/>
              <a:gdLst/>
              <a:ahLst/>
              <a:cxnLst>
                <a:cxn ang="0">
                  <a:pos x="316" y="49"/>
                </a:cxn>
                <a:cxn ang="0">
                  <a:pos x="711" y="442"/>
                </a:cxn>
                <a:cxn ang="0">
                  <a:pos x="686" y="465"/>
                </a:cxn>
                <a:cxn ang="0">
                  <a:pos x="735" y="514"/>
                </a:cxn>
                <a:cxn ang="0">
                  <a:pos x="493" y="758"/>
                </a:cxn>
                <a:cxn ang="0">
                  <a:pos x="49" y="316"/>
                </a:cxn>
                <a:cxn ang="0">
                  <a:pos x="0" y="363"/>
                </a:cxn>
                <a:cxn ang="0">
                  <a:pos x="0" y="0"/>
                </a:cxn>
                <a:cxn ang="0">
                  <a:pos x="364" y="0"/>
                </a:cxn>
                <a:cxn ang="0">
                  <a:pos x="316" y="49"/>
                </a:cxn>
              </a:cxnLst>
              <a:rect l="0" t="0" r="r" b="b"/>
              <a:pathLst>
                <a:path w="735" h="758">
                  <a:moveTo>
                    <a:pt x="316" y="49"/>
                  </a:moveTo>
                  <a:lnTo>
                    <a:pt x="711" y="442"/>
                  </a:lnTo>
                  <a:lnTo>
                    <a:pt x="686" y="465"/>
                  </a:lnTo>
                  <a:lnTo>
                    <a:pt x="735" y="514"/>
                  </a:lnTo>
                  <a:lnTo>
                    <a:pt x="493" y="758"/>
                  </a:lnTo>
                  <a:lnTo>
                    <a:pt x="49" y="316"/>
                  </a:lnTo>
                  <a:lnTo>
                    <a:pt x="0" y="363"/>
                  </a:lnTo>
                  <a:lnTo>
                    <a:pt x="0" y="0"/>
                  </a:lnTo>
                  <a:lnTo>
                    <a:pt x="364" y="0"/>
                  </a:lnTo>
                  <a:lnTo>
                    <a:pt x="316" y="49"/>
                  </a:lnTo>
                  <a:close/>
                </a:path>
              </a:pathLst>
            </a:custGeom>
            <a:solidFill>
              <a:srgbClr val="C9E0F2"/>
            </a:solidFill>
            <a:ln w="9525">
              <a:noFill/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" name="Rectangle 17"/>
            <p:cNvSpPr/>
            <p:nvPr/>
          </p:nvSpPr>
          <p:spPr>
            <a:xfrm rot="2700000">
              <a:off x="5264884" y="3888075"/>
              <a:ext cx="1361343" cy="336374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zh-CN" altLang="en-US" sz="1200" b="1" dirty="0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标题文本预设 </a:t>
              </a:r>
              <a:r>
                <a:rPr lang="en-US" altLang="zh-CN" sz="1200" b="1" dirty="0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02</a:t>
              </a:r>
              <a:endParaRPr lang="en-US" altLang="zh-CN" sz="1200" b="1" dirty="0">
                <a:solidFill>
                  <a:schemeClr val="bg1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" name="Freeform: Shape 19"/>
            <p:cNvSpPr/>
            <p:nvPr/>
          </p:nvSpPr>
          <p:spPr bwMode="auto">
            <a:xfrm>
              <a:off x="5895339" y="2659621"/>
              <a:ext cx="1207633" cy="1239150"/>
            </a:xfrm>
            <a:custGeom>
              <a:avLst/>
              <a:gdLst/>
              <a:ahLst/>
              <a:cxnLst>
                <a:cxn ang="0">
                  <a:pos x="728" y="350"/>
                </a:cxn>
                <a:cxn ang="0">
                  <a:pos x="684" y="306"/>
                </a:cxn>
                <a:cxn ang="0">
                  <a:pos x="241" y="747"/>
                </a:cxn>
                <a:cxn ang="0">
                  <a:pos x="0" y="507"/>
                </a:cxn>
                <a:cxn ang="0">
                  <a:pos x="42" y="460"/>
                </a:cxn>
                <a:cxn ang="0">
                  <a:pos x="21" y="439"/>
                </a:cxn>
                <a:cxn ang="0">
                  <a:pos x="419" y="42"/>
                </a:cxn>
                <a:cxn ang="0">
                  <a:pos x="377" y="0"/>
                </a:cxn>
                <a:cxn ang="0">
                  <a:pos x="728" y="0"/>
                </a:cxn>
                <a:cxn ang="0">
                  <a:pos x="728" y="350"/>
                </a:cxn>
              </a:cxnLst>
              <a:rect l="0" t="0" r="r" b="b"/>
              <a:pathLst>
                <a:path w="728" h="747">
                  <a:moveTo>
                    <a:pt x="728" y="350"/>
                  </a:moveTo>
                  <a:lnTo>
                    <a:pt x="684" y="306"/>
                  </a:lnTo>
                  <a:lnTo>
                    <a:pt x="241" y="747"/>
                  </a:lnTo>
                  <a:lnTo>
                    <a:pt x="0" y="507"/>
                  </a:lnTo>
                  <a:lnTo>
                    <a:pt x="42" y="460"/>
                  </a:lnTo>
                  <a:lnTo>
                    <a:pt x="21" y="439"/>
                  </a:lnTo>
                  <a:lnTo>
                    <a:pt x="419" y="42"/>
                  </a:lnTo>
                  <a:lnTo>
                    <a:pt x="377" y="0"/>
                  </a:lnTo>
                  <a:lnTo>
                    <a:pt x="728" y="0"/>
                  </a:lnTo>
                  <a:lnTo>
                    <a:pt x="728" y="350"/>
                  </a:lnTo>
                  <a:close/>
                </a:path>
              </a:pathLst>
            </a:custGeom>
            <a:solidFill>
              <a:srgbClr val="9BBDD8"/>
            </a:solidFill>
            <a:ln w="9525">
              <a:noFill/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7" name="Rectangle 20"/>
            <p:cNvSpPr/>
            <p:nvPr/>
          </p:nvSpPr>
          <p:spPr>
            <a:xfrm rot="18900000">
              <a:off x="5947301" y="3005327"/>
              <a:ext cx="1361340" cy="336374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zh-CN" altLang="en-US" sz="1200" b="1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标题文本预设 </a:t>
              </a:r>
              <a:r>
                <a:rPr lang="en-US" altLang="zh-CN" sz="1200" b="1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03</a:t>
              </a:r>
              <a:endParaRPr lang="en-US" altLang="zh-CN" sz="1200" b="1">
                <a:solidFill>
                  <a:schemeClr val="bg1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8" name="Freeform: Shape 22"/>
            <p:cNvSpPr/>
            <p:nvPr/>
          </p:nvSpPr>
          <p:spPr bwMode="auto">
            <a:xfrm>
              <a:off x="5301479" y="1891580"/>
              <a:ext cx="1207634" cy="1247446"/>
            </a:xfrm>
            <a:custGeom>
              <a:avLst/>
              <a:gdLst/>
              <a:ahLst/>
              <a:cxnLst>
                <a:cxn ang="0">
                  <a:pos x="313" y="41"/>
                </a:cxn>
                <a:cxn ang="0">
                  <a:pos x="709" y="437"/>
                </a:cxn>
                <a:cxn ang="0">
                  <a:pos x="682" y="463"/>
                </a:cxn>
                <a:cxn ang="0">
                  <a:pos x="728" y="509"/>
                </a:cxn>
                <a:cxn ang="0">
                  <a:pos x="483" y="752"/>
                </a:cxn>
                <a:cxn ang="0">
                  <a:pos x="41" y="312"/>
                </a:cxn>
                <a:cxn ang="0">
                  <a:pos x="0" y="352"/>
                </a:cxn>
                <a:cxn ang="0">
                  <a:pos x="0" y="0"/>
                </a:cxn>
                <a:cxn ang="0">
                  <a:pos x="349" y="0"/>
                </a:cxn>
                <a:cxn ang="0">
                  <a:pos x="313" y="41"/>
                </a:cxn>
              </a:cxnLst>
              <a:rect l="0" t="0" r="r" b="b"/>
              <a:pathLst>
                <a:path w="728" h="752">
                  <a:moveTo>
                    <a:pt x="313" y="41"/>
                  </a:moveTo>
                  <a:lnTo>
                    <a:pt x="709" y="437"/>
                  </a:lnTo>
                  <a:lnTo>
                    <a:pt x="682" y="463"/>
                  </a:lnTo>
                  <a:lnTo>
                    <a:pt x="728" y="509"/>
                  </a:lnTo>
                  <a:lnTo>
                    <a:pt x="483" y="752"/>
                  </a:lnTo>
                  <a:lnTo>
                    <a:pt x="41" y="312"/>
                  </a:lnTo>
                  <a:lnTo>
                    <a:pt x="0" y="352"/>
                  </a:lnTo>
                  <a:lnTo>
                    <a:pt x="0" y="0"/>
                  </a:lnTo>
                  <a:lnTo>
                    <a:pt x="349" y="0"/>
                  </a:lnTo>
                  <a:lnTo>
                    <a:pt x="313" y="41"/>
                  </a:lnTo>
                  <a:close/>
                </a:path>
              </a:pathLst>
            </a:custGeom>
            <a:solidFill>
              <a:srgbClr val="C9E0F2"/>
            </a:solidFill>
            <a:ln w="9525">
              <a:noFill/>
              <a:round/>
            </a:ln>
            <a:effectLst/>
          </p:spPr>
          <p:txBody>
            <a:bodyPr anchor="ctr"/>
            <a:lstStyle/>
            <a:p>
              <a:pPr algn="ctr"/>
              <a:endParaRPr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9" name="Rectangle 23"/>
            <p:cNvSpPr/>
            <p:nvPr/>
          </p:nvSpPr>
          <p:spPr>
            <a:xfrm rot="2700000">
              <a:off x="5197558" y="2280071"/>
              <a:ext cx="1361341" cy="336374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zh-CN" altLang="en-US" sz="1200" b="1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标题文本预设 </a:t>
              </a:r>
              <a:r>
                <a:rPr lang="en-US" altLang="zh-CN" sz="1200" b="1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04</a:t>
              </a:r>
              <a:endParaRPr lang="en-US" altLang="zh-CN" sz="1200" b="1">
                <a:solidFill>
                  <a:schemeClr val="bg1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705111" y="1366295"/>
            <a:ext cx="2874509" cy="1187562"/>
            <a:chOff x="7382789" y="3272808"/>
            <a:chExt cx="2874509" cy="1187562"/>
          </a:xfrm>
        </p:grpSpPr>
        <p:sp>
          <p:nvSpPr>
            <p:cNvPr id="11" name="文本框 10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339544" y="3581683"/>
            <a:ext cx="2874509" cy="1187562"/>
            <a:chOff x="7382789" y="3272808"/>
            <a:chExt cx="2874509" cy="1187562"/>
          </a:xfrm>
        </p:grpSpPr>
        <p:sp>
          <p:nvSpPr>
            <p:cNvPr id="14" name="文本框 13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431881" y="2507844"/>
            <a:ext cx="2874509" cy="1187562"/>
            <a:chOff x="7382789" y="3272808"/>
            <a:chExt cx="2874509" cy="1187562"/>
          </a:xfrm>
        </p:grpSpPr>
        <p:sp>
          <p:nvSpPr>
            <p:cNvPr id="17" name="文本框 16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845033" y="4689376"/>
            <a:ext cx="2874509" cy="1187562"/>
            <a:chOff x="7382789" y="3272808"/>
            <a:chExt cx="2874509" cy="1187562"/>
          </a:xfrm>
        </p:grpSpPr>
        <p:sp>
          <p:nvSpPr>
            <p:cNvPr id="20" name="文本框 19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30" name="矩形 29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72125" y="1832009"/>
            <a:ext cx="3984565" cy="3965059"/>
            <a:chOff x="2300317" y="1930716"/>
            <a:chExt cx="3984565" cy="3965059"/>
          </a:xfrm>
        </p:grpSpPr>
        <p:grpSp>
          <p:nvGrpSpPr>
            <p:cNvPr id="3" name="Group 38"/>
            <p:cNvGrpSpPr/>
            <p:nvPr/>
          </p:nvGrpSpPr>
          <p:grpSpPr>
            <a:xfrm>
              <a:off x="2300317" y="1930716"/>
              <a:ext cx="3984565" cy="3965059"/>
              <a:chOff x="3685337" y="1514384"/>
              <a:chExt cx="4821324" cy="4797722"/>
            </a:xfrm>
          </p:grpSpPr>
          <p:sp>
            <p:nvSpPr>
              <p:cNvPr id="10" name="Freeform 39"/>
              <p:cNvSpPr/>
              <p:nvPr/>
            </p:nvSpPr>
            <p:spPr>
              <a:xfrm>
                <a:off x="4112274" y="1770540"/>
                <a:ext cx="4137890" cy="4137892"/>
              </a:xfrm>
              <a:custGeom>
                <a:avLst/>
                <a:gdLst>
                  <a:gd name="connsiteX0" fmla="*/ 2275840 w 4551680"/>
                  <a:gd name="connsiteY0" fmla="*/ 0 h 4551680"/>
                  <a:gd name="connsiteX1" fmla="*/ 4246775 w 4551680"/>
                  <a:gd name="connsiteY1" fmla="*/ 1137920 h 4551680"/>
                  <a:gd name="connsiteX2" fmla="*/ 4246775 w 4551680"/>
                  <a:gd name="connsiteY2" fmla="*/ 3413760 h 4551680"/>
                  <a:gd name="connsiteX3" fmla="*/ 2275840 w 4551680"/>
                  <a:gd name="connsiteY3" fmla="*/ 2275840 h 4551680"/>
                  <a:gd name="connsiteX4" fmla="*/ 2275840 w 4551680"/>
                  <a:gd name="connsiteY4" fmla="*/ 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1680" h="4551680">
                    <a:moveTo>
                      <a:pt x="2275840" y="0"/>
                    </a:moveTo>
                    <a:cubicBezTo>
                      <a:pt x="3088919" y="0"/>
                      <a:pt x="3840236" y="433773"/>
                      <a:pt x="4246775" y="1137920"/>
                    </a:cubicBezTo>
                    <a:cubicBezTo>
                      <a:pt x="4653315" y="1842067"/>
                      <a:pt x="4653315" y="2709613"/>
                      <a:pt x="4246775" y="3413760"/>
                    </a:cubicBezTo>
                    <a:lnTo>
                      <a:pt x="2275840" y="2275840"/>
                    </a:lnTo>
                    <a:lnTo>
                      <a:pt x="2275840" y="0"/>
                    </a:lnTo>
                    <a:close/>
                  </a:path>
                </a:pathLst>
              </a:custGeom>
              <a:solidFill>
                <a:srgbClr val="9BBDD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64884" tIns="1030563" rIns="593276" bIns="2298531" numCol="1" spcCol="1270" anchor="ctr" anchorCtr="0">
                <a:noAutofit/>
              </a:bodyPr>
              <a:lstStyle/>
              <a:p>
                <a:pPr lvl="0" algn="ctr" defTabSz="2311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5200" kern="1200" dirty="0"/>
              </a:p>
            </p:txBody>
          </p:sp>
          <p:sp>
            <p:nvSpPr>
              <p:cNvPr id="11" name="Freeform 40"/>
              <p:cNvSpPr/>
              <p:nvPr/>
            </p:nvSpPr>
            <p:spPr>
              <a:xfrm>
                <a:off x="4027053" y="1918321"/>
                <a:ext cx="4137890" cy="4137892"/>
              </a:xfrm>
              <a:custGeom>
                <a:avLst/>
                <a:gdLst>
                  <a:gd name="connsiteX0" fmla="*/ 4246775 w 4551680"/>
                  <a:gd name="connsiteY0" fmla="*/ 3413760 h 4551680"/>
                  <a:gd name="connsiteX1" fmla="*/ 2275840 w 4551680"/>
                  <a:gd name="connsiteY1" fmla="*/ 4551680 h 4551680"/>
                  <a:gd name="connsiteX2" fmla="*/ 304905 w 4551680"/>
                  <a:gd name="connsiteY2" fmla="*/ 3413760 h 4551680"/>
                  <a:gd name="connsiteX3" fmla="*/ 2275840 w 4551680"/>
                  <a:gd name="connsiteY3" fmla="*/ 2275840 h 4551680"/>
                  <a:gd name="connsiteX4" fmla="*/ 4246775 w 4551680"/>
                  <a:gd name="connsiteY4" fmla="*/ 341376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1680" h="4551680">
                    <a:moveTo>
                      <a:pt x="4246775" y="3413760"/>
                    </a:moveTo>
                    <a:cubicBezTo>
                      <a:pt x="3840235" y="4117907"/>
                      <a:pt x="3088919" y="4551680"/>
                      <a:pt x="2275840" y="4551680"/>
                    </a:cubicBezTo>
                    <a:cubicBezTo>
                      <a:pt x="1462761" y="4551680"/>
                      <a:pt x="711444" y="4117907"/>
                      <a:pt x="304905" y="3413760"/>
                    </a:cubicBezTo>
                    <a:lnTo>
                      <a:pt x="2275840" y="2275840"/>
                    </a:lnTo>
                    <a:lnTo>
                      <a:pt x="4246775" y="3413760"/>
                    </a:lnTo>
                    <a:close/>
                  </a:path>
                </a:pathLst>
              </a:custGeom>
              <a:solidFill>
                <a:srgbClr val="9BBDD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66284" tIns="3035723" rIns="1112096" bIns="488951" numCol="1" spcCol="1270" anchor="ctr" anchorCtr="0">
                <a:noAutofit/>
              </a:bodyPr>
              <a:lstStyle/>
              <a:p>
                <a:pPr lvl="0" algn="ctr" defTabSz="2889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6500" kern="1200" dirty="0"/>
              </a:p>
            </p:txBody>
          </p:sp>
          <p:sp>
            <p:nvSpPr>
              <p:cNvPr id="12" name="Freeform 41"/>
              <p:cNvSpPr/>
              <p:nvPr/>
            </p:nvSpPr>
            <p:spPr>
              <a:xfrm>
                <a:off x="3941832" y="1770540"/>
                <a:ext cx="4137890" cy="4137892"/>
              </a:xfrm>
              <a:custGeom>
                <a:avLst/>
                <a:gdLst>
                  <a:gd name="connsiteX0" fmla="*/ 304905 w 4551680"/>
                  <a:gd name="connsiteY0" fmla="*/ 3413760 h 4551680"/>
                  <a:gd name="connsiteX1" fmla="*/ 304905 w 4551680"/>
                  <a:gd name="connsiteY1" fmla="*/ 1137920 h 4551680"/>
                  <a:gd name="connsiteX2" fmla="*/ 2275840 w 4551680"/>
                  <a:gd name="connsiteY2" fmla="*/ 0 h 4551680"/>
                  <a:gd name="connsiteX3" fmla="*/ 2275840 w 4551680"/>
                  <a:gd name="connsiteY3" fmla="*/ 2275840 h 4551680"/>
                  <a:gd name="connsiteX4" fmla="*/ 304905 w 4551680"/>
                  <a:gd name="connsiteY4" fmla="*/ 3413760 h 4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1680" h="4551680">
                    <a:moveTo>
                      <a:pt x="304905" y="3413760"/>
                    </a:moveTo>
                    <a:cubicBezTo>
                      <a:pt x="-101635" y="2709613"/>
                      <a:pt x="-101635" y="1842067"/>
                      <a:pt x="304905" y="1137920"/>
                    </a:cubicBezTo>
                    <a:cubicBezTo>
                      <a:pt x="711445" y="433773"/>
                      <a:pt x="1462761" y="0"/>
                      <a:pt x="2275840" y="0"/>
                    </a:cubicBezTo>
                    <a:lnTo>
                      <a:pt x="2275840" y="2275840"/>
                    </a:lnTo>
                    <a:lnTo>
                      <a:pt x="304905" y="3413760"/>
                    </a:lnTo>
                    <a:close/>
                  </a:path>
                </a:pathLst>
              </a:custGeom>
              <a:solidFill>
                <a:srgbClr val="C9E0F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93277" tIns="1030563" rIns="2464883" bIns="2298531" numCol="1" spcCol="1270" anchor="ctr" anchorCtr="0">
                <a:noAutofit/>
              </a:bodyPr>
              <a:lstStyle/>
              <a:p>
                <a:pPr lvl="0" algn="ctr" defTabSz="2311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5200" kern="1200" dirty="0"/>
              </a:p>
            </p:txBody>
          </p:sp>
          <p:sp>
            <p:nvSpPr>
              <p:cNvPr id="13" name="Circular Arrow 42"/>
              <p:cNvSpPr/>
              <p:nvPr/>
            </p:nvSpPr>
            <p:spPr>
              <a:xfrm>
                <a:off x="3856461" y="1514384"/>
                <a:ext cx="4650200" cy="4650202"/>
              </a:xfrm>
              <a:prstGeom prst="circularArrow">
                <a:avLst>
                  <a:gd name="adj1" fmla="val 5085"/>
                  <a:gd name="adj2" fmla="val 327528"/>
                  <a:gd name="adj3" fmla="val 1472472"/>
                  <a:gd name="adj4" fmla="val 16199432"/>
                  <a:gd name="adj5" fmla="val 5932"/>
                </a:avLst>
              </a:prstGeom>
              <a:no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Circular Arrow 43"/>
              <p:cNvSpPr/>
              <p:nvPr/>
            </p:nvSpPr>
            <p:spPr>
              <a:xfrm>
                <a:off x="3770899" y="1661904"/>
                <a:ext cx="4650200" cy="4650202"/>
              </a:xfrm>
              <a:prstGeom prst="circularArrow">
                <a:avLst>
                  <a:gd name="adj1" fmla="val 5085"/>
                  <a:gd name="adj2" fmla="val 327528"/>
                  <a:gd name="adj3" fmla="val 8671970"/>
                  <a:gd name="adj4" fmla="val 1800502"/>
                  <a:gd name="adj5" fmla="val 5932"/>
                </a:avLst>
              </a:prstGeom>
              <a:no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Circular Arrow 44"/>
              <p:cNvSpPr/>
              <p:nvPr/>
            </p:nvSpPr>
            <p:spPr>
              <a:xfrm>
                <a:off x="3685337" y="1514384"/>
                <a:ext cx="4650200" cy="4650202"/>
              </a:xfrm>
              <a:prstGeom prst="circularArrow">
                <a:avLst>
                  <a:gd name="adj1" fmla="val 5085"/>
                  <a:gd name="adj2" fmla="val 327528"/>
                  <a:gd name="adj3" fmla="val 15873039"/>
                  <a:gd name="adj4" fmla="val 9000000"/>
                  <a:gd name="adj5" fmla="val 5932"/>
                </a:avLst>
              </a:prstGeom>
              <a:no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4" name="Freeform 45"/>
            <p:cNvSpPr>
              <a:spLocks noEditPoints="1"/>
            </p:cNvSpPr>
            <p:nvPr/>
          </p:nvSpPr>
          <p:spPr bwMode="auto">
            <a:xfrm>
              <a:off x="3918652" y="4710814"/>
              <a:ext cx="747894" cy="437182"/>
            </a:xfrm>
            <a:custGeom>
              <a:avLst/>
              <a:gdLst>
                <a:gd name="T0" fmla="*/ 232 w 316"/>
                <a:gd name="T1" fmla="*/ 27 h 172"/>
                <a:gd name="T2" fmla="*/ 221 w 316"/>
                <a:gd name="T3" fmla="*/ 20 h 172"/>
                <a:gd name="T4" fmla="*/ 157 w 316"/>
                <a:gd name="T5" fmla="*/ 10 h 172"/>
                <a:gd name="T6" fmla="*/ 92 w 316"/>
                <a:gd name="T7" fmla="*/ 9 h 172"/>
                <a:gd name="T8" fmla="*/ 84 w 316"/>
                <a:gd name="T9" fmla="*/ 13 h 172"/>
                <a:gd name="T10" fmla="*/ 0 w 316"/>
                <a:gd name="T11" fmla="*/ 121 h 172"/>
                <a:gd name="T12" fmla="*/ 78 w 316"/>
                <a:gd name="T13" fmla="*/ 109 h 172"/>
                <a:gd name="T14" fmla="*/ 84 w 316"/>
                <a:gd name="T15" fmla="*/ 113 h 172"/>
                <a:gd name="T16" fmla="*/ 120 w 316"/>
                <a:gd name="T17" fmla="*/ 142 h 172"/>
                <a:gd name="T18" fmla="*/ 159 w 316"/>
                <a:gd name="T19" fmla="*/ 163 h 172"/>
                <a:gd name="T20" fmla="*/ 163 w 316"/>
                <a:gd name="T21" fmla="*/ 165 h 172"/>
                <a:gd name="T22" fmla="*/ 190 w 316"/>
                <a:gd name="T23" fmla="*/ 164 h 172"/>
                <a:gd name="T24" fmla="*/ 217 w 316"/>
                <a:gd name="T25" fmla="*/ 153 h 172"/>
                <a:gd name="T26" fmla="*/ 233 w 316"/>
                <a:gd name="T27" fmla="*/ 146 h 172"/>
                <a:gd name="T28" fmla="*/ 265 w 316"/>
                <a:gd name="T29" fmla="*/ 162 h 172"/>
                <a:gd name="T30" fmla="*/ 288 w 316"/>
                <a:gd name="T31" fmla="*/ 14 h 172"/>
                <a:gd name="T32" fmla="*/ 225 w 316"/>
                <a:gd name="T33" fmla="*/ 129 h 172"/>
                <a:gd name="T34" fmla="*/ 225 w 316"/>
                <a:gd name="T35" fmla="*/ 139 h 172"/>
                <a:gd name="T36" fmla="*/ 216 w 316"/>
                <a:gd name="T37" fmla="*/ 142 h 172"/>
                <a:gd name="T38" fmla="*/ 207 w 316"/>
                <a:gd name="T39" fmla="*/ 142 h 172"/>
                <a:gd name="T40" fmla="*/ 189 w 316"/>
                <a:gd name="T41" fmla="*/ 153 h 172"/>
                <a:gd name="T42" fmla="*/ 185 w 316"/>
                <a:gd name="T43" fmla="*/ 153 h 172"/>
                <a:gd name="T44" fmla="*/ 180 w 316"/>
                <a:gd name="T45" fmla="*/ 156 h 172"/>
                <a:gd name="T46" fmla="*/ 157 w 316"/>
                <a:gd name="T47" fmla="*/ 149 h 172"/>
                <a:gd name="T48" fmla="*/ 130 w 316"/>
                <a:gd name="T49" fmla="*/ 128 h 172"/>
                <a:gd name="T50" fmla="*/ 88 w 316"/>
                <a:gd name="T51" fmla="*/ 103 h 172"/>
                <a:gd name="T52" fmla="*/ 71 w 316"/>
                <a:gd name="T53" fmla="*/ 91 h 172"/>
                <a:gd name="T54" fmla="*/ 71 w 316"/>
                <a:gd name="T55" fmla="*/ 90 h 172"/>
                <a:gd name="T56" fmla="*/ 72 w 316"/>
                <a:gd name="T57" fmla="*/ 88 h 172"/>
                <a:gd name="T58" fmla="*/ 93 w 316"/>
                <a:gd name="T59" fmla="*/ 20 h 172"/>
                <a:gd name="T60" fmla="*/ 132 w 316"/>
                <a:gd name="T61" fmla="*/ 24 h 172"/>
                <a:gd name="T62" fmla="*/ 127 w 316"/>
                <a:gd name="T63" fmla="*/ 72 h 172"/>
                <a:gd name="T64" fmla="*/ 185 w 316"/>
                <a:gd name="T65" fmla="*/ 54 h 172"/>
                <a:gd name="T66" fmla="*/ 241 w 316"/>
                <a:gd name="T67" fmla="*/ 119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6" h="172">
                  <a:moveTo>
                    <a:pt x="288" y="14"/>
                  </a:moveTo>
                  <a:cubicBezTo>
                    <a:pt x="232" y="27"/>
                    <a:pt x="232" y="27"/>
                    <a:pt x="232" y="27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28" y="22"/>
                    <a:pt x="221" y="20"/>
                    <a:pt x="221" y="20"/>
                  </a:cubicBezTo>
                  <a:cubicBezTo>
                    <a:pt x="178" y="7"/>
                    <a:pt x="178" y="7"/>
                    <a:pt x="178" y="7"/>
                  </a:cubicBezTo>
                  <a:cubicBezTo>
                    <a:pt x="173" y="5"/>
                    <a:pt x="165" y="7"/>
                    <a:pt x="157" y="10"/>
                  </a:cubicBezTo>
                  <a:cubicBezTo>
                    <a:pt x="156" y="9"/>
                    <a:pt x="156" y="9"/>
                    <a:pt x="156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1" y="9"/>
                    <a:pt x="87" y="10"/>
                    <a:pt x="84" y="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4" y="148"/>
                    <a:pt x="54" y="148"/>
                    <a:pt x="54" y="148"/>
                  </a:cubicBezTo>
                  <a:cubicBezTo>
                    <a:pt x="69" y="144"/>
                    <a:pt x="76" y="120"/>
                    <a:pt x="78" y="109"/>
                  </a:cubicBezTo>
                  <a:cubicBezTo>
                    <a:pt x="82" y="112"/>
                    <a:pt x="82" y="112"/>
                    <a:pt x="82" y="112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84" y="120"/>
                    <a:pt x="85" y="130"/>
                    <a:pt x="99" y="127"/>
                  </a:cubicBezTo>
                  <a:cubicBezTo>
                    <a:pt x="99" y="127"/>
                    <a:pt x="100" y="157"/>
                    <a:pt x="120" y="142"/>
                  </a:cubicBezTo>
                  <a:cubicBezTo>
                    <a:pt x="120" y="142"/>
                    <a:pt x="120" y="161"/>
                    <a:pt x="138" y="155"/>
                  </a:cubicBezTo>
                  <a:cubicBezTo>
                    <a:pt x="138" y="155"/>
                    <a:pt x="141" y="172"/>
                    <a:pt x="159" y="163"/>
                  </a:cubicBezTo>
                  <a:cubicBezTo>
                    <a:pt x="162" y="165"/>
                    <a:pt x="162" y="165"/>
                    <a:pt x="162" y="165"/>
                  </a:cubicBezTo>
                  <a:cubicBezTo>
                    <a:pt x="163" y="165"/>
                    <a:pt x="163" y="165"/>
                    <a:pt x="163" y="165"/>
                  </a:cubicBezTo>
                  <a:cubicBezTo>
                    <a:pt x="164" y="165"/>
                    <a:pt x="173" y="168"/>
                    <a:pt x="181" y="167"/>
                  </a:cubicBezTo>
                  <a:cubicBezTo>
                    <a:pt x="185" y="167"/>
                    <a:pt x="188" y="166"/>
                    <a:pt x="190" y="164"/>
                  </a:cubicBezTo>
                  <a:cubicBezTo>
                    <a:pt x="196" y="163"/>
                    <a:pt x="208" y="161"/>
                    <a:pt x="214" y="153"/>
                  </a:cubicBezTo>
                  <a:cubicBezTo>
                    <a:pt x="215" y="153"/>
                    <a:pt x="216" y="153"/>
                    <a:pt x="217" y="153"/>
                  </a:cubicBezTo>
                  <a:cubicBezTo>
                    <a:pt x="217" y="153"/>
                    <a:pt x="217" y="153"/>
                    <a:pt x="217" y="153"/>
                  </a:cubicBezTo>
                  <a:cubicBezTo>
                    <a:pt x="224" y="153"/>
                    <a:pt x="230" y="150"/>
                    <a:pt x="233" y="146"/>
                  </a:cubicBezTo>
                  <a:cubicBezTo>
                    <a:pt x="235" y="143"/>
                    <a:pt x="236" y="140"/>
                    <a:pt x="236" y="136"/>
                  </a:cubicBezTo>
                  <a:cubicBezTo>
                    <a:pt x="236" y="136"/>
                    <a:pt x="248" y="160"/>
                    <a:pt x="265" y="162"/>
                  </a:cubicBezTo>
                  <a:cubicBezTo>
                    <a:pt x="316" y="137"/>
                    <a:pt x="316" y="137"/>
                    <a:pt x="316" y="137"/>
                  </a:cubicBezTo>
                  <a:lnTo>
                    <a:pt x="288" y="14"/>
                  </a:lnTo>
                  <a:close/>
                  <a:moveTo>
                    <a:pt x="230" y="127"/>
                  </a:moveTo>
                  <a:cubicBezTo>
                    <a:pt x="225" y="129"/>
                    <a:pt x="225" y="129"/>
                    <a:pt x="225" y="129"/>
                  </a:cubicBezTo>
                  <a:cubicBezTo>
                    <a:pt x="226" y="133"/>
                    <a:pt x="226" y="133"/>
                    <a:pt x="226" y="133"/>
                  </a:cubicBezTo>
                  <a:cubicBezTo>
                    <a:pt x="226" y="137"/>
                    <a:pt x="225" y="139"/>
                    <a:pt x="225" y="139"/>
                  </a:cubicBezTo>
                  <a:cubicBezTo>
                    <a:pt x="223" y="141"/>
                    <a:pt x="220" y="142"/>
                    <a:pt x="216" y="142"/>
                  </a:cubicBezTo>
                  <a:cubicBezTo>
                    <a:pt x="216" y="142"/>
                    <a:pt x="216" y="142"/>
                    <a:pt x="216" y="142"/>
                  </a:cubicBezTo>
                  <a:cubicBezTo>
                    <a:pt x="214" y="143"/>
                    <a:pt x="212" y="142"/>
                    <a:pt x="211" y="142"/>
                  </a:cubicBezTo>
                  <a:cubicBezTo>
                    <a:pt x="207" y="142"/>
                    <a:pt x="207" y="142"/>
                    <a:pt x="207" y="142"/>
                  </a:cubicBezTo>
                  <a:cubicBezTo>
                    <a:pt x="206" y="146"/>
                    <a:pt x="206" y="146"/>
                    <a:pt x="206" y="146"/>
                  </a:cubicBezTo>
                  <a:cubicBezTo>
                    <a:pt x="204" y="150"/>
                    <a:pt x="196" y="153"/>
                    <a:pt x="189" y="153"/>
                  </a:cubicBezTo>
                  <a:cubicBezTo>
                    <a:pt x="188" y="153"/>
                    <a:pt x="188" y="153"/>
                    <a:pt x="188" y="153"/>
                  </a:cubicBezTo>
                  <a:cubicBezTo>
                    <a:pt x="185" y="153"/>
                    <a:pt x="185" y="153"/>
                    <a:pt x="185" y="153"/>
                  </a:cubicBezTo>
                  <a:cubicBezTo>
                    <a:pt x="184" y="155"/>
                    <a:pt x="184" y="155"/>
                    <a:pt x="184" y="155"/>
                  </a:cubicBezTo>
                  <a:cubicBezTo>
                    <a:pt x="183" y="156"/>
                    <a:pt x="182" y="156"/>
                    <a:pt x="180" y="156"/>
                  </a:cubicBezTo>
                  <a:cubicBezTo>
                    <a:pt x="175" y="157"/>
                    <a:pt x="169" y="155"/>
                    <a:pt x="167" y="155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6" y="144"/>
                    <a:pt x="154" y="140"/>
                    <a:pt x="149" y="140"/>
                  </a:cubicBezTo>
                  <a:cubicBezTo>
                    <a:pt x="149" y="140"/>
                    <a:pt x="147" y="116"/>
                    <a:pt x="130" y="128"/>
                  </a:cubicBezTo>
                  <a:cubicBezTo>
                    <a:pt x="130" y="128"/>
                    <a:pt x="125" y="108"/>
                    <a:pt x="109" y="117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1" y="91"/>
                    <a:pt x="71" y="91"/>
                    <a:pt x="71" y="91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72" y="87"/>
                    <a:pt x="90" y="26"/>
                    <a:pt x="91" y="21"/>
                  </a:cubicBezTo>
                  <a:cubicBezTo>
                    <a:pt x="91" y="21"/>
                    <a:pt x="93" y="20"/>
                    <a:pt x="93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34" y="22"/>
                    <a:pt x="132" y="24"/>
                    <a:pt x="132" y="24"/>
                  </a:cubicBezTo>
                  <a:cubicBezTo>
                    <a:pt x="125" y="30"/>
                    <a:pt x="122" y="60"/>
                    <a:pt x="122" y="60"/>
                  </a:cubicBezTo>
                  <a:cubicBezTo>
                    <a:pt x="119" y="67"/>
                    <a:pt x="127" y="72"/>
                    <a:pt x="127" y="72"/>
                  </a:cubicBezTo>
                  <a:cubicBezTo>
                    <a:pt x="140" y="81"/>
                    <a:pt x="154" y="47"/>
                    <a:pt x="154" y="47"/>
                  </a:cubicBezTo>
                  <a:cubicBezTo>
                    <a:pt x="161" y="41"/>
                    <a:pt x="172" y="45"/>
                    <a:pt x="185" y="54"/>
                  </a:cubicBezTo>
                  <a:cubicBezTo>
                    <a:pt x="206" y="76"/>
                    <a:pt x="232" y="102"/>
                    <a:pt x="239" y="111"/>
                  </a:cubicBezTo>
                  <a:cubicBezTo>
                    <a:pt x="241" y="114"/>
                    <a:pt x="242" y="117"/>
                    <a:pt x="241" y="119"/>
                  </a:cubicBezTo>
                  <a:cubicBezTo>
                    <a:pt x="240" y="123"/>
                    <a:pt x="233" y="126"/>
                    <a:pt x="230" y="1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grpSp>
          <p:nvGrpSpPr>
            <p:cNvPr id="5" name="Group 46"/>
            <p:cNvGrpSpPr/>
            <p:nvPr/>
          </p:nvGrpSpPr>
          <p:grpSpPr>
            <a:xfrm>
              <a:off x="3087282" y="3170503"/>
              <a:ext cx="657786" cy="515595"/>
              <a:chOff x="7200839" y="1790292"/>
              <a:chExt cx="795921" cy="623870"/>
            </a:xfrm>
            <a:solidFill>
              <a:schemeClr val="bg1"/>
            </a:solidFill>
          </p:grpSpPr>
          <p:sp>
            <p:nvSpPr>
              <p:cNvPr id="7" name="Freeform 47"/>
              <p:cNvSpPr/>
              <p:nvPr/>
            </p:nvSpPr>
            <p:spPr bwMode="auto">
              <a:xfrm>
                <a:off x="7235971" y="1790292"/>
                <a:ext cx="760789" cy="434110"/>
              </a:xfrm>
              <a:custGeom>
                <a:avLst/>
                <a:gdLst>
                  <a:gd name="T0" fmla="*/ 295 w 628"/>
                  <a:gd name="T1" fmla="*/ 232 h 334"/>
                  <a:gd name="T2" fmla="*/ 295 w 628"/>
                  <a:gd name="T3" fmla="*/ 232 h 334"/>
                  <a:gd name="T4" fmla="*/ 295 w 628"/>
                  <a:gd name="T5" fmla="*/ 232 h 334"/>
                  <a:gd name="T6" fmla="*/ 295 w 628"/>
                  <a:gd name="T7" fmla="*/ 232 h 334"/>
                  <a:gd name="T8" fmla="*/ 430 w 628"/>
                  <a:gd name="T9" fmla="*/ 334 h 334"/>
                  <a:gd name="T10" fmla="*/ 628 w 628"/>
                  <a:gd name="T11" fmla="*/ 218 h 334"/>
                  <a:gd name="T12" fmla="*/ 494 w 628"/>
                  <a:gd name="T13" fmla="*/ 114 h 334"/>
                  <a:gd name="T14" fmla="*/ 305 w 628"/>
                  <a:gd name="T15" fmla="*/ 225 h 334"/>
                  <a:gd name="T16" fmla="*/ 305 w 628"/>
                  <a:gd name="T17" fmla="*/ 3 h 334"/>
                  <a:gd name="T18" fmla="*/ 494 w 628"/>
                  <a:gd name="T19" fmla="*/ 114 h 334"/>
                  <a:gd name="T20" fmla="*/ 600 w 628"/>
                  <a:gd name="T21" fmla="*/ 102 h 334"/>
                  <a:gd name="T22" fmla="*/ 437 w 628"/>
                  <a:gd name="T23" fmla="*/ 7 h 334"/>
                  <a:gd name="T24" fmla="*/ 305 w 628"/>
                  <a:gd name="T25" fmla="*/ 0 h 334"/>
                  <a:gd name="T26" fmla="*/ 305 w 628"/>
                  <a:gd name="T27" fmla="*/ 0 h 334"/>
                  <a:gd name="T28" fmla="*/ 302 w 628"/>
                  <a:gd name="T29" fmla="*/ 0 h 334"/>
                  <a:gd name="T30" fmla="*/ 300 w 628"/>
                  <a:gd name="T31" fmla="*/ 0 h 334"/>
                  <a:gd name="T32" fmla="*/ 295 w 628"/>
                  <a:gd name="T33" fmla="*/ 0 h 334"/>
                  <a:gd name="T34" fmla="*/ 295 w 628"/>
                  <a:gd name="T35" fmla="*/ 0 h 334"/>
                  <a:gd name="T36" fmla="*/ 165 w 628"/>
                  <a:gd name="T37" fmla="*/ 7 h 334"/>
                  <a:gd name="T38" fmla="*/ 0 w 628"/>
                  <a:gd name="T39" fmla="*/ 102 h 334"/>
                  <a:gd name="T40" fmla="*/ 108 w 628"/>
                  <a:gd name="T41" fmla="*/ 114 h 334"/>
                  <a:gd name="T42" fmla="*/ 295 w 628"/>
                  <a:gd name="T43" fmla="*/ 3 h 334"/>
                  <a:gd name="T44" fmla="*/ 295 w 628"/>
                  <a:gd name="T45" fmla="*/ 232 h 334"/>
                  <a:gd name="T46" fmla="*/ 295 w 628"/>
                  <a:gd name="T47" fmla="*/ 232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28" h="334">
                    <a:moveTo>
                      <a:pt x="295" y="232"/>
                    </a:moveTo>
                    <a:lnTo>
                      <a:pt x="295" y="232"/>
                    </a:lnTo>
                    <a:lnTo>
                      <a:pt x="295" y="232"/>
                    </a:lnTo>
                    <a:lnTo>
                      <a:pt x="295" y="232"/>
                    </a:lnTo>
                    <a:lnTo>
                      <a:pt x="430" y="334"/>
                    </a:lnTo>
                    <a:lnTo>
                      <a:pt x="628" y="218"/>
                    </a:lnTo>
                    <a:lnTo>
                      <a:pt x="494" y="114"/>
                    </a:lnTo>
                    <a:lnTo>
                      <a:pt x="305" y="225"/>
                    </a:lnTo>
                    <a:lnTo>
                      <a:pt x="305" y="3"/>
                    </a:lnTo>
                    <a:lnTo>
                      <a:pt x="494" y="114"/>
                    </a:lnTo>
                    <a:lnTo>
                      <a:pt x="600" y="102"/>
                    </a:lnTo>
                    <a:lnTo>
                      <a:pt x="437" y="7"/>
                    </a:lnTo>
                    <a:lnTo>
                      <a:pt x="305" y="0"/>
                    </a:lnTo>
                    <a:lnTo>
                      <a:pt x="305" y="0"/>
                    </a:lnTo>
                    <a:lnTo>
                      <a:pt x="302" y="0"/>
                    </a:lnTo>
                    <a:lnTo>
                      <a:pt x="300" y="0"/>
                    </a:lnTo>
                    <a:lnTo>
                      <a:pt x="295" y="0"/>
                    </a:lnTo>
                    <a:lnTo>
                      <a:pt x="295" y="0"/>
                    </a:lnTo>
                    <a:lnTo>
                      <a:pt x="165" y="7"/>
                    </a:lnTo>
                    <a:lnTo>
                      <a:pt x="0" y="102"/>
                    </a:lnTo>
                    <a:lnTo>
                      <a:pt x="108" y="114"/>
                    </a:lnTo>
                    <a:lnTo>
                      <a:pt x="295" y="3"/>
                    </a:lnTo>
                    <a:lnTo>
                      <a:pt x="295" y="232"/>
                    </a:lnTo>
                    <a:lnTo>
                      <a:pt x="295" y="2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8" name="Freeform 48"/>
              <p:cNvSpPr/>
              <p:nvPr/>
            </p:nvSpPr>
            <p:spPr bwMode="auto">
              <a:xfrm>
                <a:off x="7200839" y="1941061"/>
                <a:ext cx="392509" cy="289840"/>
              </a:xfrm>
              <a:custGeom>
                <a:avLst/>
                <a:gdLst>
                  <a:gd name="T0" fmla="*/ 0 w 324"/>
                  <a:gd name="T1" fmla="*/ 100 h 223"/>
                  <a:gd name="T2" fmla="*/ 187 w 324"/>
                  <a:gd name="T3" fmla="*/ 223 h 223"/>
                  <a:gd name="T4" fmla="*/ 324 w 324"/>
                  <a:gd name="T5" fmla="*/ 116 h 223"/>
                  <a:gd name="T6" fmla="*/ 130 w 324"/>
                  <a:gd name="T7" fmla="*/ 0 h 223"/>
                  <a:gd name="T8" fmla="*/ 0 w 324"/>
                  <a:gd name="T9" fmla="*/ 10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" h="223">
                    <a:moveTo>
                      <a:pt x="0" y="100"/>
                    </a:moveTo>
                    <a:lnTo>
                      <a:pt x="187" y="223"/>
                    </a:lnTo>
                    <a:lnTo>
                      <a:pt x="324" y="116"/>
                    </a:lnTo>
                    <a:lnTo>
                      <a:pt x="130" y="0"/>
                    </a:lnTo>
                    <a:lnTo>
                      <a:pt x="0" y="1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/>
              </a:p>
            </p:txBody>
          </p:sp>
          <p:sp>
            <p:nvSpPr>
              <p:cNvPr id="9" name="Freeform 49"/>
              <p:cNvSpPr/>
              <p:nvPr/>
            </p:nvSpPr>
            <p:spPr bwMode="auto">
              <a:xfrm>
                <a:off x="7353482" y="2116524"/>
                <a:ext cx="477310" cy="297638"/>
              </a:xfrm>
              <a:custGeom>
                <a:avLst/>
                <a:gdLst>
                  <a:gd name="T0" fmla="*/ 198 w 394"/>
                  <a:gd name="T1" fmla="*/ 0 h 229"/>
                  <a:gd name="T2" fmla="*/ 61 w 394"/>
                  <a:gd name="T3" fmla="*/ 109 h 229"/>
                  <a:gd name="T4" fmla="*/ 0 w 394"/>
                  <a:gd name="T5" fmla="*/ 71 h 229"/>
                  <a:gd name="T6" fmla="*/ 0 w 394"/>
                  <a:gd name="T7" fmla="*/ 114 h 229"/>
                  <a:gd name="T8" fmla="*/ 198 w 394"/>
                  <a:gd name="T9" fmla="*/ 229 h 229"/>
                  <a:gd name="T10" fmla="*/ 394 w 394"/>
                  <a:gd name="T11" fmla="*/ 116 h 229"/>
                  <a:gd name="T12" fmla="*/ 394 w 394"/>
                  <a:gd name="T13" fmla="*/ 64 h 229"/>
                  <a:gd name="T14" fmla="*/ 335 w 394"/>
                  <a:gd name="T15" fmla="*/ 104 h 229"/>
                  <a:gd name="T16" fmla="*/ 198 w 394"/>
                  <a:gd name="T17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4" h="229">
                    <a:moveTo>
                      <a:pt x="198" y="0"/>
                    </a:moveTo>
                    <a:lnTo>
                      <a:pt x="61" y="109"/>
                    </a:lnTo>
                    <a:lnTo>
                      <a:pt x="0" y="71"/>
                    </a:lnTo>
                    <a:lnTo>
                      <a:pt x="0" y="114"/>
                    </a:lnTo>
                    <a:lnTo>
                      <a:pt x="198" y="229"/>
                    </a:lnTo>
                    <a:lnTo>
                      <a:pt x="394" y="116"/>
                    </a:lnTo>
                    <a:lnTo>
                      <a:pt x="394" y="64"/>
                    </a:lnTo>
                    <a:lnTo>
                      <a:pt x="335" y="104"/>
                    </a:lnTo>
                    <a:lnTo>
                      <a:pt x="19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 dirty="0"/>
              </a:p>
            </p:txBody>
          </p:sp>
        </p:grpSp>
        <p:sp>
          <p:nvSpPr>
            <p:cNvPr id="6" name="Freeform 50"/>
            <p:cNvSpPr/>
            <p:nvPr/>
          </p:nvSpPr>
          <p:spPr bwMode="auto">
            <a:xfrm>
              <a:off x="4836978" y="3039002"/>
              <a:ext cx="487583" cy="721834"/>
            </a:xfrm>
            <a:custGeom>
              <a:avLst/>
              <a:gdLst>
                <a:gd name="T0" fmla="*/ 25 w 206"/>
                <a:gd name="T1" fmla="*/ 112 h 284"/>
                <a:gd name="T2" fmla="*/ 25 w 206"/>
                <a:gd name="T3" fmla="*/ 64 h 284"/>
                <a:gd name="T4" fmla="*/ 5 w 206"/>
                <a:gd name="T5" fmla="*/ 64 h 284"/>
                <a:gd name="T6" fmla="*/ 4 w 206"/>
                <a:gd name="T7" fmla="*/ 60 h 284"/>
                <a:gd name="T8" fmla="*/ 104 w 206"/>
                <a:gd name="T9" fmla="*/ 2 h 284"/>
                <a:gd name="T10" fmla="*/ 117 w 206"/>
                <a:gd name="T11" fmla="*/ 2 h 284"/>
                <a:gd name="T12" fmla="*/ 145 w 206"/>
                <a:gd name="T13" fmla="*/ 25 h 284"/>
                <a:gd name="T14" fmla="*/ 145 w 206"/>
                <a:gd name="T15" fmla="*/ 2 h 284"/>
                <a:gd name="T16" fmla="*/ 168 w 206"/>
                <a:gd name="T17" fmla="*/ 2 h 284"/>
                <a:gd name="T18" fmla="*/ 168 w 206"/>
                <a:gd name="T19" fmla="*/ 40 h 284"/>
                <a:gd name="T20" fmla="*/ 184 w 206"/>
                <a:gd name="T21" fmla="*/ 49 h 284"/>
                <a:gd name="T22" fmla="*/ 184 w 206"/>
                <a:gd name="T23" fmla="*/ 49 h 284"/>
                <a:gd name="T24" fmla="*/ 184 w 206"/>
                <a:gd name="T25" fmla="*/ 49 h 284"/>
                <a:gd name="T26" fmla="*/ 202 w 206"/>
                <a:gd name="T27" fmla="*/ 60 h 284"/>
                <a:gd name="T28" fmla="*/ 201 w 206"/>
                <a:gd name="T29" fmla="*/ 64 h 284"/>
                <a:gd name="T30" fmla="*/ 184 w 206"/>
                <a:gd name="T31" fmla="*/ 64 h 284"/>
                <a:gd name="T32" fmla="*/ 184 w 206"/>
                <a:gd name="T33" fmla="*/ 117 h 284"/>
                <a:gd name="T34" fmla="*/ 169 w 206"/>
                <a:gd name="T35" fmla="*/ 134 h 284"/>
                <a:gd name="T36" fmla="*/ 136 w 206"/>
                <a:gd name="T37" fmla="*/ 134 h 284"/>
                <a:gd name="T38" fmla="*/ 129 w 206"/>
                <a:gd name="T39" fmla="*/ 137 h 284"/>
                <a:gd name="T40" fmla="*/ 140 w 206"/>
                <a:gd name="T41" fmla="*/ 155 h 284"/>
                <a:gd name="T42" fmla="*/ 139 w 206"/>
                <a:gd name="T43" fmla="*/ 160 h 284"/>
                <a:gd name="T44" fmla="*/ 118 w 206"/>
                <a:gd name="T45" fmla="*/ 161 h 284"/>
                <a:gd name="T46" fmla="*/ 119 w 206"/>
                <a:gd name="T47" fmla="*/ 168 h 284"/>
                <a:gd name="T48" fmla="*/ 130 w 206"/>
                <a:gd name="T49" fmla="*/ 179 h 284"/>
                <a:gd name="T50" fmla="*/ 115 w 206"/>
                <a:gd name="T51" fmla="*/ 195 h 284"/>
                <a:gd name="T52" fmla="*/ 129 w 206"/>
                <a:gd name="T53" fmla="*/ 211 h 284"/>
                <a:gd name="T54" fmla="*/ 129 w 206"/>
                <a:gd name="T55" fmla="*/ 220 h 284"/>
                <a:gd name="T56" fmla="*/ 115 w 206"/>
                <a:gd name="T57" fmla="*/ 235 h 284"/>
                <a:gd name="T58" fmla="*/ 124 w 206"/>
                <a:gd name="T59" fmla="*/ 248 h 284"/>
                <a:gd name="T60" fmla="*/ 124 w 206"/>
                <a:gd name="T61" fmla="*/ 260 h 284"/>
                <a:gd name="T62" fmla="*/ 102 w 206"/>
                <a:gd name="T63" fmla="*/ 284 h 284"/>
                <a:gd name="T64" fmla="*/ 86 w 206"/>
                <a:gd name="T65" fmla="*/ 264 h 284"/>
                <a:gd name="T66" fmla="*/ 85 w 206"/>
                <a:gd name="T67" fmla="*/ 163 h 284"/>
                <a:gd name="T68" fmla="*/ 83 w 206"/>
                <a:gd name="T69" fmla="*/ 160 h 284"/>
                <a:gd name="T70" fmla="*/ 71 w 206"/>
                <a:gd name="T71" fmla="*/ 159 h 284"/>
                <a:gd name="T72" fmla="*/ 68 w 206"/>
                <a:gd name="T73" fmla="*/ 152 h 284"/>
                <a:gd name="T74" fmla="*/ 77 w 206"/>
                <a:gd name="T75" fmla="*/ 140 h 284"/>
                <a:gd name="T76" fmla="*/ 78 w 206"/>
                <a:gd name="T77" fmla="*/ 136 h 284"/>
                <a:gd name="T78" fmla="*/ 73 w 206"/>
                <a:gd name="T79" fmla="*/ 134 h 284"/>
                <a:gd name="T80" fmla="*/ 40 w 206"/>
                <a:gd name="T81" fmla="*/ 134 h 284"/>
                <a:gd name="T82" fmla="*/ 25 w 206"/>
                <a:gd name="T83" fmla="*/ 112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6" h="284">
                  <a:moveTo>
                    <a:pt x="25" y="112"/>
                  </a:moveTo>
                  <a:cubicBezTo>
                    <a:pt x="25" y="64"/>
                    <a:pt x="25" y="64"/>
                    <a:pt x="25" y="64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1" y="64"/>
                    <a:pt x="0" y="62"/>
                    <a:pt x="4" y="60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107" y="0"/>
                    <a:pt x="113" y="0"/>
                    <a:pt x="117" y="2"/>
                  </a:cubicBezTo>
                  <a:cubicBezTo>
                    <a:pt x="145" y="25"/>
                    <a:pt x="145" y="25"/>
                    <a:pt x="145" y="25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68" y="2"/>
                    <a:pt x="168" y="2"/>
                    <a:pt x="168" y="2"/>
                  </a:cubicBezTo>
                  <a:cubicBezTo>
                    <a:pt x="168" y="40"/>
                    <a:pt x="168" y="40"/>
                    <a:pt x="168" y="40"/>
                  </a:cubicBezTo>
                  <a:cubicBezTo>
                    <a:pt x="184" y="49"/>
                    <a:pt x="184" y="49"/>
                    <a:pt x="184" y="49"/>
                  </a:cubicBezTo>
                  <a:cubicBezTo>
                    <a:pt x="184" y="49"/>
                    <a:pt x="184" y="49"/>
                    <a:pt x="184" y="49"/>
                  </a:cubicBezTo>
                  <a:cubicBezTo>
                    <a:pt x="184" y="49"/>
                    <a:pt x="184" y="49"/>
                    <a:pt x="184" y="49"/>
                  </a:cubicBezTo>
                  <a:cubicBezTo>
                    <a:pt x="202" y="60"/>
                    <a:pt x="202" y="60"/>
                    <a:pt x="202" y="60"/>
                  </a:cubicBezTo>
                  <a:cubicBezTo>
                    <a:pt x="206" y="62"/>
                    <a:pt x="205" y="64"/>
                    <a:pt x="201" y="64"/>
                  </a:cubicBezTo>
                  <a:cubicBezTo>
                    <a:pt x="184" y="64"/>
                    <a:pt x="184" y="64"/>
                    <a:pt x="184" y="64"/>
                  </a:cubicBezTo>
                  <a:cubicBezTo>
                    <a:pt x="184" y="117"/>
                    <a:pt x="184" y="117"/>
                    <a:pt x="184" y="117"/>
                  </a:cubicBezTo>
                  <a:cubicBezTo>
                    <a:pt x="184" y="117"/>
                    <a:pt x="185" y="134"/>
                    <a:pt x="169" y="134"/>
                  </a:cubicBezTo>
                  <a:cubicBezTo>
                    <a:pt x="136" y="134"/>
                    <a:pt x="136" y="134"/>
                    <a:pt x="136" y="134"/>
                  </a:cubicBezTo>
                  <a:cubicBezTo>
                    <a:pt x="134" y="135"/>
                    <a:pt x="131" y="136"/>
                    <a:pt x="129" y="137"/>
                  </a:cubicBezTo>
                  <a:cubicBezTo>
                    <a:pt x="140" y="155"/>
                    <a:pt x="140" y="155"/>
                    <a:pt x="140" y="155"/>
                  </a:cubicBezTo>
                  <a:cubicBezTo>
                    <a:pt x="142" y="159"/>
                    <a:pt x="139" y="160"/>
                    <a:pt x="139" y="160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9" y="168"/>
                    <a:pt x="119" y="168"/>
                    <a:pt x="119" y="168"/>
                  </a:cubicBezTo>
                  <a:cubicBezTo>
                    <a:pt x="130" y="179"/>
                    <a:pt x="130" y="179"/>
                    <a:pt x="130" y="179"/>
                  </a:cubicBezTo>
                  <a:cubicBezTo>
                    <a:pt x="115" y="195"/>
                    <a:pt x="115" y="195"/>
                    <a:pt x="115" y="195"/>
                  </a:cubicBezTo>
                  <a:cubicBezTo>
                    <a:pt x="129" y="211"/>
                    <a:pt x="129" y="211"/>
                    <a:pt x="129" y="211"/>
                  </a:cubicBezTo>
                  <a:cubicBezTo>
                    <a:pt x="129" y="220"/>
                    <a:pt x="129" y="220"/>
                    <a:pt x="129" y="220"/>
                  </a:cubicBezTo>
                  <a:cubicBezTo>
                    <a:pt x="115" y="235"/>
                    <a:pt x="115" y="235"/>
                    <a:pt x="115" y="235"/>
                  </a:cubicBezTo>
                  <a:cubicBezTo>
                    <a:pt x="124" y="248"/>
                    <a:pt x="124" y="248"/>
                    <a:pt x="124" y="248"/>
                  </a:cubicBezTo>
                  <a:cubicBezTo>
                    <a:pt x="124" y="260"/>
                    <a:pt x="124" y="260"/>
                    <a:pt x="124" y="260"/>
                  </a:cubicBezTo>
                  <a:cubicBezTo>
                    <a:pt x="102" y="284"/>
                    <a:pt x="102" y="284"/>
                    <a:pt x="102" y="284"/>
                  </a:cubicBezTo>
                  <a:cubicBezTo>
                    <a:pt x="94" y="283"/>
                    <a:pt x="86" y="264"/>
                    <a:pt x="86" y="264"/>
                  </a:cubicBezTo>
                  <a:cubicBezTo>
                    <a:pt x="85" y="163"/>
                    <a:pt x="85" y="163"/>
                    <a:pt x="85" y="163"/>
                  </a:cubicBezTo>
                  <a:cubicBezTo>
                    <a:pt x="85" y="160"/>
                    <a:pt x="83" y="160"/>
                    <a:pt x="83" y="160"/>
                  </a:cubicBezTo>
                  <a:cubicBezTo>
                    <a:pt x="71" y="159"/>
                    <a:pt x="71" y="159"/>
                    <a:pt x="71" y="159"/>
                  </a:cubicBezTo>
                  <a:cubicBezTo>
                    <a:pt x="64" y="159"/>
                    <a:pt x="68" y="152"/>
                    <a:pt x="68" y="152"/>
                  </a:cubicBezTo>
                  <a:cubicBezTo>
                    <a:pt x="77" y="140"/>
                    <a:pt x="77" y="140"/>
                    <a:pt x="77" y="140"/>
                  </a:cubicBezTo>
                  <a:cubicBezTo>
                    <a:pt x="78" y="139"/>
                    <a:pt x="78" y="137"/>
                    <a:pt x="78" y="136"/>
                  </a:cubicBezTo>
                  <a:cubicBezTo>
                    <a:pt x="76" y="136"/>
                    <a:pt x="74" y="135"/>
                    <a:pt x="73" y="134"/>
                  </a:cubicBezTo>
                  <a:cubicBezTo>
                    <a:pt x="40" y="134"/>
                    <a:pt x="40" y="134"/>
                    <a:pt x="40" y="134"/>
                  </a:cubicBezTo>
                  <a:cubicBezTo>
                    <a:pt x="40" y="134"/>
                    <a:pt x="25" y="133"/>
                    <a:pt x="25" y="1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410204" y="1703631"/>
            <a:ext cx="6113657" cy="1273956"/>
            <a:chOff x="5635506" y="2425465"/>
            <a:chExt cx="6113657" cy="1273956"/>
          </a:xfrm>
        </p:grpSpPr>
        <p:sp>
          <p:nvSpPr>
            <p:cNvPr id="17" name="TextBox 16"/>
            <p:cNvSpPr txBox="1"/>
            <p:nvPr/>
          </p:nvSpPr>
          <p:spPr>
            <a:xfrm>
              <a:off x="5635506" y="2425465"/>
              <a:ext cx="7328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363636"/>
                  </a:solidFill>
                  <a:latin typeface="Abadi" panose="020B0604020104020204" pitchFamily="34" charset="0"/>
                </a:rPr>
                <a:t>01</a:t>
              </a:r>
              <a:endParaRPr lang="en-GB" sz="3600" b="1" dirty="0">
                <a:solidFill>
                  <a:srgbClr val="363636"/>
                </a:solidFill>
                <a:latin typeface="Abadi" panose="020B0604020104020204" pitchFamily="34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6328374" y="2501029"/>
              <a:ext cx="5420789" cy="1198392"/>
              <a:chOff x="1321903" y="2878580"/>
              <a:chExt cx="5420789" cy="1198392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1321903" y="3247027"/>
                <a:ext cx="5420789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600" dirty="0"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600" dirty="0"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1321903" y="2878580"/>
                <a:ext cx="14411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2A2A2F"/>
                    </a:solidFill>
                    <a:latin typeface="Noto Sans S Chinese Regular" panose="020B0500000000000000" pitchFamily="34" charset="-122"/>
                    <a:ea typeface="Noto Sans S Chinese Regular" panose="020B0500000000000000" pitchFamily="34" charset="-122"/>
                  </a:rPr>
                  <a:t>添加标题</a:t>
                </a:r>
                <a:endParaRPr lang="zh-CN" altLang="en-US" sz="2000" dirty="0">
                  <a:solidFill>
                    <a:srgbClr val="2A2A2F"/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5410204" y="3235859"/>
            <a:ext cx="6113657" cy="1273956"/>
            <a:chOff x="5635506" y="2425465"/>
            <a:chExt cx="6113657" cy="1273956"/>
          </a:xfrm>
        </p:grpSpPr>
        <p:sp>
          <p:nvSpPr>
            <p:cNvPr id="22" name="TextBox 16"/>
            <p:cNvSpPr txBox="1"/>
            <p:nvPr/>
          </p:nvSpPr>
          <p:spPr>
            <a:xfrm>
              <a:off x="5635506" y="2425465"/>
              <a:ext cx="7328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363636"/>
                  </a:solidFill>
                  <a:latin typeface="Abadi" panose="020B0604020104020204" pitchFamily="34" charset="0"/>
                </a:rPr>
                <a:t>02</a:t>
              </a:r>
              <a:endParaRPr lang="en-GB" sz="3600" b="1" dirty="0">
                <a:solidFill>
                  <a:srgbClr val="363636"/>
                </a:solidFill>
                <a:latin typeface="Abadi" panose="020B0604020104020204" pitchFamily="34" charset="0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328374" y="2501029"/>
              <a:ext cx="5420789" cy="1198392"/>
              <a:chOff x="1321903" y="2878580"/>
              <a:chExt cx="5420789" cy="1198392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1321903" y="3247027"/>
                <a:ext cx="5420789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600" dirty="0"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600" dirty="0"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321903" y="2878580"/>
                <a:ext cx="14411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2A2A2F"/>
                    </a:solidFill>
                    <a:latin typeface="Noto Sans S Chinese Regular" panose="020B0500000000000000" pitchFamily="34" charset="-122"/>
                    <a:ea typeface="Noto Sans S Chinese Regular" panose="020B0500000000000000" pitchFamily="34" charset="-122"/>
                  </a:rPr>
                  <a:t>添加标题</a:t>
                </a:r>
                <a:endParaRPr lang="zh-CN" altLang="en-US" sz="2000" dirty="0">
                  <a:solidFill>
                    <a:srgbClr val="2A2A2F"/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410204" y="4768087"/>
            <a:ext cx="6113657" cy="1273956"/>
            <a:chOff x="5635506" y="2425465"/>
            <a:chExt cx="6113657" cy="1273956"/>
          </a:xfrm>
        </p:grpSpPr>
        <p:sp>
          <p:nvSpPr>
            <p:cNvPr id="27" name="TextBox 16"/>
            <p:cNvSpPr txBox="1"/>
            <p:nvPr/>
          </p:nvSpPr>
          <p:spPr>
            <a:xfrm>
              <a:off x="5635506" y="2425465"/>
              <a:ext cx="7328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363636"/>
                  </a:solidFill>
                  <a:latin typeface="Abadi" panose="020B0604020104020204" pitchFamily="34" charset="0"/>
                </a:rPr>
                <a:t>03</a:t>
              </a:r>
              <a:endParaRPr lang="en-GB" sz="3600" b="1" dirty="0">
                <a:solidFill>
                  <a:srgbClr val="363636"/>
                </a:solidFill>
                <a:latin typeface="Abadi" panose="020B0604020104020204" pitchFamily="34" charset="0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328374" y="2501029"/>
              <a:ext cx="5420789" cy="1198392"/>
              <a:chOff x="1321903" y="2878580"/>
              <a:chExt cx="5420789" cy="1198392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1321903" y="3247027"/>
                <a:ext cx="5420789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600" dirty="0"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600" dirty="0"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21903" y="2878580"/>
                <a:ext cx="144117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2A2A2F"/>
                    </a:solidFill>
                    <a:latin typeface="Noto Sans S Chinese Regular" panose="020B0500000000000000" pitchFamily="34" charset="-122"/>
                    <a:ea typeface="Noto Sans S Chinese Regular" panose="020B0500000000000000" pitchFamily="34" charset="-122"/>
                  </a:rPr>
                  <a:t>添加标题</a:t>
                </a:r>
                <a:endParaRPr lang="zh-CN" altLang="en-US" sz="2000" dirty="0">
                  <a:solidFill>
                    <a:srgbClr val="2A2A2F"/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32" name="矩形 31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t="11842" r="35806" b="15391"/>
          <a:stretch>
            <a:fillRect/>
          </a:stretch>
        </p:blipFill>
        <p:spPr>
          <a:xfrm>
            <a:off x="516833" y="2121238"/>
            <a:ext cx="7146236" cy="3105125"/>
          </a:xfrm>
          <a:custGeom>
            <a:avLst/>
            <a:gdLst>
              <a:gd name="connsiteX0" fmla="*/ 0 w 7146236"/>
              <a:gd name="connsiteY0" fmla="*/ 0 h 3105125"/>
              <a:gd name="connsiteX1" fmla="*/ 7146236 w 7146236"/>
              <a:gd name="connsiteY1" fmla="*/ 0 h 3105125"/>
              <a:gd name="connsiteX2" fmla="*/ 7146236 w 7146236"/>
              <a:gd name="connsiteY2" fmla="*/ 3105125 h 3105125"/>
              <a:gd name="connsiteX3" fmla="*/ 0 w 7146236"/>
              <a:gd name="connsiteY3" fmla="*/ 3105125 h 3105125"/>
              <a:gd name="connsiteX4" fmla="*/ 0 w 7146236"/>
              <a:gd name="connsiteY4" fmla="*/ 0 h 310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6236" h="3105125">
                <a:moveTo>
                  <a:pt x="0" y="0"/>
                </a:moveTo>
                <a:lnTo>
                  <a:pt x="7146236" y="0"/>
                </a:lnTo>
                <a:lnTo>
                  <a:pt x="7146236" y="3105125"/>
                </a:lnTo>
                <a:lnTo>
                  <a:pt x="0" y="310512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8033502" y="2121237"/>
            <a:ext cx="3760933" cy="3105125"/>
          </a:xfrm>
          <a:prstGeom prst="rect">
            <a:avLst/>
          </a:prstGeom>
          <a:solidFill>
            <a:srgbClr val="9BBDD8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zh-CN" altLang="en-US" sz="1300">
              <a:solidFill>
                <a:srgbClr val="FFFFFF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403284" y="2708085"/>
            <a:ext cx="3200272" cy="860485"/>
            <a:chOff x="1321904" y="2846917"/>
            <a:chExt cx="3200272" cy="860485"/>
          </a:xfrm>
        </p:grpSpPr>
        <p:sp>
          <p:nvSpPr>
            <p:cNvPr id="7" name="文本框 6"/>
            <p:cNvSpPr txBox="1"/>
            <p:nvPr/>
          </p:nvSpPr>
          <p:spPr>
            <a:xfrm>
              <a:off x="1321904" y="3247027"/>
              <a:ext cx="3200272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bg1"/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201453" y="2846917"/>
              <a:ext cx="14411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Noto Sans S Chinese Regular" panose="020B0500000000000000" pitchFamily="34" charset="-122"/>
                  <a:ea typeface="Noto Sans S Chinese Regular" panose="020B0500000000000000" pitchFamily="34" charset="-122"/>
                </a:rPr>
                <a:t>添加标题</a:t>
              </a:r>
              <a:endParaRPr lang="zh-CN" altLang="en-US" sz="2000" dirty="0">
                <a:solidFill>
                  <a:schemeClr val="bg1"/>
                </a:solidFill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12" name="矩形 11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17189" r="83017" b="61730"/>
          <a:stretch>
            <a:fillRect/>
          </a:stretch>
        </p:blipFill>
        <p:spPr>
          <a:xfrm>
            <a:off x="631279" y="1461878"/>
            <a:ext cx="2228193" cy="1429407"/>
          </a:xfrm>
          <a:custGeom>
            <a:avLst/>
            <a:gdLst>
              <a:gd name="connsiteX0" fmla="*/ 0 w 2228193"/>
              <a:gd name="connsiteY0" fmla="*/ 0 h 1429407"/>
              <a:gd name="connsiteX1" fmla="*/ 2228193 w 2228193"/>
              <a:gd name="connsiteY1" fmla="*/ 0 h 1429407"/>
              <a:gd name="connsiteX2" fmla="*/ 2228193 w 2228193"/>
              <a:gd name="connsiteY2" fmla="*/ 1429407 h 1429407"/>
              <a:gd name="connsiteX3" fmla="*/ 0 w 2228193"/>
              <a:gd name="connsiteY3" fmla="*/ 1429407 h 1429407"/>
              <a:gd name="connsiteX4" fmla="*/ 0 w 2228193"/>
              <a:gd name="connsiteY4" fmla="*/ 0 h 142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193" h="1429407">
                <a:moveTo>
                  <a:pt x="0" y="0"/>
                </a:moveTo>
                <a:lnTo>
                  <a:pt x="2228193" y="0"/>
                </a:lnTo>
                <a:lnTo>
                  <a:pt x="2228193" y="1429407"/>
                </a:lnTo>
                <a:lnTo>
                  <a:pt x="0" y="142940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43787" r="83017" b="35133"/>
          <a:stretch>
            <a:fillRect/>
          </a:stretch>
        </p:blipFill>
        <p:spPr>
          <a:xfrm>
            <a:off x="631280" y="3265346"/>
            <a:ext cx="2228193" cy="1429407"/>
          </a:xfrm>
          <a:custGeom>
            <a:avLst/>
            <a:gdLst>
              <a:gd name="connsiteX0" fmla="*/ 0 w 2228193"/>
              <a:gd name="connsiteY0" fmla="*/ 0 h 1429407"/>
              <a:gd name="connsiteX1" fmla="*/ 2228193 w 2228193"/>
              <a:gd name="connsiteY1" fmla="*/ 0 h 1429407"/>
              <a:gd name="connsiteX2" fmla="*/ 2228193 w 2228193"/>
              <a:gd name="connsiteY2" fmla="*/ 1429407 h 1429407"/>
              <a:gd name="connsiteX3" fmla="*/ 0 w 2228193"/>
              <a:gd name="connsiteY3" fmla="*/ 1429407 h 1429407"/>
              <a:gd name="connsiteX4" fmla="*/ 0 w 2228193"/>
              <a:gd name="connsiteY4" fmla="*/ 0 h 142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193" h="1429407">
                <a:moveTo>
                  <a:pt x="0" y="0"/>
                </a:moveTo>
                <a:lnTo>
                  <a:pt x="2228193" y="0"/>
                </a:lnTo>
                <a:lnTo>
                  <a:pt x="2228193" y="1429407"/>
                </a:lnTo>
                <a:lnTo>
                  <a:pt x="0" y="142940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70384" r="83017" b="8535"/>
          <a:stretch>
            <a:fillRect/>
          </a:stretch>
        </p:blipFill>
        <p:spPr>
          <a:xfrm>
            <a:off x="631279" y="5068815"/>
            <a:ext cx="2228193" cy="1429407"/>
          </a:xfrm>
          <a:custGeom>
            <a:avLst/>
            <a:gdLst>
              <a:gd name="connsiteX0" fmla="*/ 0 w 2228193"/>
              <a:gd name="connsiteY0" fmla="*/ 0 h 1429407"/>
              <a:gd name="connsiteX1" fmla="*/ 2228193 w 2228193"/>
              <a:gd name="connsiteY1" fmla="*/ 0 h 1429407"/>
              <a:gd name="connsiteX2" fmla="*/ 2228193 w 2228193"/>
              <a:gd name="connsiteY2" fmla="*/ 1429407 h 1429407"/>
              <a:gd name="connsiteX3" fmla="*/ 0 w 2228193"/>
              <a:gd name="connsiteY3" fmla="*/ 1429407 h 1429407"/>
              <a:gd name="connsiteX4" fmla="*/ 0 w 2228193"/>
              <a:gd name="connsiteY4" fmla="*/ 0 h 1429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8193" h="1429407">
                <a:moveTo>
                  <a:pt x="0" y="0"/>
                </a:moveTo>
                <a:lnTo>
                  <a:pt x="2228193" y="0"/>
                </a:lnTo>
                <a:lnTo>
                  <a:pt x="2228193" y="1429407"/>
                </a:lnTo>
                <a:lnTo>
                  <a:pt x="0" y="142940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文本框 6"/>
          <p:cNvSpPr txBox="1"/>
          <p:nvPr/>
        </p:nvSpPr>
        <p:spPr>
          <a:xfrm>
            <a:off x="3213823" y="1883186"/>
            <a:ext cx="739111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dirty="0"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双击此处输入替换内容</a:t>
            </a:r>
            <a:endParaRPr lang="en-US" altLang="zh-CN" sz="1600" dirty="0"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66527" y="3686655"/>
            <a:ext cx="748570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dirty="0"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双击此处输入替换内容</a:t>
            </a:r>
            <a:endParaRPr lang="en-US" altLang="zh-CN" sz="1600" dirty="0"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66527" y="5490124"/>
            <a:ext cx="748570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dirty="0"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双击此处输入替换内容</a:t>
            </a:r>
            <a:endParaRPr lang="en-US" altLang="zh-CN" sz="1600" dirty="0"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92955" y="1461876"/>
            <a:ext cx="2457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 在此处添加标题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92954" y="3332053"/>
            <a:ext cx="2457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 在此处添加标题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92954" y="5165291"/>
            <a:ext cx="2457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 在此处添加标题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18" name="矩形 17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剪去对角 1"/>
          <p:cNvSpPr/>
          <p:nvPr/>
        </p:nvSpPr>
        <p:spPr>
          <a:xfrm>
            <a:off x="2564296" y="1967948"/>
            <a:ext cx="7295322" cy="2922104"/>
          </a:xfrm>
          <a:prstGeom prst="snip2DiagRect">
            <a:avLst>
              <a:gd name="adj1" fmla="val 18711"/>
              <a:gd name="adj2" fmla="val 16667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48271" y="2921168"/>
            <a:ext cx="7022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rPr>
              <a:t>THANK  YOU</a:t>
            </a:r>
            <a:r>
              <a:rPr lang="zh-CN" alt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rPr>
              <a:t>！</a:t>
            </a:r>
            <a:endParaRPr lang="zh-CN" altLang="en-US" sz="7200" dirty="0">
              <a:solidFill>
                <a:schemeClr val="tx1">
                  <a:lumMod val="95000"/>
                  <a:lumOff val="5000"/>
                </a:schemeClr>
              </a:solidFill>
              <a:latin typeface="Noto Sans S Chinese Medium" panose="020B0600000000000000" pitchFamily="34" charset="-122"/>
              <a:ea typeface="Noto Sans S Chinese Medium" panose="020B06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剪去对角 1"/>
          <p:cNvSpPr/>
          <p:nvPr/>
        </p:nvSpPr>
        <p:spPr>
          <a:xfrm>
            <a:off x="2564296" y="1967948"/>
            <a:ext cx="7295322" cy="2922104"/>
          </a:xfrm>
          <a:prstGeom prst="snip2DiagRect">
            <a:avLst>
              <a:gd name="adj1" fmla="val 18711"/>
              <a:gd name="adj2" fmla="val 16667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86200" y="2967335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rPr>
              <a:t>此处添加标题</a:t>
            </a:r>
            <a:endParaRPr lang="zh-CN" altLang="en-US" sz="5400" dirty="0">
              <a:solidFill>
                <a:schemeClr val="tx1">
                  <a:lumMod val="95000"/>
                  <a:lumOff val="5000"/>
                </a:schemeClr>
              </a:solidFill>
              <a:latin typeface="Noto Sans S Chinese Medium" panose="020B0600000000000000" pitchFamily="34" charset="-122"/>
              <a:ea typeface="Noto Sans S Chinese Medium" panose="020B06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53112" y="2040160"/>
            <a:ext cx="251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  <a:cs typeface="Aldhabi" panose="01000000000000000000" pitchFamily="2" charset="-78"/>
              </a:rPr>
              <a:t> part  01</a:t>
            </a:r>
            <a:endParaRPr lang="zh-CN" altLang="en-US" sz="4400" dirty="0">
              <a:solidFill>
                <a:schemeClr val="tx1">
                  <a:lumMod val="95000"/>
                  <a:lumOff val="5000"/>
                </a:schemeClr>
              </a:solidFill>
              <a:latin typeface="Noto Sans S Chinese Medium" panose="020B0600000000000000" pitchFamily="34" charset="-122"/>
              <a:ea typeface="Noto Sans S Chinese Medium" panose="020B0600000000000000" pitchFamily="34" charset="-122"/>
              <a:cs typeface="Aldhabi" panose="01000000000000000000" pitchFamily="2" charset="-78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271939" y="4121352"/>
            <a:ext cx="3648119" cy="622953"/>
            <a:chOff x="5968021" y="3846847"/>
            <a:chExt cx="3648119" cy="622953"/>
          </a:xfrm>
        </p:grpSpPr>
        <p:sp>
          <p:nvSpPr>
            <p:cNvPr id="8" name="TextBox 11"/>
            <p:cNvSpPr txBox="1"/>
            <p:nvPr/>
          </p:nvSpPr>
          <p:spPr>
            <a:xfrm>
              <a:off x="5968021" y="3846847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TextBox 19"/>
            <p:cNvSpPr txBox="1"/>
            <p:nvPr/>
          </p:nvSpPr>
          <p:spPr>
            <a:xfrm>
              <a:off x="7925405" y="3846847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TextBox 11"/>
            <p:cNvSpPr txBox="1"/>
            <p:nvPr/>
          </p:nvSpPr>
          <p:spPr>
            <a:xfrm>
              <a:off x="5968021" y="4188689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925405" y="4188689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329923" y="1232756"/>
            <a:ext cx="1515742" cy="1400986"/>
            <a:chOff x="1193800" y="840388"/>
            <a:chExt cx="1673945" cy="1547212"/>
          </a:xfrm>
        </p:grpSpPr>
        <p:sp>
          <p:nvSpPr>
            <p:cNvPr id="3" name="任意多边形: 形状 2"/>
            <p:cNvSpPr/>
            <p:nvPr/>
          </p:nvSpPr>
          <p:spPr bwMode="auto">
            <a:xfrm flipH="1">
              <a:off x="1193800" y="840388"/>
              <a:ext cx="1253637" cy="1155569"/>
            </a:xfrm>
            <a:custGeom>
              <a:avLst/>
              <a:gdLst>
                <a:gd name="connsiteX0" fmla="*/ 4805268 w 5554132"/>
                <a:gd name="connsiteY0" fmla="*/ 313 h 5119649"/>
                <a:gd name="connsiteX1" fmla="*/ 5490256 w 5554132"/>
                <a:gd name="connsiteY1" fmla="*/ 64567 h 5119649"/>
                <a:gd name="connsiteX2" fmla="*/ 5278097 w 5554132"/>
                <a:gd name="connsiteY2" fmla="*/ 1505924 h 5119649"/>
                <a:gd name="connsiteX3" fmla="*/ 3358319 w 5554132"/>
                <a:gd name="connsiteY3" fmla="*/ 2683807 h 5119649"/>
                <a:gd name="connsiteX4" fmla="*/ 3117700 w 5554132"/>
                <a:gd name="connsiteY4" fmla="*/ 3884938 h 5119649"/>
                <a:gd name="connsiteX5" fmla="*/ 3197906 w 5554132"/>
                <a:gd name="connsiteY5" fmla="*/ 4654695 h 5119649"/>
                <a:gd name="connsiteX6" fmla="*/ 2716668 w 5554132"/>
                <a:gd name="connsiteY6" fmla="*/ 5119649 h 5119649"/>
                <a:gd name="connsiteX7" fmla="*/ 0 w 5554132"/>
                <a:gd name="connsiteY7" fmla="*/ 2451330 h 5119649"/>
                <a:gd name="connsiteX8" fmla="*/ 450191 w 5554132"/>
                <a:gd name="connsiteY8" fmla="*/ 1895969 h 5119649"/>
                <a:gd name="connsiteX9" fmla="*/ 1399731 w 5554132"/>
                <a:gd name="connsiteY9" fmla="*/ 2231769 h 5119649"/>
                <a:gd name="connsiteX10" fmla="*/ 2582128 w 5554132"/>
                <a:gd name="connsiteY10" fmla="*/ 2089700 h 5119649"/>
                <a:gd name="connsiteX11" fmla="*/ 3891303 w 5554132"/>
                <a:gd name="connsiteY11" fmla="*/ 263464 h 5119649"/>
                <a:gd name="connsiteX12" fmla="*/ 4805268 w 5554132"/>
                <a:gd name="connsiteY12" fmla="*/ 313 h 5119649"/>
                <a:gd name="connsiteX13" fmla="*/ 4796632 w 5554132"/>
                <a:gd name="connsiteY13" fmla="*/ 453987 h 5119649"/>
                <a:gd name="connsiteX14" fmla="*/ 4552950 w 5554132"/>
                <a:gd name="connsiteY14" fmla="*/ 695287 h 5119649"/>
                <a:gd name="connsiteX15" fmla="*/ 4796632 w 5554132"/>
                <a:gd name="connsiteY15" fmla="*/ 936587 h 5119649"/>
                <a:gd name="connsiteX16" fmla="*/ 5040314 w 5554132"/>
                <a:gd name="connsiteY16" fmla="*/ 695287 h 5119649"/>
                <a:gd name="connsiteX17" fmla="*/ 4796632 w 5554132"/>
                <a:gd name="connsiteY17" fmla="*/ 453987 h 511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54132" h="5119649">
                  <a:moveTo>
                    <a:pt x="4805268" y="313"/>
                  </a:moveTo>
                  <a:cubicBezTo>
                    <a:pt x="5166843" y="5156"/>
                    <a:pt x="5490256" y="64567"/>
                    <a:pt x="5490256" y="64567"/>
                  </a:cubicBezTo>
                  <a:cubicBezTo>
                    <a:pt x="5490256" y="64567"/>
                    <a:pt x="5730875" y="1020306"/>
                    <a:pt x="5278097" y="1505924"/>
                  </a:cubicBezTo>
                  <a:cubicBezTo>
                    <a:pt x="3358319" y="2683807"/>
                    <a:pt x="3358319" y="2683807"/>
                    <a:pt x="3358319" y="2683807"/>
                  </a:cubicBezTo>
                  <a:cubicBezTo>
                    <a:pt x="3358319" y="2683807"/>
                    <a:pt x="2507096" y="3267583"/>
                    <a:pt x="3117700" y="3884938"/>
                  </a:cubicBezTo>
                  <a:cubicBezTo>
                    <a:pt x="3117700" y="3884938"/>
                    <a:pt x="3715366" y="4192325"/>
                    <a:pt x="3197906" y="4654695"/>
                  </a:cubicBezTo>
                  <a:cubicBezTo>
                    <a:pt x="3197906" y="4654695"/>
                    <a:pt x="2724430" y="5109317"/>
                    <a:pt x="2716668" y="5119649"/>
                  </a:cubicBezTo>
                  <a:cubicBezTo>
                    <a:pt x="0" y="2451330"/>
                    <a:pt x="0" y="2451330"/>
                    <a:pt x="0" y="2451330"/>
                  </a:cubicBezTo>
                  <a:cubicBezTo>
                    <a:pt x="12937" y="2438415"/>
                    <a:pt x="450191" y="1895969"/>
                    <a:pt x="450191" y="1895969"/>
                  </a:cubicBezTo>
                  <a:cubicBezTo>
                    <a:pt x="450191" y="1895969"/>
                    <a:pt x="809826" y="1418100"/>
                    <a:pt x="1399731" y="2231769"/>
                  </a:cubicBezTo>
                  <a:cubicBezTo>
                    <a:pt x="2222493" y="2893037"/>
                    <a:pt x="2582128" y="2089700"/>
                    <a:pt x="2582128" y="2089700"/>
                  </a:cubicBezTo>
                  <a:cubicBezTo>
                    <a:pt x="3891303" y="263464"/>
                    <a:pt x="3891303" y="263464"/>
                    <a:pt x="3891303" y="263464"/>
                  </a:cubicBezTo>
                  <a:cubicBezTo>
                    <a:pt x="4043954" y="45194"/>
                    <a:pt x="4443692" y="-4530"/>
                    <a:pt x="4805268" y="313"/>
                  </a:cubicBezTo>
                  <a:close/>
                  <a:moveTo>
                    <a:pt x="4796632" y="453987"/>
                  </a:moveTo>
                  <a:cubicBezTo>
                    <a:pt x="4662050" y="453987"/>
                    <a:pt x="4552950" y="562021"/>
                    <a:pt x="4552950" y="695287"/>
                  </a:cubicBezTo>
                  <a:cubicBezTo>
                    <a:pt x="4552950" y="828553"/>
                    <a:pt x="4662050" y="936587"/>
                    <a:pt x="4796632" y="936587"/>
                  </a:cubicBezTo>
                  <a:cubicBezTo>
                    <a:pt x="4931214" y="936587"/>
                    <a:pt x="5040314" y="828553"/>
                    <a:pt x="5040314" y="695287"/>
                  </a:cubicBezTo>
                  <a:cubicBezTo>
                    <a:pt x="5040314" y="562021"/>
                    <a:pt x="4931214" y="453987"/>
                    <a:pt x="4796632" y="45398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" name="任意多边形: 形状 3"/>
            <p:cNvSpPr/>
            <p:nvPr/>
          </p:nvSpPr>
          <p:spPr bwMode="auto">
            <a:xfrm flipH="1">
              <a:off x="1880577" y="1444863"/>
              <a:ext cx="987168" cy="942737"/>
            </a:xfrm>
            <a:custGeom>
              <a:avLst/>
              <a:gdLst>
                <a:gd name="T0" fmla="*/ 650 w 1691"/>
                <a:gd name="T1" fmla="*/ 0 h 1617"/>
                <a:gd name="T2" fmla="*/ 0 w 1691"/>
                <a:gd name="T3" fmla="*/ 579 h 1617"/>
                <a:gd name="T4" fmla="*/ 47 w 1691"/>
                <a:gd name="T5" fmla="*/ 658 h 1617"/>
                <a:gd name="T6" fmla="*/ 377 w 1691"/>
                <a:gd name="T7" fmla="*/ 390 h 1617"/>
                <a:gd name="T8" fmla="*/ 92 w 1691"/>
                <a:gd name="T9" fmla="*/ 680 h 1617"/>
                <a:gd name="T10" fmla="*/ 144 w 1691"/>
                <a:gd name="T11" fmla="*/ 739 h 1617"/>
                <a:gd name="T12" fmla="*/ 542 w 1691"/>
                <a:gd name="T13" fmla="*/ 316 h 1617"/>
                <a:gd name="T14" fmla="*/ 159 w 1691"/>
                <a:gd name="T15" fmla="*/ 762 h 1617"/>
                <a:gd name="T16" fmla="*/ 459 w 1691"/>
                <a:gd name="T17" fmla="*/ 554 h 1617"/>
                <a:gd name="T18" fmla="*/ 212 w 1691"/>
                <a:gd name="T19" fmla="*/ 792 h 1617"/>
                <a:gd name="T20" fmla="*/ 249 w 1691"/>
                <a:gd name="T21" fmla="*/ 829 h 1617"/>
                <a:gd name="T22" fmla="*/ 392 w 1691"/>
                <a:gd name="T23" fmla="*/ 710 h 1617"/>
                <a:gd name="T24" fmla="*/ 287 w 1691"/>
                <a:gd name="T25" fmla="*/ 866 h 1617"/>
                <a:gd name="T26" fmla="*/ 324 w 1691"/>
                <a:gd name="T27" fmla="*/ 910 h 1617"/>
                <a:gd name="T28" fmla="*/ 699 w 1691"/>
                <a:gd name="T29" fmla="*/ 412 h 1617"/>
                <a:gd name="T30" fmla="*/ 354 w 1691"/>
                <a:gd name="T31" fmla="*/ 940 h 1617"/>
                <a:gd name="T32" fmla="*/ 384 w 1691"/>
                <a:gd name="T33" fmla="*/ 985 h 1617"/>
                <a:gd name="T34" fmla="*/ 609 w 1691"/>
                <a:gd name="T35" fmla="*/ 739 h 1617"/>
                <a:gd name="T36" fmla="*/ 422 w 1691"/>
                <a:gd name="T37" fmla="*/ 1007 h 1617"/>
                <a:gd name="T38" fmla="*/ 759 w 1691"/>
                <a:gd name="T39" fmla="*/ 635 h 1617"/>
                <a:gd name="T40" fmla="*/ 459 w 1691"/>
                <a:gd name="T41" fmla="*/ 1044 h 1617"/>
                <a:gd name="T42" fmla="*/ 489 w 1691"/>
                <a:gd name="T43" fmla="*/ 1067 h 1617"/>
                <a:gd name="T44" fmla="*/ 752 w 1691"/>
                <a:gd name="T45" fmla="*/ 754 h 1617"/>
                <a:gd name="T46" fmla="*/ 534 w 1691"/>
                <a:gd name="T47" fmla="*/ 1096 h 1617"/>
                <a:gd name="T48" fmla="*/ 556 w 1691"/>
                <a:gd name="T49" fmla="*/ 1128 h 1617"/>
                <a:gd name="T50" fmla="*/ 992 w 1691"/>
                <a:gd name="T51" fmla="*/ 635 h 1617"/>
                <a:gd name="T52" fmla="*/ 587 w 1691"/>
                <a:gd name="T53" fmla="*/ 1156 h 1617"/>
                <a:gd name="T54" fmla="*/ 624 w 1691"/>
                <a:gd name="T55" fmla="*/ 1193 h 1617"/>
                <a:gd name="T56" fmla="*/ 744 w 1691"/>
                <a:gd name="T57" fmla="*/ 1059 h 1617"/>
                <a:gd name="T58" fmla="*/ 662 w 1691"/>
                <a:gd name="T59" fmla="*/ 1238 h 1617"/>
                <a:gd name="T60" fmla="*/ 939 w 1691"/>
                <a:gd name="T61" fmla="*/ 925 h 1617"/>
                <a:gd name="T62" fmla="*/ 699 w 1691"/>
                <a:gd name="T63" fmla="*/ 1260 h 1617"/>
                <a:gd name="T64" fmla="*/ 729 w 1691"/>
                <a:gd name="T65" fmla="*/ 1304 h 1617"/>
                <a:gd name="T66" fmla="*/ 1007 w 1691"/>
                <a:gd name="T67" fmla="*/ 1059 h 1617"/>
                <a:gd name="T68" fmla="*/ 767 w 1691"/>
                <a:gd name="T69" fmla="*/ 1334 h 1617"/>
                <a:gd name="T70" fmla="*/ 789 w 1691"/>
                <a:gd name="T71" fmla="*/ 1371 h 1617"/>
                <a:gd name="T72" fmla="*/ 1292 w 1691"/>
                <a:gd name="T73" fmla="*/ 933 h 1617"/>
                <a:gd name="T74" fmla="*/ 819 w 1691"/>
                <a:gd name="T75" fmla="*/ 1416 h 1617"/>
                <a:gd name="T76" fmla="*/ 864 w 1691"/>
                <a:gd name="T77" fmla="*/ 1461 h 1617"/>
                <a:gd name="T78" fmla="*/ 1247 w 1691"/>
                <a:gd name="T79" fmla="*/ 1119 h 1617"/>
                <a:gd name="T80" fmla="*/ 917 w 1691"/>
                <a:gd name="T81" fmla="*/ 1498 h 1617"/>
                <a:gd name="T82" fmla="*/ 954 w 1691"/>
                <a:gd name="T83" fmla="*/ 1527 h 1617"/>
                <a:gd name="T84" fmla="*/ 1419 w 1691"/>
                <a:gd name="T85" fmla="*/ 1037 h 1617"/>
                <a:gd name="T86" fmla="*/ 999 w 1691"/>
                <a:gd name="T87" fmla="*/ 1565 h 1617"/>
                <a:gd name="T88" fmla="*/ 1037 w 1691"/>
                <a:gd name="T89" fmla="*/ 1617 h 1617"/>
                <a:gd name="T90" fmla="*/ 1691 w 1691"/>
                <a:gd name="T91" fmla="*/ 988 h 1617"/>
                <a:gd name="T92" fmla="*/ 650 w 1691"/>
                <a:gd name="T93" fmla="*/ 0 h 1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1" h="1617">
                  <a:moveTo>
                    <a:pt x="650" y="0"/>
                  </a:moveTo>
                  <a:cubicBezTo>
                    <a:pt x="0" y="579"/>
                    <a:pt x="0" y="579"/>
                    <a:pt x="0" y="579"/>
                  </a:cubicBezTo>
                  <a:cubicBezTo>
                    <a:pt x="47" y="658"/>
                    <a:pt x="47" y="658"/>
                    <a:pt x="47" y="658"/>
                  </a:cubicBezTo>
                  <a:cubicBezTo>
                    <a:pt x="377" y="390"/>
                    <a:pt x="377" y="390"/>
                    <a:pt x="377" y="390"/>
                  </a:cubicBezTo>
                  <a:cubicBezTo>
                    <a:pt x="92" y="680"/>
                    <a:pt x="92" y="680"/>
                    <a:pt x="92" y="680"/>
                  </a:cubicBezTo>
                  <a:cubicBezTo>
                    <a:pt x="144" y="739"/>
                    <a:pt x="144" y="739"/>
                    <a:pt x="144" y="739"/>
                  </a:cubicBezTo>
                  <a:cubicBezTo>
                    <a:pt x="542" y="316"/>
                    <a:pt x="542" y="316"/>
                    <a:pt x="542" y="316"/>
                  </a:cubicBezTo>
                  <a:cubicBezTo>
                    <a:pt x="159" y="762"/>
                    <a:pt x="159" y="762"/>
                    <a:pt x="159" y="762"/>
                  </a:cubicBezTo>
                  <a:cubicBezTo>
                    <a:pt x="459" y="554"/>
                    <a:pt x="459" y="554"/>
                    <a:pt x="459" y="554"/>
                  </a:cubicBezTo>
                  <a:cubicBezTo>
                    <a:pt x="212" y="792"/>
                    <a:pt x="212" y="792"/>
                    <a:pt x="212" y="792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392" y="710"/>
                    <a:pt x="392" y="710"/>
                    <a:pt x="392" y="710"/>
                  </a:cubicBezTo>
                  <a:cubicBezTo>
                    <a:pt x="287" y="866"/>
                    <a:pt x="287" y="866"/>
                    <a:pt x="287" y="866"/>
                  </a:cubicBezTo>
                  <a:cubicBezTo>
                    <a:pt x="324" y="910"/>
                    <a:pt x="324" y="910"/>
                    <a:pt x="324" y="910"/>
                  </a:cubicBezTo>
                  <a:cubicBezTo>
                    <a:pt x="699" y="412"/>
                    <a:pt x="699" y="412"/>
                    <a:pt x="699" y="412"/>
                  </a:cubicBezTo>
                  <a:cubicBezTo>
                    <a:pt x="354" y="940"/>
                    <a:pt x="354" y="940"/>
                    <a:pt x="354" y="940"/>
                  </a:cubicBezTo>
                  <a:cubicBezTo>
                    <a:pt x="384" y="985"/>
                    <a:pt x="384" y="985"/>
                    <a:pt x="384" y="985"/>
                  </a:cubicBezTo>
                  <a:cubicBezTo>
                    <a:pt x="609" y="739"/>
                    <a:pt x="609" y="739"/>
                    <a:pt x="609" y="739"/>
                  </a:cubicBezTo>
                  <a:cubicBezTo>
                    <a:pt x="422" y="1007"/>
                    <a:pt x="422" y="1007"/>
                    <a:pt x="422" y="1007"/>
                  </a:cubicBezTo>
                  <a:cubicBezTo>
                    <a:pt x="759" y="635"/>
                    <a:pt x="759" y="635"/>
                    <a:pt x="759" y="635"/>
                  </a:cubicBezTo>
                  <a:cubicBezTo>
                    <a:pt x="459" y="1044"/>
                    <a:pt x="459" y="1044"/>
                    <a:pt x="459" y="1044"/>
                  </a:cubicBezTo>
                  <a:cubicBezTo>
                    <a:pt x="489" y="1067"/>
                    <a:pt x="489" y="1067"/>
                    <a:pt x="489" y="1067"/>
                  </a:cubicBezTo>
                  <a:cubicBezTo>
                    <a:pt x="752" y="754"/>
                    <a:pt x="752" y="754"/>
                    <a:pt x="752" y="754"/>
                  </a:cubicBezTo>
                  <a:cubicBezTo>
                    <a:pt x="534" y="1096"/>
                    <a:pt x="534" y="1096"/>
                    <a:pt x="534" y="1096"/>
                  </a:cubicBezTo>
                  <a:cubicBezTo>
                    <a:pt x="556" y="1128"/>
                    <a:pt x="556" y="1128"/>
                    <a:pt x="556" y="1128"/>
                  </a:cubicBezTo>
                  <a:cubicBezTo>
                    <a:pt x="992" y="635"/>
                    <a:pt x="992" y="635"/>
                    <a:pt x="992" y="635"/>
                  </a:cubicBezTo>
                  <a:cubicBezTo>
                    <a:pt x="587" y="1156"/>
                    <a:pt x="587" y="1156"/>
                    <a:pt x="587" y="1156"/>
                  </a:cubicBezTo>
                  <a:cubicBezTo>
                    <a:pt x="624" y="1193"/>
                    <a:pt x="624" y="1193"/>
                    <a:pt x="624" y="1193"/>
                  </a:cubicBezTo>
                  <a:cubicBezTo>
                    <a:pt x="744" y="1059"/>
                    <a:pt x="744" y="1059"/>
                    <a:pt x="744" y="1059"/>
                  </a:cubicBezTo>
                  <a:cubicBezTo>
                    <a:pt x="662" y="1238"/>
                    <a:pt x="662" y="1238"/>
                    <a:pt x="662" y="1238"/>
                  </a:cubicBezTo>
                  <a:cubicBezTo>
                    <a:pt x="939" y="925"/>
                    <a:pt x="939" y="925"/>
                    <a:pt x="939" y="925"/>
                  </a:cubicBezTo>
                  <a:cubicBezTo>
                    <a:pt x="699" y="1260"/>
                    <a:pt x="699" y="1260"/>
                    <a:pt x="699" y="1260"/>
                  </a:cubicBezTo>
                  <a:cubicBezTo>
                    <a:pt x="729" y="1304"/>
                    <a:pt x="729" y="1304"/>
                    <a:pt x="729" y="1304"/>
                  </a:cubicBezTo>
                  <a:cubicBezTo>
                    <a:pt x="1007" y="1059"/>
                    <a:pt x="1007" y="1059"/>
                    <a:pt x="1007" y="1059"/>
                  </a:cubicBezTo>
                  <a:cubicBezTo>
                    <a:pt x="767" y="1334"/>
                    <a:pt x="767" y="1334"/>
                    <a:pt x="767" y="1334"/>
                  </a:cubicBezTo>
                  <a:cubicBezTo>
                    <a:pt x="789" y="1371"/>
                    <a:pt x="789" y="1371"/>
                    <a:pt x="789" y="1371"/>
                  </a:cubicBezTo>
                  <a:cubicBezTo>
                    <a:pt x="1292" y="933"/>
                    <a:pt x="1292" y="933"/>
                    <a:pt x="1292" y="933"/>
                  </a:cubicBezTo>
                  <a:cubicBezTo>
                    <a:pt x="1262" y="940"/>
                    <a:pt x="819" y="1416"/>
                    <a:pt x="819" y="1416"/>
                  </a:cubicBezTo>
                  <a:cubicBezTo>
                    <a:pt x="864" y="1461"/>
                    <a:pt x="864" y="1461"/>
                    <a:pt x="864" y="1461"/>
                  </a:cubicBezTo>
                  <a:cubicBezTo>
                    <a:pt x="1247" y="1119"/>
                    <a:pt x="1247" y="1119"/>
                    <a:pt x="1247" y="1119"/>
                  </a:cubicBezTo>
                  <a:cubicBezTo>
                    <a:pt x="917" y="1498"/>
                    <a:pt x="917" y="1498"/>
                    <a:pt x="917" y="1498"/>
                  </a:cubicBezTo>
                  <a:cubicBezTo>
                    <a:pt x="954" y="1527"/>
                    <a:pt x="954" y="1527"/>
                    <a:pt x="954" y="1527"/>
                  </a:cubicBezTo>
                  <a:cubicBezTo>
                    <a:pt x="1419" y="1037"/>
                    <a:pt x="1419" y="1037"/>
                    <a:pt x="1419" y="1037"/>
                  </a:cubicBezTo>
                  <a:cubicBezTo>
                    <a:pt x="999" y="1565"/>
                    <a:pt x="999" y="1565"/>
                    <a:pt x="999" y="1565"/>
                  </a:cubicBezTo>
                  <a:cubicBezTo>
                    <a:pt x="1037" y="1617"/>
                    <a:pt x="1037" y="1617"/>
                    <a:pt x="1037" y="1617"/>
                  </a:cubicBezTo>
                  <a:cubicBezTo>
                    <a:pt x="1691" y="988"/>
                    <a:pt x="1691" y="988"/>
                    <a:pt x="1691" y="988"/>
                  </a:cubicBezTo>
                  <a:cubicBezTo>
                    <a:pt x="650" y="0"/>
                    <a:pt x="650" y="0"/>
                    <a:pt x="650" y="0"/>
                  </a:cubicBezTo>
                  <a:close/>
                </a:path>
              </a:pathLst>
            </a:custGeom>
            <a:solidFill>
              <a:srgbClr val="9BBDD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329923" y="2633742"/>
            <a:ext cx="1515742" cy="1400986"/>
            <a:chOff x="1193800" y="2387600"/>
            <a:chExt cx="1673945" cy="1547212"/>
          </a:xfrm>
        </p:grpSpPr>
        <p:sp>
          <p:nvSpPr>
            <p:cNvPr id="6" name="任意多边形: 形状 5"/>
            <p:cNvSpPr/>
            <p:nvPr/>
          </p:nvSpPr>
          <p:spPr bwMode="auto">
            <a:xfrm flipH="1">
              <a:off x="1193800" y="2387600"/>
              <a:ext cx="1253637" cy="1155569"/>
            </a:xfrm>
            <a:custGeom>
              <a:avLst/>
              <a:gdLst>
                <a:gd name="connsiteX0" fmla="*/ 4805268 w 5554132"/>
                <a:gd name="connsiteY0" fmla="*/ 313 h 5119649"/>
                <a:gd name="connsiteX1" fmla="*/ 5490256 w 5554132"/>
                <a:gd name="connsiteY1" fmla="*/ 64567 h 5119649"/>
                <a:gd name="connsiteX2" fmla="*/ 5278097 w 5554132"/>
                <a:gd name="connsiteY2" fmla="*/ 1505924 h 5119649"/>
                <a:gd name="connsiteX3" fmla="*/ 3358319 w 5554132"/>
                <a:gd name="connsiteY3" fmla="*/ 2683807 h 5119649"/>
                <a:gd name="connsiteX4" fmla="*/ 3117700 w 5554132"/>
                <a:gd name="connsiteY4" fmla="*/ 3884938 h 5119649"/>
                <a:gd name="connsiteX5" fmla="*/ 3197906 w 5554132"/>
                <a:gd name="connsiteY5" fmla="*/ 4654695 h 5119649"/>
                <a:gd name="connsiteX6" fmla="*/ 2716668 w 5554132"/>
                <a:gd name="connsiteY6" fmla="*/ 5119649 h 5119649"/>
                <a:gd name="connsiteX7" fmla="*/ 0 w 5554132"/>
                <a:gd name="connsiteY7" fmla="*/ 2451330 h 5119649"/>
                <a:gd name="connsiteX8" fmla="*/ 450191 w 5554132"/>
                <a:gd name="connsiteY8" fmla="*/ 1895969 h 5119649"/>
                <a:gd name="connsiteX9" fmla="*/ 1399731 w 5554132"/>
                <a:gd name="connsiteY9" fmla="*/ 2231769 h 5119649"/>
                <a:gd name="connsiteX10" fmla="*/ 2582128 w 5554132"/>
                <a:gd name="connsiteY10" fmla="*/ 2089700 h 5119649"/>
                <a:gd name="connsiteX11" fmla="*/ 3891303 w 5554132"/>
                <a:gd name="connsiteY11" fmla="*/ 263464 h 5119649"/>
                <a:gd name="connsiteX12" fmla="*/ 4805268 w 5554132"/>
                <a:gd name="connsiteY12" fmla="*/ 313 h 5119649"/>
                <a:gd name="connsiteX13" fmla="*/ 4796632 w 5554132"/>
                <a:gd name="connsiteY13" fmla="*/ 453987 h 5119649"/>
                <a:gd name="connsiteX14" fmla="*/ 4552950 w 5554132"/>
                <a:gd name="connsiteY14" fmla="*/ 695287 h 5119649"/>
                <a:gd name="connsiteX15" fmla="*/ 4796632 w 5554132"/>
                <a:gd name="connsiteY15" fmla="*/ 936587 h 5119649"/>
                <a:gd name="connsiteX16" fmla="*/ 5040314 w 5554132"/>
                <a:gd name="connsiteY16" fmla="*/ 695287 h 5119649"/>
                <a:gd name="connsiteX17" fmla="*/ 4796632 w 5554132"/>
                <a:gd name="connsiteY17" fmla="*/ 453987 h 511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54132" h="5119649">
                  <a:moveTo>
                    <a:pt x="4805268" y="313"/>
                  </a:moveTo>
                  <a:cubicBezTo>
                    <a:pt x="5166843" y="5156"/>
                    <a:pt x="5490256" y="64567"/>
                    <a:pt x="5490256" y="64567"/>
                  </a:cubicBezTo>
                  <a:cubicBezTo>
                    <a:pt x="5490256" y="64567"/>
                    <a:pt x="5730875" y="1020306"/>
                    <a:pt x="5278097" y="1505924"/>
                  </a:cubicBezTo>
                  <a:cubicBezTo>
                    <a:pt x="3358319" y="2683807"/>
                    <a:pt x="3358319" y="2683807"/>
                    <a:pt x="3358319" y="2683807"/>
                  </a:cubicBezTo>
                  <a:cubicBezTo>
                    <a:pt x="3358319" y="2683807"/>
                    <a:pt x="2507096" y="3267583"/>
                    <a:pt x="3117700" y="3884938"/>
                  </a:cubicBezTo>
                  <a:cubicBezTo>
                    <a:pt x="3117700" y="3884938"/>
                    <a:pt x="3715366" y="4192325"/>
                    <a:pt x="3197906" y="4654695"/>
                  </a:cubicBezTo>
                  <a:cubicBezTo>
                    <a:pt x="3197906" y="4654695"/>
                    <a:pt x="2724430" y="5109317"/>
                    <a:pt x="2716668" y="5119649"/>
                  </a:cubicBezTo>
                  <a:cubicBezTo>
                    <a:pt x="0" y="2451330"/>
                    <a:pt x="0" y="2451330"/>
                    <a:pt x="0" y="2451330"/>
                  </a:cubicBezTo>
                  <a:cubicBezTo>
                    <a:pt x="12937" y="2438415"/>
                    <a:pt x="450191" y="1895969"/>
                    <a:pt x="450191" y="1895969"/>
                  </a:cubicBezTo>
                  <a:cubicBezTo>
                    <a:pt x="450191" y="1895969"/>
                    <a:pt x="809826" y="1418100"/>
                    <a:pt x="1399731" y="2231769"/>
                  </a:cubicBezTo>
                  <a:cubicBezTo>
                    <a:pt x="2222493" y="2893037"/>
                    <a:pt x="2582128" y="2089700"/>
                    <a:pt x="2582128" y="2089700"/>
                  </a:cubicBezTo>
                  <a:cubicBezTo>
                    <a:pt x="3891303" y="263464"/>
                    <a:pt x="3891303" y="263464"/>
                    <a:pt x="3891303" y="263464"/>
                  </a:cubicBezTo>
                  <a:cubicBezTo>
                    <a:pt x="4043954" y="45194"/>
                    <a:pt x="4443692" y="-4530"/>
                    <a:pt x="4805268" y="313"/>
                  </a:cubicBezTo>
                  <a:close/>
                  <a:moveTo>
                    <a:pt x="4796632" y="453987"/>
                  </a:moveTo>
                  <a:cubicBezTo>
                    <a:pt x="4662050" y="453987"/>
                    <a:pt x="4552950" y="562021"/>
                    <a:pt x="4552950" y="695287"/>
                  </a:cubicBezTo>
                  <a:cubicBezTo>
                    <a:pt x="4552950" y="828553"/>
                    <a:pt x="4662050" y="936587"/>
                    <a:pt x="4796632" y="936587"/>
                  </a:cubicBezTo>
                  <a:cubicBezTo>
                    <a:pt x="4931214" y="936587"/>
                    <a:pt x="5040314" y="828553"/>
                    <a:pt x="5040314" y="695287"/>
                  </a:cubicBezTo>
                  <a:cubicBezTo>
                    <a:pt x="5040314" y="562021"/>
                    <a:pt x="4931214" y="453987"/>
                    <a:pt x="4796632" y="45398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" name="任意多边形: 形状 6"/>
            <p:cNvSpPr/>
            <p:nvPr/>
          </p:nvSpPr>
          <p:spPr bwMode="auto">
            <a:xfrm flipH="1">
              <a:off x="1880577" y="2992075"/>
              <a:ext cx="987168" cy="942737"/>
            </a:xfrm>
            <a:custGeom>
              <a:avLst/>
              <a:gdLst>
                <a:gd name="T0" fmla="*/ 650 w 1691"/>
                <a:gd name="T1" fmla="*/ 0 h 1617"/>
                <a:gd name="T2" fmla="*/ 0 w 1691"/>
                <a:gd name="T3" fmla="*/ 579 h 1617"/>
                <a:gd name="T4" fmla="*/ 47 w 1691"/>
                <a:gd name="T5" fmla="*/ 658 h 1617"/>
                <a:gd name="T6" fmla="*/ 377 w 1691"/>
                <a:gd name="T7" fmla="*/ 390 h 1617"/>
                <a:gd name="T8" fmla="*/ 92 w 1691"/>
                <a:gd name="T9" fmla="*/ 680 h 1617"/>
                <a:gd name="T10" fmla="*/ 144 w 1691"/>
                <a:gd name="T11" fmla="*/ 739 h 1617"/>
                <a:gd name="T12" fmla="*/ 542 w 1691"/>
                <a:gd name="T13" fmla="*/ 316 h 1617"/>
                <a:gd name="T14" fmla="*/ 159 w 1691"/>
                <a:gd name="T15" fmla="*/ 762 h 1617"/>
                <a:gd name="T16" fmla="*/ 459 w 1691"/>
                <a:gd name="T17" fmla="*/ 554 h 1617"/>
                <a:gd name="T18" fmla="*/ 212 w 1691"/>
                <a:gd name="T19" fmla="*/ 792 h 1617"/>
                <a:gd name="T20" fmla="*/ 249 w 1691"/>
                <a:gd name="T21" fmla="*/ 829 h 1617"/>
                <a:gd name="T22" fmla="*/ 392 w 1691"/>
                <a:gd name="T23" fmla="*/ 710 h 1617"/>
                <a:gd name="T24" fmla="*/ 287 w 1691"/>
                <a:gd name="T25" fmla="*/ 866 h 1617"/>
                <a:gd name="T26" fmla="*/ 324 w 1691"/>
                <a:gd name="T27" fmla="*/ 910 h 1617"/>
                <a:gd name="T28" fmla="*/ 699 w 1691"/>
                <a:gd name="T29" fmla="*/ 412 h 1617"/>
                <a:gd name="T30" fmla="*/ 354 w 1691"/>
                <a:gd name="T31" fmla="*/ 940 h 1617"/>
                <a:gd name="T32" fmla="*/ 384 w 1691"/>
                <a:gd name="T33" fmla="*/ 985 h 1617"/>
                <a:gd name="T34" fmla="*/ 609 w 1691"/>
                <a:gd name="T35" fmla="*/ 739 h 1617"/>
                <a:gd name="T36" fmla="*/ 422 w 1691"/>
                <a:gd name="T37" fmla="*/ 1007 h 1617"/>
                <a:gd name="T38" fmla="*/ 759 w 1691"/>
                <a:gd name="T39" fmla="*/ 635 h 1617"/>
                <a:gd name="T40" fmla="*/ 459 w 1691"/>
                <a:gd name="T41" fmla="*/ 1044 h 1617"/>
                <a:gd name="T42" fmla="*/ 489 w 1691"/>
                <a:gd name="T43" fmla="*/ 1067 h 1617"/>
                <a:gd name="T44" fmla="*/ 752 w 1691"/>
                <a:gd name="T45" fmla="*/ 754 h 1617"/>
                <a:gd name="T46" fmla="*/ 534 w 1691"/>
                <a:gd name="T47" fmla="*/ 1096 h 1617"/>
                <a:gd name="T48" fmla="*/ 556 w 1691"/>
                <a:gd name="T49" fmla="*/ 1128 h 1617"/>
                <a:gd name="T50" fmla="*/ 992 w 1691"/>
                <a:gd name="T51" fmla="*/ 635 h 1617"/>
                <a:gd name="T52" fmla="*/ 587 w 1691"/>
                <a:gd name="T53" fmla="*/ 1156 h 1617"/>
                <a:gd name="T54" fmla="*/ 624 w 1691"/>
                <a:gd name="T55" fmla="*/ 1193 h 1617"/>
                <a:gd name="T56" fmla="*/ 744 w 1691"/>
                <a:gd name="T57" fmla="*/ 1059 h 1617"/>
                <a:gd name="T58" fmla="*/ 662 w 1691"/>
                <a:gd name="T59" fmla="*/ 1238 h 1617"/>
                <a:gd name="T60" fmla="*/ 939 w 1691"/>
                <a:gd name="T61" fmla="*/ 925 h 1617"/>
                <a:gd name="T62" fmla="*/ 699 w 1691"/>
                <a:gd name="T63" fmla="*/ 1260 h 1617"/>
                <a:gd name="T64" fmla="*/ 729 w 1691"/>
                <a:gd name="T65" fmla="*/ 1304 h 1617"/>
                <a:gd name="T66" fmla="*/ 1007 w 1691"/>
                <a:gd name="T67" fmla="*/ 1059 h 1617"/>
                <a:gd name="T68" fmla="*/ 767 w 1691"/>
                <a:gd name="T69" fmla="*/ 1334 h 1617"/>
                <a:gd name="T70" fmla="*/ 789 w 1691"/>
                <a:gd name="T71" fmla="*/ 1371 h 1617"/>
                <a:gd name="T72" fmla="*/ 1292 w 1691"/>
                <a:gd name="T73" fmla="*/ 933 h 1617"/>
                <a:gd name="T74" fmla="*/ 819 w 1691"/>
                <a:gd name="T75" fmla="*/ 1416 h 1617"/>
                <a:gd name="T76" fmla="*/ 864 w 1691"/>
                <a:gd name="T77" fmla="*/ 1461 h 1617"/>
                <a:gd name="T78" fmla="*/ 1247 w 1691"/>
                <a:gd name="T79" fmla="*/ 1119 h 1617"/>
                <a:gd name="T80" fmla="*/ 917 w 1691"/>
                <a:gd name="T81" fmla="*/ 1498 h 1617"/>
                <a:gd name="T82" fmla="*/ 954 w 1691"/>
                <a:gd name="T83" fmla="*/ 1527 h 1617"/>
                <a:gd name="T84" fmla="*/ 1419 w 1691"/>
                <a:gd name="T85" fmla="*/ 1037 h 1617"/>
                <a:gd name="T86" fmla="*/ 999 w 1691"/>
                <a:gd name="T87" fmla="*/ 1565 h 1617"/>
                <a:gd name="T88" fmla="*/ 1037 w 1691"/>
                <a:gd name="T89" fmla="*/ 1617 h 1617"/>
                <a:gd name="T90" fmla="*/ 1691 w 1691"/>
                <a:gd name="T91" fmla="*/ 988 h 1617"/>
                <a:gd name="T92" fmla="*/ 650 w 1691"/>
                <a:gd name="T93" fmla="*/ 0 h 1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1" h="1617">
                  <a:moveTo>
                    <a:pt x="650" y="0"/>
                  </a:moveTo>
                  <a:cubicBezTo>
                    <a:pt x="0" y="579"/>
                    <a:pt x="0" y="579"/>
                    <a:pt x="0" y="579"/>
                  </a:cubicBezTo>
                  <a:cubicBezTo>
                    <a:pt x="47" y="658"/>
                    <a:pt x="47" y="658"/>
                    <a:pt x="47" y="658"/>
                  </a:cubicBezTo>
                  <a:cubicBezTo>
                    <a:pt x="377" y="390"/>
                    <a:pt x="377" y="390"/>
                    <a:pt x="377" y="390"/>
                  </a:cubicBezTo>
                  <a:cubicBezTo>
                    <a:pt x="92" y="680"/>
                    <a:pt x="92" y="680"/>
                    <a:pt x="92" y="680"/>
                  </a:cubicBezTo>
                  <a:cubicBezTo>
                    <a:pt x="144" y="739"/>
                    <a:pt x="144" y="739"/>
                    <a:pt x="144" y="739"/>
                  </a:cubicBezTo>
                  <a:cubicBezTo>
                    <a:pt x="542" y="316"/>
                    <a:pt x="542" y="316"/>
                    <a:pt x="542" y="316"/>
                  </a:cubicBezTo>
                  <a:cubicBezTo>
                    <a:pt x="159" y="762"/>
                    <a:pt x="159" y="762"/>
                    <a:pt x="159" y="762"/>
                  </a:cubicBezTo>
                  <a:cubicBezTo>
                    <a:pt x="459" y="554"/>
                    <a:pt x="459" y="554"/>
                    <a:pt x="459" y="554"/>
                  </a:cubicBezTo>
                  <a:cubicBezTo>
                    <a:pt x="212" y="792"/>
                    <a:pt x="212" y="792"/>
                    <a:pt x="212" y="792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392" y="710"/>
                    <a:pt x="392" y="710"/>
                    <a:pt x="392" y="710"/>
                  </a:cubicBezTo>
                  <a:cubicBezTo>
                    <a:pt x="287" y="866"/>
                    <a:pt x="287" y="866"/>
                    <a:pt x="287" y="866"/>
                  </a:cubicBezTo>
                  <a:cubicBezTo>
                    <a:pt x="324" y="910"/>
                    <a:pt x="324" y="910"/>
                    <a:pt x="324" y="910"/>
                  </a:cubicBezTo>
                  <a:cubicBezTo>
                    <a:pt x="699" y="412"/>
                    <a:pt x="699" y="412"/>
                    <a:pt x="699" y="412"/>
                  </a:cubicBezTo>
                  <a:cubicBezTo>
                    <a:pt x="354" y="940"/>
                    <a:pt x="354" y="940"/>
                    <a:pt x="354" y="940"/>
                  </a:cubicBezTo>
                  <a:cubicBezTo>
                    <a:pt x="384" y="985"/>
                    <a:pt x="384" y="985"/>
                    <a:pt x="384" y="985"/>
                  </a:cubicBezTo>
                  <a:cubicBezTo>
                    <a:pt x="609" y="739"/>
                    <a:pt x="609" y="739"/>
                    <a:pt x="609" y="739"/>
                  </a:cubicBezTo>
                  <a:cubicBezTo>
                    <a:pt x="422" y="1007"/>
                    <a:pt x="422" y="1007"/>
                    <a:pt x="422" y="1007"/>
                  </a:cubicBezTo>
                  <a:cubicBezTo>
                    <a:pt x="759" y="635"/>
                    <a:pt x="759" y="635"/>
                    <a:pt x="759" y="635"/>
                  </a:cubicBezTo>
                  <a:cubicBezTo>
                    <a:pt x="459" y="1044"/>
                    <a:pt x="459" y="1044"/>
                    <a:pt x="459" y="1044"/>
                  </a:cubicBezTo>
                  <a:cubicBezTo>
                    <a:pt x="489" y="1067"/>
                    <a:pt x="489" y="1067"/>
                    <a:pt x="489" y="1067"/>
                  </a:cubicBezTo>
                  <a:cubicBezTo>
                    <a:pt x="752" y="754"/>
                    <a:pt x="752" y="754"/>
                    <a:pt x="752" y="754"/>
                  </a:cubicBezTo>
                  <a:cubicBezTo>
                    <a:pt x="534" y="1096"/>
                    <a:pt x="534" y="1096"/>
                    <a:pt x="534" y="1096"/>
                  </a:cubicBezTo>
                  <a:cubicBezTo>
                    <a:pt x="556" y="1128"/>
                    <a:pt x="556" y="1128"/>
                    <a:pt x="556" y="1128"/>
                  </a:cubicBezTo>
                  <a:cubicBezTo>
                    <a:pt x="992" y="635"/>
                    <a:pt x="992" y="635"/>
                    <a:pt x="992" y="635"/>
                  </a:cubicBezTo>
                  <a:cubicBezTo>
                    <a:pt x="587" y="1156"/>
                    <a:pt x="587" y="1156"/>
                    <a:pt x="587" y="1156"/>
                  </a:cubicBezTo>
                  <a:cubicBezTo>
                    <a:pt x="624" y="1193"/>
                    <a:pt x="624" y="1193"/>
                    <a:pt x="624" y="1193"/>
                  </a:cubicBezTo>
                  <a:cubicBezTo>
                    <a:pt x="744" y="1059"/>
                    <a:pt x="744" y="1059"/>
                    <a:pt x="744" y="1059"/>
                  </a:cubicBezTo>
                  <a:cubicBezTo>
                    <a:pt x="662" y="1238"/>
                    <a:pt x="662" y="1238"/>
                    <a:pt x="662" y="1238"/>
                  </a:cubicBezTo>
                  <a:cubicBezTo>
                    <a:pt x="939" y="925"/>
                    <a:pt x="939" y="925"/>
                    <a:pt x="939" y="925"/>
                  </a:cubicBezTo>
                  <a:cubicBezTo>
                    <a:pt x="699" y="1260"/>
                    <a:pt x="699" y="1260"/>
                    <a:pt x="699" y="1260"/>
                  </a:cubicBezTo>
                  <a:cubicBezTo>
                    <a:pt x="729" y="1304"/>
                    <a:pt x="729" y="1304"/>
                    <a:pt x="729" y="1304"/>
                  </a:cubicBezTo>
                  <a:cubicBezTo>
                    <a:pt x="1007" y="1059"/>
                    <a:pt x="1007" y="1059"/>
                    <a:pt x="1007" y="1059"/>
                  </a:cubicBezTo>
                  <a:cubicBezTo>
                    <a:pt x="767" y="1334"/>
                    <a:pt x="767" y="1334"/>
                    <a:pt x="767" y="1334"/>
                  </a:cubicBezTo>
                  <a:cubicBezTo>
                    <a:pt x="789" y="1371"/>
                    <a:pt x="789" y="1371"/>
                    <a:pt x="789" y="1371"/>
                  </a:cubicBezTo>
                  <a:cubicBezTo>
                    <a:pt x="1292" y="933"/>
                    <a:pt x="1292" y="933"/>
                    <a:pt x="1292" y="933"/>
                  </a:cubicBezTo>
                  <a:cubicBezTo>
                    <a:pt x="1262" y="940"/>
                    <a:pt x="819" y="1416"/>
                    <a:pt x="819" y="1416"/>
                  </a:cubicBezTo>
                  <a:cubicBezTo>
                    <a:pt x="864" y="1461"/>
                    <a:pt x="864" y="1461"/>
                    <a:pt x="864" y="1461"/>
                  </a:cubicBezTo>
                  <a:cubicBezTo>
                    <a:pt x="1247" y="1119"/>
                    <a:pt x="1247" y="1119"/>
                    <a:pt x="1247" y="1119"/>
                  </a:cubicBezTo>
                  <a:cubicBezTo>
                    <a:pt x="917" y="1498"/>
                    <a:pt x="917" y="1498"/>
                    <a:pt x="917" y="1498"/>
                  </a:cubicBezTo>
                  <a:cubicBezTo>
                    <a:pt x="954" y="1527"/>
                    <a:pt x="954" y="1527"/>
                    <a:pt x="954" y="1527"/>
                  </a:cubicBezTo>
                  <a:cubicBezTo>
                    <a:pt x="1419" y="1037"/>
                    <a:pt x="1419" y="1037"/>
                    <a:pt x="1419" y="1037"/>
                  </a:cubicBezTo>
                  <a:cubicBezTo>
                    <a:pt x="999" y="1565"/>
                    <a:pt x="999" y="1565"/>
                    <a:pt x="999" y="1565"/>
                  </a:cubicBezTo>
                  <a:cubicBezTo>
                    <a:pt x="1037" y="1617"/>
                    <a:pt x="1037" y="1617"/>
                    <a:pt x="1037" y="1617"/>
                  </a:cubicBezTo>
                  <a:cubicBezTo>
                    <a:pt x="1691" y="988"/>
                    <a:pt x="1691" y="988"/>
                    <a:pt x="1691" y="988"/>
                  </a:cubicBezTo>
                  <a:cubicBezTo>
                    <a:pt x="650" y="0"/>
                    <a:pt x="650" y="0"/>
                    <a:pt x="650" y="0"/>
                  </a:cubicBezTo>
                  <a:close/>
                </a:path>
              </a:pathLst>
            </a:custGeom>
            <a:solidFill>
              <a:srgbClr val="C9E0F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329923" y="4034728"/>
            <a:ext cx="1515742" cy="1400986"/>
            <a:chOff x="1193800" y="3934812"/>
            <a:chExt cx="1673945" cy="1547212"/>
          </a:xfrm>
        </p:grpSpPr>
        <p:sp>
          <p:nvSpPr>
            <p:cNvPr id="9" name="任意多边形: 形状 8"/>
            <p:cNvSpPr/>
            <p:nvPr/>
          </p:nvSpPr>
          <p:spPr bwMode="auto">
            <a:xfrm flipH="1">
              <a:off x="1193800" y="3934812"/>
              <a:ext cx="1253637" cy="1155569"/>
            </a:xfrm>
            <a:custGeom>
              <a:avLst/>
              <a:gdLst>
                <a:gd name="connsiteX0" fmla="*/ 4805268 w 5554132"/>
                <a:gd name="connsiteY0" fmla="*/ 313 h 5119649"/>
                <a:gd name="connsiteX1" fmla="*/ 5490256 w 5554132"/>
                <a:gd name="connsiteY1" fmla="*/ 64567 h 5119649"/>
                <a:gd name="connsiteX2" fmla="*/ 5278097 w 5554132"/>
                <a:gd name="connsiteY2" fmla="*/ 1505924 h 5119649"/>
                <a:gd name="connsiteX3" fmla="*/ 3358319 w 5554132"/>
                <a:gd name="connsiteY3" fmla="*/ 2683807 h 5119649"/>
                <a:gd name="connsiteX4" fmla="*/ 3117700 w 5554132"/>
                <a:gd name="connsiteY4" fmla="*/ 3884938 h 5119649"/>
                <a:gd name="connsiteX5" fmla="*/ 3197906 w 5554132"/>
                <a:gd name="connsiteY5" fmla="*/ 4654695 h 5119649"/>
                <a:gd name="connsiteX6" fmla="*/ 2716668 w 5554132"/>
                <a:gd name="connsiteY6" fmla="*/ 5119649 h 5119649"/>
                <a:gd name="connsiteX7" fmla="*/ 0 w 5554132"/>
                <a:gd name="connsiteY7" fmla="*/ 2451330 h 5119649"/>
                <a:gd name="connsiteX8" fmla="*/ 450191 w 5554132"/>
                <a:gd name="connsiteY8" fmla="*/ 1895969 h 5119649"/>
                <a:gd name="connsiteX9" fmla="*/ 1399731 w 5554132"/>
                <a:gd name="connsiteY9" fmla="*/ 2231769 h 5119649"/>
                <a:gd name="connsiteX10" fmla="*/ 2582128 w 5554132"/>
                <a:gd name="connsiteY10" fmla="*/ 2089700 h 5119649"/>
                <a:gd name="connsiteX11" fmla="*/ 3891303 w 5554132"/>
                <a:gd name="connsiteY11" fmla="*/ 263464 h 5119649"/>
                <a:gd name="connsiteX12" fmla="*/ 4805268 w 5554132"/>
                <a:gd name="connsiteY12" fmla="*/ 313 h 5119649"/>
                <a:gd name="connsiteX13" fmla="*/ 4796632 w 5554132"/>
                <a:gd name="connsiteY13" fmla="*/ 453987 h 5119649"/>
                <a:gd name="connsiteX14" fmla="*/ 4552950 w 5554132"/>
                <a:gd name="connsiteY14" fmla="*/ 695287 h 5119649"/>
                <a:gd name="connsiteX15" fmla="*/ 4796632 w 5554132"/>
                <a:gd name="connsiteY15" fmla="*/ 936587 h 5119649"/>
                <a:gd name="connsiteX16" fmla="*/ 5040314 w 5554132"/>
                <a:gd name="connsiteY16" fmla="*/ 695287 h 5119649"/>
                <a:gd name="connsiteX17" fmla="*/ 4796632 w 5554132"/>
                <a:gd name="connsiteY17" fmla="*/ 453987 h 511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54132" h="5119649">
                  <a:moveTo>
                    <a:pt x="4805268" y="313"/>
                  </a:moveTo>
                  <a:cubicBezTo>
                    <a:pt x="5166843" y="5156"/>
                    <a:pt x="5490256" y="64567"/>
                    <a:pt x="5490256" y="64567"/>
                  </a:cubicBezTo>
                  <a:cubicBezTo>
                    <a:pt x="5490256" y="64567"/>
                    <a:pt x="5730875" y="1020306"/>
                    <a:pt x="5278097" y="1505924"/>
                  </a:cubicBezTo>
                  <a:cubicBezTo>
                    <a:pt x="3358319" y="2683807"/>
                    <a:pt x="3358319" y="2683807"/>
                    <a:pt x="3358319" y="2683807"/>
                  </a:cubicBezTo>
                  <a:cubicBezTo>
                    <a:pt x="3358319" y="2683807"/>
                    <a:pt x="2507096" y="3267583"/>
                    <a:pt x="3117700" y="3884938"/>
                  </a:cubicBezTo>
                  <a:cubicBezTo>
                    <a:pt x="3117700" y="3884938"/>
                    <a:pt x="3715366" y="4192325"/>
                    <a:pt x="3197906" y="4654695"/>
                  </a:cubicBezTo>
                  <a:cubicBezTo>
                    <a:pt x="3197906" y="4654695"/>
                    <a:pt x="2724430" y="5109317"/>
                    <a:pt x="2716668" y="5119649"/>
                  </a:cubicBezTo>
                  <a:cubicBezTo>
                    <a:pt x="0" y="2451330"/>
                    <a:pt x="0" y="2451330"/>
                    <a:pt x="0" y="2451330"/>
                  </a:cubicBezTo>
                  <a:cubicBezTo>
                    <a:pt x="12937" y="2438415"/>
                    <a:pt x="450191" y="1895969"/>
                    <a:pt x="450191" y="1895969"/>
                  </a:cubicBezTo>
                  <a:cubicBezTo>
                    <a:pt x="450191" y="1895969"/>
                    <a:pt x="809826" y="1418100"/>
                    <a:pt x="1399731" y="2231769"/>
                  </a:cubicBezTo>
                  <a:cubicBezTo>
                    <a:pt x="2222493" y="2893037"/>
                    <a:pt x="2582128" y="2089700"/>
                    <a:pt x="2582128" y="2089700"/>
                  </a:cubicBezTo>
                  <a:cubicBezTo>
                    <a:pt x="3891303" y="263464"/>
                    <a:pt x="3891303" y="263464"/>
                    <a:pt x="3891303" y="263464"/>
                  </a:cubicBezTo>
                  <a:cubicBezTo>
                    <a:pt x="4043954" y="45194"/>
                    <a:pt x="4443692" y="-4530"/>
                    <a:pt x="4805268" y="313"/>
                  </a:cubicBezTo>
                  <a:close/>
                  <a:moveTo>
                    <a:pt x="4796632" y="453987"/>
                  </a:moveTo>
                  <a:cubicBezTo>
                    <a:pt x="4662050" y="453987"/>
                    <a:pt x="4552950" y="562021"/>
                    <a:pt x="4552950" y="695287"/>
                  </a:cubicBezTo>
                  <a:cubicBezTo>
                    <a:pt x="4552950" y="828553"/>
                    <a:pt x="4662050" y="936587"/>
                    <a:pt x="4796632" y="936587"/>
                  </a:cubicBezTo>
                  <a:cubicBezTo>
                    <a:pt x="4931214" y="936587"/>
                    <a:pt x="5040314" y="828553"/>
                    <a:pt x="5040314" y="695287"/>
                  </a:cubicBezTo>
                  <a:cubicBezTo>
                    <a:pt x="5040314" y="562021"/>
                    <a:pt x="4931214" y="453987"/>
                    <a:pt x="4796632" y="45398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 flipH="1">
              <a:off x="1880577" y="4539287"/>
              <a:ext cx="987168" cy="942737"/>
            </a:xfrm>
            <a:custGeom>
              <a:avLst/>
              <a:gdLst>
                <a:gd name="T0" fmla="*/ 650 w 1691"/>
                <a:gd name="T1" fmla="*/ 0 h 1617"/>
                <a:gd name="T2" fmla="*/ 0 w 1691"/>
                <a:gd name="T3" fmla="*/ 579 h 1617"/>
                <a:gd name="T4" fmla="*/ 47 w 1691"/>
                <a:gd name="T5" fmla="*/ 658 h 1617"/>
                <a:gd name="T6" fmla="*/ 377 w 1691"/>
                <a:gd name="T7" fmla="*/ 390 h 1617"/>
                <a:gd name="T8" fmla="*/ 92 w 1691"/>
                <a:gd name="T9" fmla="*/ 680 h 1617"/>
                <a:gd name="T10" fmla="*/ 144 w 1691"/>
                <a:gd name="T11" fmla="*/ 739 h 1617"/>
                <a:gd name="T12" fmla="*/ 542 w 1691"/>
                <a:gd name="T13" fmla="*/ 316 h 1617"/>
                <a:gd name="T14" fmla="*/ 159 w 1691"/>
                <a:gd name="T15" fmla="*/ 762 h 1617"/>
                <a:gd name="T16" fmla="*/ 459 w 1691"/>
                <a:gd name="T17" fmla="*/ 554 h 1617"/>
                <a:gd name="T18" fmla="*/ 212 w 1691"/>
                <a:gd name="T19" fmla="*/ 792 h 1617"/>
                <a:gd name="T20" fmla="*/ 249 w 1691"/>
                <a:gd name="T21" fmla="*/ 829 h 1617"/>
                <a:gd name="T22" fmla="*/ 392 w 1691"/>
                <a:gd name="T23" fmla="*/ 710 h 1617"/>
                <a:gd name="T24" fmla="*/ 287 w 1691"/>
                <a:gd name="T25" fmla="*/ 866 h 1617"/>
                <a:gd name="T26" fmla="*/ 324 w 1691"/>
                <a:gd name="T27" fmla="*/ 910 h 1617"/>
                <a:gd name="T28" fmla="*/ 699 w 1691"/>
                <a:gd name="T29" fmla="*/ 412 h 1617"/>
                <a:gd name="T30" fmla="*/ 354 w 1691"/>
                <a:gd name="T31" fmla="*/ 940 h 1617"/>
                <a:gd name="T32" fmla="*/ 384 w 1691"/>
                <a:gd name="T33" fmla="*/ 985 h 1617"/>
                <a:gd name="T34" fmla="*/ 609 w 1691"/>
                <a:gd name="T35" fmla="*/ 739 h 1617"/>
                <a:gd name="T36" fmla="*/ 422 w 1691"/>
                <a:gd name="T37" fmla="*/ 1007 h 1617"/>
                <a:gd name="T38" fmla="*/ 759 w 1691"/>
                <a:gd name="T39" fmla="*/ 635 h 1617"/>
                <a:gd name="T40" fmla="*/ 459 w 1691"/>
                <a:gd name="T41" fmla="*/ 1044 h 1617"/>
                <a:gd name="T42" fmla="*/ 489 w 1691"/>
                <a:gd name="T43" fmla="*/ 1067 h 1617"/>
                <a:gd name="T44" fmla="*/ 752 w 1691"/>
                <a:gd name="T45" fmla="*/ 754 h 1617"/>
                <a:gd name="T46" fmla="*/ 534 w 1691"/>
                <a:gd name="T47" fmla="*/ 1096 h 1617"/>
                <a:gd name="T48" fmla="*/ 556 w 1691"/>
                <a:gd name="T49" fmla="*/ 1128 h 1617"/>
                <a:gd name="T50" fmla="*/ 992 w 1691"/>
                <a:gd name="T51" fmla="*/ 635 h 1617"/>
                <a:gd name="T52" fmla="*/ 587 w 1691"/>
                <a:gd name="T53" fmla="*/ 1156 h 1617"/>
                <a:gd name="T54" fmla="*/ 624 w 1691"/>
                <a:gd name="T55" fmla="*/ 1193 h 1617"/>
                <a:gd name="T56" fmla="*/ 744 w 1691"/>
                <a:gd name="T57" fmla="*/ 1059 h 1617"/>
                <a:gd name="T58" fmla="*/ 662 w 1691"/>
                <a:gd name="T59" fmla="*/ 1238 h 1617"/>
                <a:gd name="T60" fmla="*/ 939 w 1691"/>
                <a:gd name="T61" fmla="*/ 925 h 1617"/>
                <a:gd name="T62" fmla="*/ 699 w 1691"/>
                <a:gd name="T63" fmla="*/ 1260 h 1617"/>
                <a:gd name="T64" fmla="*/ 729 w 1691"/>
                <a:gd name="T65" fmla="*/ 1304 h 1617"/>
                <a:gd name="T66" fmla="*/ 1007 w 1691"/>
                <a:gd name="T67" fmla="*/ 1059 h 1617"/>
                <a:gd name="T68" fmla="*/ 767 w 1691"/>
                <a:gd name="T69" fmla="*/ 1334 h 1617"/>
                <a:gd name="T70" fmla="*/ 789 w 1691"/>
                <a:gd name="T71" fmla="*/ 1371 h 1617"/>
                <a:gd name="T72" fmla="*/ 1292 w 1691"/>
                <a:gd name="T73" fmla="*/ 933 h 1617"/>
                <a:gd name="T74" fmla="*/ 819 w 1691"/>
                <a:gd name="T75" fmla="*/ 1416 h 1617"/>
                <a:gd name="T76" fmla="*/ 864 w 1691"/>
                <a:gd name="T77" fmla="*/ 1461 h 1617"/>
                <a:gd name="T78" fmla="*/ 1247 w 1691"/>
                <a:gd name="T79" fmla="*/ 1119 h 1617"/>
                <a:gd name="T80" fmla="*/ 917 w 1691"/>
                <a:gd name="T81" fmla="*/ 1498 h 1617"/>
                <a:gd name="T82" fmla="*/ 954 w 1691"/>
                <a:gd name="T83" fmla="*/ 1527 h 1617"/>
                <a:gd name="T84" fmla="*/ 1419 w 1691"/>
                <a:gd name="T85" fmla="*/ 1037 h 1617"/>
                <a:gd name="T86" fmla="*/ 999 w 1691"/>
                <a:gd name="T87" fmla="*/ 1565 h 1617"/>
                <a:gd name="T88" fmla="*/ 1037 w 1691"/>
                <a:gd name="T89" fmla="*/ 1617 h 1617"/>
                <a:gd name="T90" fmla="*/ 1691 w 1691"/>
                <a:gd name="T91" fmla="*/ 988 h 1617"/>
                <a:gd name="T92" fmla="*/ 650 w 1691"/>
                <a:gd name="T93" fmla="*/ 0 h 1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1" h="1617">
                  <a:moveTo>
                    <a:pt x="650" y="0"/>
                  </a:moveTo>
                  <a:cubicBezTo>
                    <a:pt x="0" y="579"/>
                    <a:pt x="0" y="579"/>
                    <a:pt x="0" y="579"/>
                  </a:cubicBezTo>
                  <a:cubicBezTo>
                    <a:pt x="47" y="658"/>
                    <a:pt x="47" y="658"/>
                    <a:pt x="47" y="658"/>
                  </a:cubicBezTo>
                  <a:cubicBezTo>
                    <a:pt x="377" y="390"/>
                    <a:pt x="377" y="390"/>
                    <a:pt x="377" y="390"/>
                  </a:cubicBezTo>
                  <a:cubicBezTo>
                    <a:pt x="92" y="680"/>
                    <a:pt x="92" y="680"/>
                    <a:pt x="92" y="680"/>
                  </a:cubicBezTo>
                  <a:cubicBezTo>
                    <a:pt x="144" y="739"/>
                    <a:pt x="144" y="739"/>
                    <a:pt x="144" y="739"/>
                  </a:cubicBezTo>
                  <a:cubicBezTo>
                    <a:pt x="542" y="316"/>
                    <a:pt x="542" y="316"/>
                    <a:pt x="542" y="316"/>
                  </a:cubicBezTo>
                  <a:cubicBezTo>
                    <a:pt x="159" y="762"/>
                    <a:pt x="159" y="762"/>
                    <a:pt x="159" y="762"/>
                  </a:cubicBezTo>
                  <a:cubicBezTo>
                    <a:pt x="459" y="554"/>
                    <a:pt x="459" y="554"/>
                    <a:pt x="459" y="554"/>
                  </a:cubicBezTo>
                  <a:cubicBezTo>
                    <a:pt x="212" y="792"/>
                    <a:pt x="212" y="792"/>
                    <a:pt x="212" y="792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392" y="710"/>
                    <a:pt x="392" y="710"/>
                    <a:pt x="392" y="710"/>
                  </a:cubicBezTo>
                  <a:cubicBezTo>
                    <a:pt x="287" y="866"/>
                    <a:pt x="287" y="866"/>
                    <a:pt x="287" y="866"/>
                  </a:cubicBezTo>
                  <a:cubicBezTo>
                    <a:pt x="324" y="910"/>
                    <a:pt x="324" y="910"/>
                    <a:pt x="324" y="910"/>
                  </a:cubicBezTo>
                  <a:cubicBezTo>
                    <a:pt x="699" y="412"/>
                    <a:pt x="699" y="412"/>
                    <a:pt x="699" y="412"/>
                  </a:cubicBezTo>
                  <a:cubicBezTo>
                    <a:pt x="354" y="940"/>
                    <a:pt x="354" y="940"/>
                    <a:pt x="354" y="940"/>
                  </a:cubicBezTo>
                  <a:cubicBezTo>
                    <a:pt x="384" y="985"/>
                    <a:pt x="384" y="985"/>
                    <a:pt x="384" y="985"/>
                  </a:cubicBezTo>
                  <a:cubicBezTo>
                    <a:pt x="609" y="739"/>
                    <a:pt x="609" y="739"/>
                    <a:pt x="609" y="739"/>
                  </a:cubicBezTo>
                  <a:cubicBezTo>
                    <a:pt x="422" y="1007"/>
                    <a:pt x="422" y="1007"/>
                    <a:pt x="422" y="1007"/>
                  </a:cubicBezTo>
                  <a:cubicBezTo>
                    <a:pt x="759" y="635"/>
                    <a:pt x="759" y="635"/>
                    <a:pt x="759" y="635"/>
                  </a:cubicBezTo>
                  <a:cubicBezTo>
                    <a:pt x="459" y="1044"/>
                    <a:pt x="459" y="1044"/>
                    <a:pt x="459" y="1044"/>
                  </a:cubicBezTo>
                  <a:cubicBezTo>
                    <a:pt x="489" y="1067"/>
                    <a:pt x="489" y="1067"/>
                    <a:pt x="489" y="1067"/>
                  </a:cubicBezTo>
                  <a:cubicBezTo>
                    <a:pt x="752" y="754"/>
                    <a:pt x="752" y="754"/>
                    <a:pt x="752" y="754"/>
                  </a:cubicBezTo>
                  <a:cubicBezTo>
                    <a:pt x="534" y="1096"/>
                    <a:pt x="534" y="1096"/>
                    <a:pt x="534" y="1096"/>
                  </a:cubicBezTo>
                  <a:cubicBezTo>
                    <a:pt x="556" y="1128"/>
                    <a:pt x="556" y="1128"/>
                    <a:pt x="556" y="1128"/>
                  </a:cubicBezTo>
                  <a:cubicBezTo>
                    <a:pt x="992" y="635"/>
                    <a:pt x="992" y="635"/>
                    <a:pt x="992" y="635"/>
                  </a:cubicBezTo>
                  <a:cubicBezTo>
                    <a:pt x="587" y="1156"/>
                    <a:pt x="587" y="1156"/>
                    <a:pt x="587" y="1156"/>
                  </a:cubicBezTo>
                  <a:cubicBezTo>
                    <a:pt x="624" y="1193"/>
                    <a:pt x="624" y="1193"/>
                    <a:pt x="624" y="1193"/>
                  </a:cubicBezTo>
                  <a:cubicBezTo>
                    <a:pt x="744" y="1059"/>
                    <a:pt x="744" y="1059"/>
                    <a:pt x="744" y="1059"/>
                  </a:cubicBezTo>
                  <a:cubicBezTo>
                    <a:pt x="662" y="1238"/>
                    <a:pt x="662" y="1238"/>
                    <a:pt x="662" y="1238"/>
                  </a:cubicBezTo>
                  <a:cubicBezTo>
                    <a:pt x="939" y="925"/>
                    <a:pt x="939" y="925"/>
                    <a:pt x="939" y="925"/>
                  </a:cubicBezTo>
                  <a:cubicBezTo>
                    <a:pt x="699" y="1260"/>
                    <a:pt x="699" y="1260"/>
                    <a:pt x="699" y="1260"/>
                  </a:cubicBezTo>
                  <a:cubicBezTo>
                    <a:pt x="729" y="1304"/>
                    <a:pt x="729" y="1304"/>
                    <a:pt x="729" y="1304"/>
                  </a:cubicBezTo>
                  <a:cubicBezTo>
                    <a:pt x="1007" y="1059"/>
                    <a:pt x="1007" y="1059"/>
                    <a:pt x="1007" y="1059"/>
                  </a:cubicBezTo>
                  <a:cubicBezTo>
                    <a:pt x="767" y="1334"/>
                    <a:pt x="767" y="1334"/>
                    <a:pt x="767" y="1334"/>
                  </a:cubicBezTo>
                  <a:cubicBezTo>
                    <a:pt x="789" y="1371"/>
                    <a:pt x="789" y="1371"/>
                    <a:pt x="789" y="1371"/>
                  </a:cubicBezTo>
                  <a:cubicBezTo>
                    <a:pt x="1292" y="933"/>
                    <a:pt x="1292" y="933"/>
                    <a:pt x="1292" y="933"/>
                  </a:cubicBezTo>
                  <a:cubicBezTo>
                    <a:pt x="1262" y="940"/>
                    <a:pt x="819" y="1416"/>
                    <a:pt x="819" y="1416"/>
                  </a:cubicBezTo>
                  <a:cubicBezTo>
                    <a:pt x="864" y="1461"/>
                    <a:pt x="864" y="1461"/>
                    <a:pt x="864" y="1461"/>
                  </a:cubicBezTo>
                  <a:cubicBezTo>
                    <a:pt x="1247" y="1119"/>
                    <a:pt x="1247" y="1119"/>
                    <a:pt x="1247" y="1119"/>
                  </a:cubicBezTo>
                  <a:cubicBezTo>
                    <a:pt x="917" y="1498"/>
                    <a:pt x="917" y="1498"/>
                    <a:pt x="917" y="1498"/>
                  </a:cubicBezTo>
                  <a:cubicBezTo>
                    <a:pt x="954" y="1527"/>
                    <a:pt x="954" y="1527"/>
                    <a:pt x="954" y="1527"/>
                  </a:cubicBezTo>
                  <a:cubicBezTo>
                    <a:pt x="1419" y="1037"/>
                    <a:pt x="1419" y="1037"/>
                    <a:pt x="1419" y="1037"/>
                  </a:cubicBezTo>
                  <a:cubicBezTo>
                    <a:pt x="999" y="1565"/>
                    <a:pt x="999" y="1565"/>
                    <a:pt x="999" y="1565"/>
                  </a:cubicBezTo>
                  <a:cubicBezTo>
                    <a:pt x="1037" y="1617"/>
                    <a:pt x="1037" y="1617"/>
                    <a:pt x="1037" y="1617"/>
                  </a:cubicBezTo>
                  <a:cubicBezTo>
                    <a:pt x="1691" y="988"/>
                    <a:pt x="1691" y="988"/>
                    <a:pt x="1691" y="988"/>
                  </a:cubicBezTo>
                  <a:cubicBezTo>
                    <a:pt x="650" y="0"/>
                    <a:pt x="650" y="0"/>
                    <a:pt x="650" y="0"/>
                  </a:cubicBezTo>
                  <a:close/>
                </a:path>
              </a:pathLst>
            </a:custGeom>
            <a:solidFill>
              <a:srgbClr val="9BBDD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305559" y="2097567"/>
            <a:ext cx="2583026" cy="785562"/>
            <a:chOff x="3305559" y="2097567"/>
            <a:chExt cx="2583026" cy="785562"/>
          </a:xfrm>
        </p:grpSpPr>
        <p:grpSp>
          <p:nvGrpSpPr>
            <p:cNvPr id="11" name="组合 10"/>
            <p:cNvGrpSpPr/>
            <p:nvPr/>
          </p:nvGrpSpPr>
          <p:grpSpPr>
            <a:xfrm>
              <a:off x="3305559" y="2097567"/>
              <a:ext cx="1746926" cy="785562"/>
              <a:chOff x="2271266" y="1795463"/>
              <a:chExt cx="1929259" cy="867554"/>
            </a:xfrm>
            <a:solidFill>
              <a:srgbClr val="9BBDD8"/>
            </a:solidFill>
          </p:grpSpPr>
          <p:sp>
            <p:nvSpPr>
              <p:cNvPr id="12" name="任意多边形: 形状 11"/>
              <p:cNvSpPr/>
              <p:nvPr/>
            </p:nvSpPr>
            <p:spPr>
              <a:xfrm>
                <a:off x="2271266" y="1795463"/>
                <a:ext cx="1736212" cy="867554"/>
              </a:xfrm>
              <a:custGeom>
                <a:avLst/>
                <a:gdLst>
                  <a:gd name="connsiteX0" fmla="*/ 627788 w 1736212"/>
                  <a:gd name="connsiteY0" fmla="*/ 0 h 867554"/>
                  <a:gd name="connsiteX1" fmla="*/ 1736212 w 1736212"/>
                  <a:gd name="connsiteY1" fmla="*/ 0 h 867554"/>
                  <a:gd name="connsiteX2" fmla="*/ 1727862 w 1736212"/>
                  <a:gd name="connsiteY2" fmla="*/ 44850 h 867554"/>
                  <a:gd name="connsiteX3" fmla="*/ 649123 w 1736212"/>
                  <a:gd name="connsiteY3" fmla="*/ 866972 h 867554"/>
                  <a:gd name="connsiteX4" fmla="*/ 55413 w 1736212"/>
                  <a:gd name="connsiteY4" fmla="*/ 664221 h 867554"/>
                  <a:gd name="connsiteX5" fmla="*/ 0 w 1736212"/>
                  <a:gd name="connsiteY5" fmla="*/ 619894 h 867554"/>
                  <a:gd name="connsiteX6" fmla="*/ 627788 w 1736212"/>
                  <a:gd name="connsiteY6" fmla="*/ 0 h 867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6212" h="867554">
                    <a:moveTo>
                      <a:pt x="627788" y="0"/>
                    </a:moveTo>
                    <a:lnTo>
                      <a:pt x="1736212" y="0"/>
                    </a:lnTo>
                    <a:lnTo>
                      <a:pt x="1727862" y="44850"/>
                    </a:lnTo>
                    <a:cubicBezTo>
                      <a:pt x="1611897" y="530341"/>
                      <a:pt x="1167445" y="883889"/>
                      <a:pt x="649123" y="866972"/>
                    </a:cubicBezTo>
                    <a:cubicBezTo>
                      <a:pt x="426985" y="859722"/>
                      <a:pt x="222823" y="785458"/>
                      <a:pt x="55413" y="664221"/>
                    </a:cubicBezTo>
                    <a:lnTo>
                      <a:pt x="0" y="619894"/>
                    </a:lnTo>
                    <a:lnTo>
                      <a:pt x="627788" y="0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957513" y="1795463"/>
                <a:ext cx="1243012" cy="867554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5052485" y="2097567"/>
              <a:ext cx="836100" cy="7855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305559" y="3501280"/>
            <a:ext cx="2583026" cy="785562"/>
            <a:chOff x="3305559" y="3501280"/>
            <a:chExt cx="2583026" cy="785562"/>
          </a:xfrm>
        </p:grpSpPr>
        <p:grpSp>
          <p:nvGrpSpPr>
            <p:cNvPr id="14" name="组合 13"/>
            <p:cNvGrpSpPr/>
            <p:nvPr/>
          </p:nvGrpSpPr>
          <p:grpSpPr>
            <a:xfrm>
              <a:off x="3305559" y="3501280"/>
              <a:ext cx="1746926" cy="785562"/>
              <a:chOff x="2271266" y="1795463"/>
              <a:chExt cx="1929259" cy="867554"/>
            </a:xfrm>
            <a:solidFill>
              <a:srgbClr val="C9E0F2"/>
            </a:solidFill>
          </p:grpSpPr>
          <p:sp>
            <p:nvSpPr>
              <p:cNvPr id="15" name="任意多边形: 形状 14"/>
              <p:cNvSpPr/>
              <p:nvPr/>
            </p:nvSpPr>
            <p:spPr>
              <a:xfrm>
                <a:off x="2271266" y="1795463"/>
                <a:ext cx="1736212" cy="867554"/>
              </a:xfrm>
              <a:custGeom>
                <a:avLst/>
                <a:gdLst>
                  <a:gd name="connsiteX0" fmla="*/ 627788 w 1736212"/>
                  <a:gd name="connsiteY0" fmla="*/ 0 h 867554"/>
                  <a:gd name="connsiteX1" fmla="*/ 1736212 w 1736212"/>
                  <a:gd name="connsiteY1" fmla="*/ 0 h 867554"/>
                  <a:gd name="connsiteX2" fmla="*/ 1727862 w 1736212"/>
                  <a:gd name="connsiteY2" fmla="*/ 44850 h 867554"/>
                  <a:gd name="connsiteX3" fmla="*/ 649123 w 1736212"/>
                  <a:gd name="connsiteY3" fmla="*/ 866972 h 867554"/>
                  <a:gd name="connsiteX4" fmla="*/ 55413 w 1736212"/>
                  <a:gd name="connsiteY4" fmla="*/ 664221 h 867554"/>
                  <a:gd name="connsiteX5" fmla="*/ 0 w 1736212"/>
                  <a:gd name="connsiteY5" fmla="*/ 619894 h 867554"/>
                  <a:gd name="connsiteX6" fmla="*/ 627788 w 1736212"/>
                  <a:gd name="connsiteY6" fmla="*/ 0 h 867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6212" h="867554">
                    <a:moveTo>
                      <a:pt x="627788" y="0"/>
                    </a:moveTo>
                    <a:lnTo>
                      <a:pt x="1736212" y="0"/>
                    </a:lnTo>
                    <a:lnTo>
                      <a:pt x="1727862" y="44850"/>
                    </a:lnTo>
                    <a:cubicBezTo>
                      <a:pt x="1611897" y="530341"/>
                      <a:pt x="1167445" y="883889"/>
                      <a:pt x="649123" y="866972"/>
                    </a:cubicBezTo>
                    <a:cubicBezTo>
                      <a:pt x="426985" y="859722"/>
                      <a:pt x="222823" y="785458"/>
                      <a:pt x="55413" y="664221"/>
                    </a:cubicBezTo>
                    <a:lnTo>
                      <a:pt x="0" y="619894"/>
                    </a:lnTo>
                    <a:lnTo>
                      <a:pt x="627788" y="0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2957513" y="1795463"/>
                <a:ext cx="1243012" cy="867554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5052485" y="3501280"/>
              <a:ext cx="836100" cy="7855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305559" y="4896368"/>
            <a:ext cx="2583026" cy="785562"/>
            <a:chOff x="3305559" y="4896368"/>
            <a:chExt cx="2583026" cy="785562"/>
          </a:xfrm>
        </p:grpSpPr>
        <p:grpSp>
          <p:nvGrpSpPr>
            <p:cNvPr id="17" name="组合 16"/>
            <p:cNvGrpSpPr/>
            <p:nvPr/>
          </p:nvGrpSpPr>
          <p:grpSpPr>
            <a:xfrm>
              <a:off x="3305559" y="4896368"/>
              <a:ext cx="1746926" cy="785562"/>
              <a:chOff x="2271266" y="1795463"/>
              <a:chExt cx="1929259" cy="867554"/>
            </a:xfrm>
            <a:solidFill>
              <a:srgbClr val="9BBDD8"/>
            </a:solidFill>
          </p:grpSpPr>
          <p:sp>
            <p:nvSpPr>
              <p:cNvPr id="18" name="任意多边形: 形状 17"/>
              <p:cNvSpPr/>
              <p:nvPr/>
            </p:nvSpPr>
            <p:spPr>
              <a:xfrm>
                <a:off x="2271266" y="1795463"/>
                <a:ext cx="1736212" cy="867554"/>
              </a:xfrm>
              <a:custGeom>
                <a:avLst/>
                <a:gdLst>
                  <a:gd name="connsiteX0" fmla="*/ 627788 w 1736212"/>
                  <a:gd name="connsiteY0" fmla="*/ 0 h 867554"/>
                  <a:gd name="connsiteX1" fmla="*/ 1736212 w 1736212"/>
                  <a:gd name="connsiteY1" fmla="*/ 0 h 867554"/>
                  <a:gd name="connsiteX2" fmla="*/ 1727862 w 1736212"/>
                  <a:gd name="connsiteY2" fmla="*/ 44850 h 867554"/>
                  <a:gd name="connsiteX3" fmla="*/ 649123 w 1736212"/>
                  <a:gd name="connsiteY3" fmla="*/ 866972 h 867554"/>
                  <a:gd name="connsiteX4" fmla="*/ 55413 w 1736212"/>
                  <a:gd name="connsiteY4" fmla="*/ 664221 h 867554"/>
                  <a:gd name="connsiteX5" fmla="*/ 0 w 1736212"/>
                  <a:gd name="connsiteY5" fmla="*/ 619894 h 867554"/>
                  <a:gd name="connsiteX6" fmla="*/ 627788 w 1736212"/>
                  <a:gd name="connsiteY6" fmla="*/ 0 h 867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6212" h="867554">
                    <a:moveTo>
                      <a:pt x="627788" y="0"/>
                    </a:moveTo>
                    <a:lnTo>
                      <a:pt x="1736212" y="0"/>
                    </a:lnTo>
                    <a:lnTo>
                      <a:pt x="1727862" y="44850"/>
                    </a:lnTo>
                    <a:cubicBezTo>
                      <a:pt x="1611897" y="530341"/>
                      <a:pt x="1167445" y="883889"/>
                      <a:pt x="649123" y="866972"/>
                    </a:cubicBezTo>
                    <a:cubicBezTo>
                      <a:pt x="426985" y="859722"/>
                      <a:pt x="222823" y="785458"/>
                      <a:pt x="55413" y="664221"/>
                    </a:cubicBezTo>
                    <a:lnTo>
                      <a:pt x="0" y="619894"/>
                    </a:lnTo>
                    <a:lnTo>
                      <a:pt x="627788" y="0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2957513" y="1795463"/>
                <a:ext cx="1243012" cy="867554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5052485" y="4896368"/>
              <a:ext cx="836100" cy="7855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23" name="任意多边形: 形状 22"/>
          <p:cNvSpPr/>
          <p:nvPr/>
        </p:nvSpPr>
        <p:spPr bwMode="auto">
          <a:xfrm>
            <a:off x="4305238" y="5044735"/>
            <a:ext cx="492483" cy="491569"/>
          </a:xfrm>
          <a:custGeom>
            <a:avLst/>
            <a:gdLst>
              <a:gd name="T0" fmla="*/ 164 w 204"/>
              <a:gd name="T1" fmla="*/ 0 h 204"/>
              <a:gd name="T2" fmla="*/ 39 w 204"/>
              <a:gd name="T3" fmla="*/ 0 h 204"/>
              <a:gd name="T4" fmla="*/ 0 w 204"/>
              <a:gd name="T5" fmla="*/ 39 h 204"/>
              <a:gd name="T6" fmla="*/ 0 w 204"/>
              <a:gd name="T7" fmla="*/ 81 h 204"/>
              <a:gd name="T8" fmla="*/ 0 w 204"/>
              <a:gd name="T9" fmla="*/ 164 h 204"/>
              <a:gd name="T10" fmla="*/ 39 w 204"/>
              <a:gd name="T11" fmla="*/ 204 h 204"/>
              <a:gd name="T12" fmla="*/ 164 w 204"/>
              <a:gd name="T13" fmla="*/ 204 h 204"/>
              <a:gd name="T14" fmla="*/ 204 w 204"/>
              <a:gd name="T15" fmla="*/ 164 h 204"/>
              <a:gd name="T16" fmla="*/ 204 w 204"/>
              <a:gd name="T17" fmla="*/ 81 h 204"/>
              <a:gd name="T18" fmla="*/ 204 w 204"/>
              <a:gd name="T19" fmla="*/ 39 h 204"/>
              <a:gd name="T20" fmla="*/ 164 w 204"/>
              <a:gd name="T21" fmla="*/ 0 h 204"/>
              <a:gd name="T22" fmla="*/ 176 w 204"/>
              <a:gd name="T23" fmla="*/ 23 h 204"/>
              <a:gd name="T24" fmla="*/ 180 w 204"/>
              <a:gd name="T25" fmla="*/ 23 h 204"/>
              <a:gd name="T26" fmla="*/ 180 w 204"/>
              <a:gd name="T27" fmla="*/ 28 h 204"/>
              <a:gd name="T28" fmla="*/ 180 w 204"/>
              <a:gd name="T29" fmla="*/ 58 h 204"/>
              <a:gd name="T30" fmla="*/ 146 w 204"/>
              <a:gd name="T31" fmla="*/ 58 h 204"/>
              <a:gd name="T32" fmla="*/ 146 w 204"/>
              <a:gd name="T33" fmla="*/ 24 h 204"/>
              <a:gd name="T34" fmla="*/ 176 w 204"/>
              <a:gd name="T35" fmla="*/ 23 h 204"/>
              <a:gd name="T36" fmla="*/ 73 w 204"/>
              <a:gd name="T37" fmla="*/ 81 h 204"/>
              <a:gd name="T38" fmla="*/ 102 w 204"/>
              <a:gd name="T39" fmla="*/ 66 h 204"/>
              <a:gd name="T40" fmla="*/ 131 w 204"/>
              <a:gd name="T41" fmla="*/ 81 h 204"/>
              <a:gd name="T42" fmla="*/ 138 w 204"/>
              <a:gd name="T43" fmla="*/ 102 h 204"/>
              <a:gd name="T44" fmla="*/ 102 w 204"/>
              <a:gd name="T45" fmla="*/ 138 h 204"/>
              <a:gd name="T46" fmla="*/ 66 w 204"/>
              <a:gd name="T47" fmla="*/ 102 h 204"/>
              <a:gd name="T48" fmla="*/ 73 w 204"/>
              <a:gd name="T49" fmla="*/ 81 h 204"/>
              <a:gd name="T50" fmla="*/ 184 w 204"/>
              <a:gd name="T51" fmla="*/ 164 h 204"/>
              <a:gd name="T52" fmla="*/ 164 w 204"/>
              <a:gd name="T53" fmla="*/ 184 h 204"/>
              <a:gd name="T54" fmla="*/ 39 w 204"/>
              <a:gd name="T55" fmla="*/ 184 h 204"/>
              <a:gd name="T56" fmla="*/ 20 w 204"/>
              <a:gd name="T57" fmla="*/ 164 h 204"/>
              <a:gd name="T58" fmla="*/ 20 w 204"/>
              <a:gd name="T59" fmla="*/ 81 h 204"/>
              <a:gd name="T60" fmla="*/ 50 w 204"/>
              <a:gd name="T61" fmla="*/ 81 h 204"/>
              <a:gd name="T62" fmla="*/ 46 w 204"/>
              <a:gd name="T63" fmla="*/ 102 h 204"/>
              <a:gd name="T64" fmla="*/ 102 w 204"/>
              <a:gd name="T65" fmla="*/ 158 h 204"/>
              <a:gd name="T66" fmla="*/ 157 w 204"/>
              <a:gd name="T67" fmla="*/ 102 h 204"/>
              <a:gd name="T68" fmla="*/ 153 w 204"/>
              <a:gd name="T69" fmla="*/ 81 h 204"/>
              <a:gd name="T70" fmla="*/ 184 w 204"/>
              <a:gd name="T71" fmla="*/ 81 h 204"/>
              <a:gd name="T72" fmla="*/ 184 w 204"/>
              <a:gd name="T73" fmla="*/ 16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4" h="204">
                <a:moveTo>
                  <a:pt x="164" y="0"/>
                </a:move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8"/>
                  <a:pt x="0" y="39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164"/>
                  <a:pt x="0" y="164"/>
                  <a:pt x="0" y="164"/>
                </a:cubicBezTo>
                <a:cubicBezTo>
                  <a:pt x="0" y="186"/>
                  <a:pt x="17" y="204"/>
                  <a:pt x="39" y="204"/>
                </a:cubicBezTo>
                <a:cubicBezTo>
                  <a:pt x="164" y="204"/>
                  <a:pt x="164" y="204"/>
                  <a:pt x="164" y="204"/>
                </a:cubicBezTo>
                <a:cubicBezTo>
                  <a:pt x="186" y="204"/>
                  <a:pt x="204" y="186"/>
                  <a:pt x="204" y="164"/>
                </a:cubicBezTo>
                <a:cubicBezTo>
                  <a:pt x="204" y="81"/>
                  <a:pt x="204" y="81"/>
                  <a:pt x="204" y="81"/>
                </a:cubicBezTo>
                <a:cubicBezTo>
                  <a:pt x="204" y="39"/>
                  <a:pt x="204" y="39"/>
                  <a:pt x="204" y="39"/>
                </a:cubicBezTo>
                <a:cubicBezTo>
                  <a:pt x="204" y="18"/>
                  <a:pt x="186" y="0"/>
                  <a:pt x="164" y="0"/>
                </a:cubicBezTo>
                <a:close/>
                <a:moveTo>
                  <a:pt x="176" y="23"/>
                </a:moveTo>
                <a:cubicBezTo>
                  <a:pt x="180" y="23"/>
                  <a:pt x="180" y="23"/>
                  <a:pt x="180" y="23"/>
                </a:cubicBezTo>
                <a:cubicBezTo>
                  <a:pt x="180" y="28"/>
                  <a:pt x="180" y="28"/>
                  <a:pt x="180" y="28"/>
                </a:cubicBezTo>
                <a:cubicBezTo>
                  <a:pt x="180" y="58"/>
                  <a:pt x="180" y="58"/>
                  <a:pt x="180" y="58"/>
                </a:cubicBezTo>
                <a:cubicBezTo>
                  <a:pt x="146" y="58"/>
                  <a:pt x="146" y="58"/>
                  <a:pt x="146" y="58"/>
                </a:cubicBezTo>
                <a:cubicBezTo>
                  <a:pt x="146" y="24"/>
                  <a:pt x="146" y="24"/>
                  <a:pt x="146" y="24"/>
                </a:cubicBezTo>
                <a:lnTo>
                  <a:pt x="176" y="23"/>
                </a:lnTo>
                <a:close/>
                <a:moveTo>
                  <a:pt x="73" y="81"/>
                </a:moveTo>
                <a:cubicBezTo>
                  <a:pt x="79" y="72"/>
                  <a:pt x="90" y="66"/>
                  <a:pt x="102" y="66"/>
                </a:cubicBezTo>
                <a:cubicBezTo>
                  <a:pt x="114" y="66"/>
                  <a:pt x="124" y="72"/>
                  <a:pt x="131" y="81"/>
                </a:cubicBezTo>
                <a:cubicBezTo>
                  <a:pt x="135" y="87"/>
                  <a:pt x="138" y="94"/>
                  <a:pt x="138" y="102"/>
                </a:cubicBezTo>
                <a:cubicBezTo>
                  <a:pt x="138" y="122"/>
                  <a:pt x="121" y="138"/>
                  <a:pt x="102" y="138"/>
                </a:cubicBezTo>
                <a:cubicBezTo>
                  <a:pt x="82" y="138"/>
                  <a:pt x="66" y="122"/>
                  <a:pt x="66" y="102"/>
                </a:cubicBezTo>
                <a:cubicBezTo>
                  <a:pt x="66" y="94"/>
                  <a:pt x="68" y="87"/>
                  <a:pt x="73" y="81"/>
                </a:cubicBezTo>
                <a:close/>
                <a:moveTo>
                  <a:pt x="184" y="164"/>
                </a:moveTo>
                <a:cubicBezTo>
                  <a:pt x="184" y="175"/>
                  <a:pt x="175" y="184"/>
                  <a:pt x="164" y="184"/>
                </a:cubicBezTo>
                <a:cubicBezTo>
                  <a:pt x="39" y="184"/>
                  <a:pt x="39" y="184"/>
                  <a:pt x="39" y="184"/>
                </a:cubicBezTo>
                <a:cubicBezTo>
                  <a:pt x="28" y="184"/>
                  <a:pt x="20" y="175"/>
                  <a:pt x="20" y="164"/>
                </a:cubicBezTo>
                <a:cubicBezTo>
                  <a:pt x="20" y="81"/>
                  <a:pt x="20" y="81"/>
                  <a:pt x="20" y="81"/>
                </a:cubicBezTo>
                <a:cubicBezTo>
                  <a:pt x="50" y="81"/>
                  <a:pt x="50" y="81"/>
                  <a:pt x="50" y="81"/>
                </a:cubicBezTo>
                <a:cubicBezTo>
                  <a:pt x="47" y="87"/>
                  <a:pt x="46" y="95"/>
                  <a:pt x="46" y="102"/>
                </a:cubicBezTo>
                <a:cubicBezTo>
                  <a:pt x="46" y="133"/>
                  <a:pt x="71" y="158"/>
                  <a:pt x="102" y="158"/>
                </a:cubicBezTo>
                <a:cubicBezTo>
                  <a:pt x="132" y="158"/>
                  <a:pt x="157" y="133"/>
                  <a:pt x="157" y="102"/>
                </a:cubicBezTo>
                <a:cubicBezTo>
                  <a:pt x="157" y="95"/>
                  <a:pt x="156" y="87"/>
                  <a:pt x="153" y="81"/>
                </a:cubicBezTo>
                <a:cubicBezTo>
                  <a:pt x="184" y="81"/>
                  <a:pt x="184" y="81"/>
                  <a:pt x="184" y="81"/>
                </a:cubicBezTo>
                <a:lnTo>
                  <a:pt x="184" y="1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4" name="任意多边形: 形状 23"/>
          <p:cNvSpPr/>
          <p:nvPr/>
        </p:nvSpPr>
        <p:spPr bwMode="auto">
          <a:xfrm>
            <a:off x="4295636" y="3683779"/>
            <a:ext cx="511688" cy="420564"/>
          </a:xfrm>
          <a:custGeom>
            <a:avLst/>
            <a:gdLst>
              <a:gd name="T0" fmla="*/ 285 w 293"/>
              <a:gd name="T1" fmla="*/ 32 h 238"/>
              <a:gd name="T2" fmla="*/ 259 w 293"/>
              <a:gd name="T3" fmla="*/ 38 h 238"/>
              <a:gd name="T4" fmla="*/ 275 w 293"/>
              <a:gd name="T5" fmla="*/ 24 h 238"/>
              <a:gd name="T6" fmla="*/ 285 w 293"/>
              <a:gd name="T7" fmla="*/ 4 h 238"/>
              <a:gd name="T8" fmla="*/ 257 w 293"/>
              <a:gd name="T9" fmla="*/ 16 h 238"/>
              <a:gd name="T10" fmla="*/ 237 w 293"/>
              <a:gd name="T11" fmla="*/ 11 h 238"/>
              <a:gd name="T12" fmla="*/ 216 w 293"/>
              <a:gd name="T13" fmla="*/ 1 h 238"/>
              <a:gd name="T14" fmla="*/ 203 w 293"/>
              <a:gd name="T15" fmla="*/ 0 h 238"/>
              <a:gd name="T16" fmla="*/ 179 w 293"/>
              <a:gd name="T17" fmla="*/ 5 h 238"/>
              <a:gd name="T18" fmla="*/ 154 w 293"/>
              <a:gd name="T19" fmla="*/ 27 h 238"/>
              <a:gd name="T20" fmla="*/ 143 w 293"/>
              <a:gd name="T21" fmla="*/ 54 h 238"/>
              <a:gd name="T22" fmla="*/ 143 w 293"/>
              <a:gd name="T23" fmla="*/ 67 h 238"/>
              <a:gd name="T24" fmla="*/ 126 w 293"/>
              <a:gd name="T25" fmla="*/ 72 h 238"/>
              <a:gd name="T26" fmla="*/ 75 w 293"/>
              <a:gd name="T27" fmla="*/ 55 h 238"/>
              <a:gd name="T28" fmla="*/ 33 w 293"/>
              <a:gd name="T29" fmla="*/ 24 h 238"/>
              <a:gd name="T30" fmla="*/ 17 w 293"/>
              <a:gd name="T31" fmla="*/ 17 h 238"/>
              <a:gd name="T32" fmla="*/ 12 w 293"/>
              <a:gd name="T33" fmla="*/ 41 h 238"/>
              <a:gd name="T34" fmla="*/ 14 w 293"/>
              <a:gd name="T35" fmla="*/ 57 h 238"/>
              <a:gd name="T36" fmla="*/ 23 w 293"/>
              <a:gd name="T37" fmla="*/ 76 h 238"/>
              <a:gd name="T38" fmla="*/ 39 w 293"/>
              <a:gd name="T39" fmla="*/ 91 h 238"/>
              <a:gd name="T40" fmla="*/ 25 w 293"/>
              <a:gd name="T41" fmla="*/ 89 h 238"/>
              <a:gd name="T42" fmla="*/ 12 w 293"/>
              <a:gd name="T43" fmla="*/ 84 h 238"/>
              <a:gd name="T44" fmla="*/ 13 w 293"/>
              <a:gd name="T45" fmla="*/ 95 h 238"/>
              <a:gd name="T46" fmla="*/ 25 w 293"/>
              <a:gd name="T47" fmla="*/ 123 h 238"/>
              <a:gd name="T48" fmla="*/ 50 w 293"/>
              <a:gd name="T49" fmla="*/ 140 h 238"/>
              <a:gd name="T50" fmla="*/ 52 w 293"/>
              <a:gd name="T51" fmla="*/ 145 h 238"/>
              <a:gd name="T52" fmla="*/ 33 w 293"/>
              <a:gd name="T53" fmla="*/ 145 h 238"/>
              <a:gd name="T54" fmla="*/ 41 w 293"/>
              <a:gd name="T55" fmla="*/ 161 h 238"/>
              <a:gd name="T56" fmla="*/ 62 w 293"/>
              <a:gd name="T57" fmla="*/ 179 h 238"/>
              <a:gd name="T58" fmla="*/ 89 w 293"/>
              <a:gd name="T59" fmla="*/ 186 h 238"/>
              <a:gd name="T60" fmla="*/ 73 w 293"/>
              <a:gd name="T61" fmla="*/ 197 h 238"/>
              <a:gd name="T62" fmla="*/ 45 w 293"/>
              <a:gd name="T63" fmla="*/ 208 h 238"/>
              <a:gd name="T64" fmla="*/ 14 w 293"/>
              <a:gd name="T65" fmla="*/ 212 h 238"/>
              <a:gd name="T66" fmla="*/ 0 w 293"/>
              <a:gd name="T67" fmla="*/ 211 h 238"/>
              <a:gd name="T68" fmla="*/ 32 w 293"/>
              <a:gd name="T69" fmla="*/ 227 h 238"/>
              <a:gd name="T70" fmla="*/ 68 w 293"/>
              <a:gd name="T71" fmla="*/ 237 h 238"/>
              <a:gd name="T72" fmla="*/ 93 w 293"/>
              <a:gd name="T73" fmla="*/ 238 h 238"/>
              <a:gd name="T74" fmla="*/ 149 w 293"/>
              <a:gd name="T75" fmla="*/ 229 h 238"/>
              <a:gd name="T76" fmla="*/ 195 w 293"/>
              <a:gd name="T77" fmla="*/ 205 h 238"/>
              <a:gd name="T78" fmla="*/ 229 w 293"/>
              <a:gd name="T79" fmla="*/ 169 h 238"/>
              <a:gd name="T80" fmla="*/ 252 w 293"/>
              <a:gd name="T81" fmla="*/ 127 h 238"/>
              <a:gd name="T82" fmla="*/ 262 w 293"/>
              <a:gd name="T83" fmla="*/ 82 h 238"/>
              <a:gd name="T84" fmla="*/ 263 w 293"/>
              <a:gd name="T85" fmla="*/ 59 h 238"/>
              <a:gd name="T86" fmla="*/ 280 w 293"/>
              <a:gd name="T87" fmla="*/ 45 h 238"/>
              <a:gd name="T88" fmla="*/ 293 w 293"/>
              <a:gd name="T89" fmla="*/ 28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93" h="238">
                <a:moveTo>
                  <a:pt x="293" y="28"/>
                </a:moveTo>
                <a:lnTo>
                  <a:pt x="293" y="28"/>
                </a:lnTo>
                <a:lnTo>
                  <a:pt x="285" y="32"/>
                </a:lnTo>
                <a:lnTo>
                  <a:pt x="277" y="34"/>
                </a:lnTo>
                <a:lnTo>
                  <a:pt x="267" y="36"/>
                </a:lnTo>
                <a:lnTo>
                  <a:pt x="259" y="38"/>
                </a:lnTo>
                <a:lnTo>
                  <a:pt x="259" y="38"/>
                </a:lnTo>
                <a:lnTo>
                  <a:pt x="267" y="31"/>
                </a:lnTo>
                <a:lnTo>
                  <a:pt x="275" y="24"/>
                </a:lnTo>
                <a:lnTo>
                  <a:pt x="281" y="14"/>
                </a:lnTo>
                <a:lnTo>
                  <a:pt x="285" y="4"/>
                </a:lnTo>
                <a:lnTo>
                  <a:pt x="285" y="4"/>
                </a:lnTo>
                <a:lnTo>
                  <a:pt x="277" y="9"/>
                </a:lnTo>
                <a:lnTo>
                  <a:pt x="266" y="13"/>
                </a:lnTo>
                <a:lnTo>
                  <a:pt x="257" y="16"/>
                </a:lnTo>
                <a:lnTo>
                  <a:pt x="247" y="18"/>
                </a:lnTo>
                <a:lnTo>
                  <a:pt x="247" y="18"/>
                </a:lnTo>
                <a:lnTo>
                  <a:pt x="237" y="11"/>
                </a:lnTo>
                <a:lnTo>
                  <a:pt x="227" y="5"/>
                </a:lnTo>
                <a:lnTo>
                  <a:pt x="222" y="3"/>
                </a:lnTo>
                <a:lnTo>
                  <a:pt x="216" y="1"/>
                </a:lnTo>
                <a:lnTo>
                  <a:pt x="209" y="0"/>
                </a:lnTo>
                <a:lnTo>
                  <a:pt x="203" y="0"/>
                </a:lnTo>
                <a:lnTo>
                  <a:pt x="203" y="0"/>
                </a:lnTo>
                <a:lnTo>
                  <a:pt x="197" y="0"/>
                </a:lnTo>
                <a:lnTo>
                  <a:pt x="191" y="1"/>
                </a:lnTo>
                <a:lnTo>
                  <a:pt x="179" y="5"/>
                </a:lnTo>
                <a:lnTo>
                  <a:pt x="169" y="10"/>
                </a:lnTo>
                <a:lnTo>
                  <a:pt x="161" y="17"/>
                </a:lnTo>
                <a:lnTo>
                  <a:pt x="154" y="27"/>
                </a:lnTo>
                <a:lnTo>
                  <a:pt x="147" y="37"/>
                </a:lnTo>
                <a:lnTo>
                  <a:pt x="144" y="48"/>
                </a:lnTo>
                <a:lnTo>
                  <a:pt x="143" y="54"/>
                </a:lnTo>
                <a:lnTo>
                  <a:pt x="143" y="60"/>
                </a:lnTo>
                <a:lnTo>
                  <a:pt x="143" y="60"/>
                </a:lnTo>
                <a:lnTo>
                  <a:pt x="143" y="67"/>
                </a:lnTo>
                <a:lnTo>
                  <a:pt x="144" y="74"/>
                </a:lnTo>
                <a:lnTo>
                  <a:pt x="144" y="74"/>
                </a:lnTo>
                <a:lnTo>
                  <a:pt x="126" y="72"/>
                </a:lnTo>
                <a:lnTo>
                  <a:pt x="108" y="68"/>
                </a:lnTo>
                <a:lnTo>
                  <a:pt x="92" y="63"/>
                </a:lnTo>
                <a:lnTo>
                  <a:pt x="75" y="55"/>
                </a:lnTo>
                <a:lnTo>
                  <a:pt x="59" y="46"/>
                </a:lnTo>
                <a:lnTo>
                  <a:pt x="45" y="36"/>
                </a:lnTo>
                <a:lnTo>
                  <a:pt x="33" y="24"/>
                </a:lnTo>
                <a:lnTo>
                  <a:pt x="20" y="11"/>
                </a:lnTo>
                <a:lnTo>
                  <a:pt x="20" y="11"/>
                </a:lnTo>
                <a:lnTo>
                  <a:pt x="17" y="17"/>
                </a:lnTo>
                <a:lnTo>
                  <a:pt x="15" y="26"/>
                </a:lnTo>
                <a:lnTo>
                  <a:pt x="13" y="33"/>
                </a:lnTo>
                <a:lnTo>
                  <a:pt x="12" y="41"/>
                </a:lnTo>
                <a:lnTo>
                  <a:pt x="12" y="41"/>
                </a:lnTo>
                <a:lnTo>
                  <a:pt x="13" y="48"/>
                </a:lnTo>
                <a:lnTo>
                  <a:pt x="14" y="57"/>
                </a:lnTo>
                <a:lnTo>
                  <a:pt x="17" y="63"/>
                </a:lnTo>
                <a:lnTo>
                  <a:pt x="20" y="70"/>
                </a:lnTo>
                <a:lnTo>
                  <a:pt x="23" y="76"/>
                </a:lnTo>
                <a:lnTo>
                  <a:pt x="28" y="81"/>
                </a:lnTo>
                <a:lnTo>
                  <a:pt x="34" y="87"/>
                </a:lnTo>
                <a:lnTo>
                  <a:pt x="39" y="91"/>
                </a:lnTo>
                <a:lnTo>
                  <a:pt x="39" y="91"/>
                </a:lnTo>
                <a:lnTo>
                  <a:pt x="32" y="91"/>
                </a:lnTo>
                <a:lnTo>
                  <a:pt x="25" y="89"/>
                </a:lnTo>
                <a:lnTo>
                  <a:pt x="18" y="87"/>
                </a:lnTo>
                <a:lnTo>
                  <a:pt x="12" y="84"/>
                </a:lnTo>
                <a:lnTo>
                  <a:pt x="12" y="84"/>
                </a:lnTo>
                <a:lnTo>
                  <a:pt x="12" y="85"/>
                </a:lnTo>
                <a:lnTo>
                  <a:pt x="12" y="85"/>
                </a:lnTo>
                <a:lnTo>
                  <a:pt x="13" y="95"/>
                </a:lnTo>
                <a:lnTo>
                  <a:pt x="16" y="105"/>
                </a:lnTo>
                <a:lnTo>
                  <a:pt x="20" y="115"/>
                </a:lnTo>
                <a:lnTo>
                  <a:pt x="25" y="123"/>
                </a:lnTo>
                <a:lnTo>
                  <a:pt x="33" y="130"/>
                </a:lnTo>
                <a:lnTo>
                  <a:pt x="41" y="136"/>
                </a:lnTo>
                <a:lnTo>
                  <a:pt x="50" y="140"/>
                </a:lnTo>
                <a:lnTo>
                  <a:pt x="60" y="143"/>
                </a:lnTo>
                <a:lnTo>
                  <a:pt x="60" y="143"/>
                </a:lnTo>
                <a:lnTo>
                  <a:pt x="52" y="145"/>
                </a:lnTo>
                <a:lnTo>
                  <a:pt x="44" y="146"/>
                </a:lnTo>
                <a:lnTo>
                  <a:pt x="44" y="146"/>
                </a:lnTo>
                <a:lnTo>
                  <a:pt x="33" y="145"/>
                </a:lnTo>
                <a:lnTo>
                  <a:pt x="33" y="145"/>
                </a:lnTo>
                <a:lnTo>
                  <a:pt x="37" y="153"/>
                </a:lnTo>
                <a:lnTo>
                  <a:pt x="41" y="161"/>
                </a:lnTo>
                <a:lnTo>
                  <a:pt x="47" y="168"/>
                </a:lnTo>
                <a:lnTo>
                  <a:pt x="54" y="175"/>
                </a:lnTo>
                <a:lnTo>
                  <a:pt x="62" y="179"/>
                </a:lnTo>
                <a:lnTo>
                  <a:pt x="71" y="183"/>
                </a:lnTo>
                <a:lnTo>
                  <a:pt x="79" y="185"/>
                </a:lnTo>
                <a:lnTo>
                  <a:pt x="89" y="186"/>
                </a:lnTo>
                <a:lnTo>
                  <a:pt x="89" y="186"/>
                </a:lnTo>
                <a:lnTo>
                  <a:pt x="81" y="192"/>
                </a:lnTo>
                <a:lnTo>
                  <a:pt x="73" y="197"/>
                </a:lnTo>
                <a:lnTo>
                  <a:pt x="64" y="201"/>
                </a:lnTo>
                <a:lnTo>
                  <a:pt x="54" y="206"/>
                </a:lnTo>
                <a:lnTo>
                  <a:pt x="45" y="208"/>
                </a:lnTo>
                <a:lnTo>
                  <a:pt x="35" y="210"/>
                </a:lnTo>
                <a:lnTo>
                  <a:pt x="25" y="212"/>
                </a:lnTo>
                <a:lnTo>
                  <a:pt x="14" y="212"/>
                </a:lnTo>
                <a:lnTo>
                  <a:pt x="14" y="212"/>
                </a:lnTo>
                <a:lnTo>
                  <a:pt x="0" y="211"/>
                </a:lnTo>
                <a:lnTo>
                  <a:pt x="0" y="211"/>
                </a:lnTo>
                <a:lnTo>
                  <a:pt x="10" y="217"/>
                </a:lnTo>
                <a:lnTo>
                  <a:pt x="21" y="222"/>
                </a:lnTo>
                <a:lnTo>
                  <a:pt x="32" y="227"/>
                </a:lnTo>
                <a:lnTo>
                  <a:pt x="44" y="231"/>
                </a:lnTo>
                <a:lnTo>
                  <a:pt x="55" y="235"/>
                </a:lnTo>
                <a:lnTo>
                  <a:pt x="68" y="237"/>
                </a:lnTo>
                <a:lnTo>
                  <a:pt x="80" y="238"/>
                </a:lnTo>
                <a:lnTo>
                  <a:pt x="93" y="238"/>
                </a:lnTo>
                <a:lnTo>
                  <a:pt x="93" y="238"/>
                </a:lnTo>
                <a:lnTo>
                  <a:pt x="112" y="237"/>
                </a:lnTo>
                <a:lnTo>
                  <a:pt x="132" y="233"/>
                </a:lnTo>
                <a:lnTo>
                  <a:pt x="149" y="229"/>
                </a:lnTo>
                <a:lnTo>
                  <a:pt x="166" y="222"/>
                </a:lnTo>
                <a:lnTo>
                  <a:pt x="180" y="215"/>
                </a:lnTo>
                <a:lnTo>
                  <a:pt x="195" y="205"/>
                </a:lnTo>
                <a:lnTo>
                  <a:pt x="207" y="194"/>
                </a:lnTo>
                <a:lnTo>
                  <a:pt x="220" y="183"/>
                </a:lnTo>
                <a:lnTo>
                  <a:pt x="229" y="169"/>
                </a:lnTo>
                <a:lnTo>
                  <a:pt x="238" y="156"/>
                </a:lnTo>
                <a:lnTo>
                  <a:pt x="246" y="141"/>
                </a:lnTo>
                <a:lnTo>
                  <a:pt x="252" y="127"/>
                </a:lnTo>
                <a:lnTo>
                  <a:pt x="257" y="112"/>
                </a:lnTo>
                <a:lnTo>
                  <a:pt x="260" y="97"/>
                </a:lnTo>
                <a:lnTo>
                  <a:pt x="262" y="82"/>
                </a:lnTo>
                <a:lnTo>
                  <a:pt x="263" y="67"/>
                </a:lnTo>
                <a:lnTo>
                  <a:pt x="263" y="67"/>
                </a:lnTo>
                <a:lnTo>
                  <a:pt x="263" y="59"/>
                </a:lnTo>
                <a:lnTo>
                  <a:pt x="263" y="59"/>
                </a:lnTo>
                <a:lnTo>
                  <a:pt x="271" y="52"/>
                </a:lnTo>
                <a:lnTo>
                  <a:pt x="280" y="45"/>
                </a:lnTo>
                <a:lnTo>
                  <a:pt x="287" y="37"/>
                </a:lnTo>
                <a:lnTo>
                  <a:pt x="293" y="28"/>
                </a:lnTo>
                <a:lnTo>
                  <a:pt x="293" y="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5" name="任意多边形: 形状 24"/>
          <p:cNvSpPr>
            <a:spLocks noChangeAspect="1"/>
          </p:cNvSpPr>
          <p:nvPr/>
        </p:nvSpPr>
        <p:spPr bwMode="auto">
          <a:xfrm>
            <a:off x="4280107" y="2217022"/>
            <a:ext cx="542746" cy="542172"/>
          </a:xfrm>
          <a:custGeom>
            <a:avLst/>
            <a:gdLst>
              <a:gd name="T0" fmla="*/ 374 w 400"/>
              <a:gd name="T1" fmla="*/ 100 h 400"/>
              <a:gd name="T2" fmla="*/ 301 w 400"/>
              <a:gd name="T3" fmla="*/ 27 h 400"/>
              <a:gd name="T4" fmla="*/ 200 w 400"/>
              <a:gd name="T5" fmla="*/ 0 h 400"/>
              <a:gd name="T6" fmla="*/ 100 w 400"/>
              <a:gd name="T7" fmla="*/ 27 h 400"/>
              <a:gd name="T8" fmla="*/ 27 w 400"/>
              <a:gd name="T9" fmla="*/ 100 h 400"/>
              <a:gd name="T10" fmla="*/ 0 w 400"/>
              <a:gd name="T11" fmla="*/ 200 h 400"/>
              <a:gd name="T12" fmla="*/ 27 w 400"/>
              <a:gd name="T13" fmla="*/ 301 h 400"/>
              <a:gd name="T14" fmla="*/ 100 w 400"/>
              <a:gd name="T15" fmla="*/ 374 h 400"/>
              <a:gd name="T16" fmla="*/ 200 w 400"/>
              <a:gd name="T17" fmla="*/ 400 h 400"/>
              <a:gd name="T18" fmla="*/ 301 w 400"/>
              <a:gd name="T19" fmla="*/ 374 h 400"/>
              <a:gd name="T20" fmla="*/ 374 w 400"/>
              <a:gd name="T21" fmla="*/ 301 h 400"/>
              <a:gd name="T22" fmla="*/ 400 w 400"/>
              <a:gd name="T23" fmla="*/ 200 h 400"/>
              <a:gd name="T24" fmla="*/ 374 w 400"/>
              <a:gd name="T25" fmla="*/ 100 h 400"/>
              <a:gd name="T26" fmla="*/ 330 w 400"/>
              <a:gd name="T27" fmla="*/ 170 h 400"/>
              <a:gd name="T28" fmla="*/ 188 w 400"/>
              <a:gd name="T29" fmla="*/ 311 h 400"/>
              <a:gd name="T30" fmla="*/ 176 w 400"/>
              <a:gd name="T31" fmla="*/ 316 h 400"/>
              <a:gd name="T32" fmla="*/ 165 w 400"/>
              <a:gd name="T33" fmla="*/ 311 h 400"/>
              <a:gd name="T34" fmla="*/ 70 w 400"/>
              <a:gd name="T35" fmla="*/ 217 h 400"/>
              <a:gd name="T36" fmla="*/ 66 w 400"/>
              <a:gd name="T37" fmla="*/ 205 h 400"/>
              <a:gd name="T38" fmla="*/ 70 w 400"/>
              <a:gd name="T39" fmla="*/ 193 h 400"/>
              <a:gd name="T40" fmla="*/ 94 w 400"/>
              <a:gd name="T41" fmla="*/ 170 h 400"/>
              <a:gd name="T42" fmla="*/ 106 w 400"/>
              <a:gd name="T43" fmla="*/ 165 h 400"/>
              <a:gd name="T44" fmla="*/ 118 w 400"/>
              <a:gd name="T45" fmla="*/ 170 h 400"/>
              <a:gd name="T46" fmla="*/ 176 w 400"/>
              <a:gd name="T47" fmla="*/ 229 h 400"/>
              <a:gd name="T48" fmla="*/ 283 w 400"/>
              <a:gd name="T49" fmla="*/ 123 h 400"/>
              <a:gd name="T50" fmla="*/ 295 w 400"/>
              <a:gd name="T51" fmla="*/ 118 h 400"/>
              <a:gd name="T52" fmla="*/ 306 w 400"/>
              <a:gd name="T53" fmla="*/ 123 h 400"/>
              <a:gd name="T54" fmla="*/ 330 w 400"/>
              <a:gd name="T55" fmla="*/ 146 h 400"/>
              <a:gd name="T56" fmla="*/ 335 w 400"/>
              <a:gd name="T57" fmla="*/ 158 h 400"/>
              <a:gd name="T58" fmla="*/ 330 w 400"/>
              <a:gd name="T59" fmla="*/ 170 h 400"/>
              <a:gd name="T60" fmla="*/ 330 w 400"/>
              <a:gd name="T61" fmla="*/ 170 h 400"/>
              <a:gd name="T62" fmla="*/ 330 w 400"/>
              <a:gd name="T63" fmla="*/ 170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400">
                <a:moveTo>
                  <a:pt x="374" y="100"/>
                </a:moveTo>
                <a:cubicBezTo>
                  <a:pt x="356" y="69"/>
                  <a:pt x="331" y="45"/>
                  <a:pt x="301" y="27"/>
                </a:cubicBezTo>
                <a:cubicBezTo>
                  <a:pt x="270" y="9"/>
                  <a:pt x="237" y="0"/>
                  <a:pt x="200" y="0"/>
                </a:cubicBezTo>
                <a:cubicBezTo>
                  <a:pt x="164" y="0"/>
                  <a:pt x="130" y="9"/>
                  <a:pt x="100" y="27"/>
                </a:cubicBezTo>
                <a:cubicBezTo>
                  <a:pt x="69" y="45"/>
                  <a:pt x="45" y="69"/>
                  <a:pt x="27" y="100"/>
                </a:cubicBezTo>
                <a:cubicBezTo>
                  <a:pt x="9" y="130"/>
                  <a:pt x="0" y="164"/>
                  <a:pt x="0" y="200"/>
                </a:cubicBezTo>
                <a:cubicBezTo>
                  <a:pt x="0" y="237"/>
                  <a:pt x="9" y="270"/>
                  <a:pt x="27" y="301"/>
                </a:cubicBezTo>
                <a:cubicBezTo>
                  <a:pt x="45" y="331"/>
                  <a:pt x="69" y="356"/>
                  <a:pt x="100" y="374"/>
                </a:cubicBezTo>
                <a:cubicBezTo>
                  <a:pt x="130" y="391"/>
                  <a:pt x="164" y="400"/>
                  <a:pt x="200" y="400"/>
                </a:cubicBezTo>
                <a:cubicBezTo>
                  <a:pt x="237" y="400"/>
                  <a:pt x="270" y="391"/>
                  <a:pt x="301" y="374"/>
                </a:cubicBezTo>
                <a:cubicBezTo>
                  <a:pt x="331" y="356"/>
                  <a:pt x="356" y="331"/>
                  <a:pt x="374" y="301"/>
                </a:cubicBezTo>
                <a:cubicBezTo>
                  <a:pt x="392" y="270"/>
                  <a:pt x="400" y="237"/>
                  <a:pt x="400" y="200"/>
                </a:cubicBezTo>
                <a:cubicBezTo>
                  <a:pt x="400" y="164"/>
                  <a:pt x="392" y="130"/>
                  <a:pt x="374" y="100"/>
                </a:cubicBezTo>
                <a:close/>
                <a:moveTo>
                  <a:pt x="330" y="170"/>
                </a:moveTo>
                <a:cubicBezTo>
                  <a:pt x="188" y="311"/>
                  <a:pt x="188" y="311"/>
                  <a:pt x="188" y="311"/>
                </a:cubicBezTo>
                <a:cubicBezTo>
                  <a:pt x="185" y="315"/>
                  <a:pt x="181" y="316"/>
                  <a:pt x="176" y="316"/>
                </a:cubicBezTo>
                <a:cubicBezTo>
                  <a:pt x="172" y="316"/>
                  <a:pt x="168" y="315"/>
                  <a:pt x="165" y="311"/>
                </a:cubicBezTo>
                <a:cubicBezTo>
                  <a:pt x="70" y="217"/>
                  <a:pt x="70" y="217"/>
                  <a:pt x="70" y="217"/>
                </a:cubicBezTo>
                <a:cubicBezTo>
                  <a:pt x="67" y="214"/>
                  <a:pt x="66" y="210"/>
                  <a:pt x="66" y="205"/>
                </a:cubicBezTo>
                <a:cubicBezTo>
                  <a:pt x="66" y="200"/>
                  <a:pt x="67" y="196"/>
                  <a:pt x="70" y="193"/>
                </a:cubicBezTo>
                <a:cubicBezTo>
                  <a:pt x="94" y="170"/>
                  <a:pt x="94" y="170"/>
                  <a:pt x="94" y="170"/>
                </a:cubicBezTo>
                <a:cubicBezTo>
                  <a:pt x="97" y="166"/>
                  <a:pt x="101" y="165"/>
                  <a:pt x="106" y="165"/>
                </a:cubicBezTo>
                <a:cubicBezTo>
                  <a:pt x="110" y="165"/>
                  <a:pt x="114" y="166"/>
                  <a:pt x="118" y="170"/>
                </a:cubicBezTo>
                <a:cubicBezTo>
                  <a:pt x="176" y="229"/>
                  <a:pt x="176" y="229"/>
                  <a:pt x="176" y="229"/>
                </a:cubicBezTo>
                <a:cubicBezTo>
                  <a:pt x="283" y="123"/>
                  <a:pt x="283" y="123"/>
                  <a:pt x="283" y="123"/>
                </a:cubicBezTo>
                <a:cubicBezTo>
                  <a:pt x="286" y="119"/>
                  <a:pt x="290" y="118"/>
                  <a:pt x="295" y="118"/>
                </a:cubicBezTo>
                <a:cubicBezTo>
                  <a:pt x="299" y="118"/>
                  <a:pt x="303" y="119"/>
                  <a:pt x="306" y="123"/>
                </a:cubicBezTo>
                <a:cubicBezTo>
                  <a:pt x="330" y="146"/>
                  <a:pt x="330" y="146"/>
                  <a:pt x="330" y="146"/>
                </a:cubicBezTo>
                <a:cubicBezTo>
                  <a:pt x="333" y="149"/>
                  <a:pt x="335" y="153"/>
                  <a:pt x="335" y="158"/>
                </a:cubicBezTo>
                <a:cubicBezTo>
                  <a:pt x="335" y="163"/>
                  <a:pt x="333" y="167"/>
                  <a:pt x="330" y="170"/>
                </a:cubicBezTo>
                <a:close/>
                <a:moveTo>
                  <a:pt x="330" y="170"/>
                </a:moveTo>
                <a:cubicBezTo>
                  <a:pt x="330" y="170"/>
                  <a:pt x="330" y="170"/>
                  <a:pt x="330" y="17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830423" y="1824837"/>
            <a:ext cx="3874453" cy="1113388"/>
            <a:chOff x="6830423" y="1824837"/>
            <a:chExt cx="3874453" cy="1113388"/>
          </a:xfrm>
        </p:grpSpPr>
        <p:sp>
          <p:nvSpPr>
            <p:cNvPr id="26" name="矩形: 圆角 25"/>
            <p:cNvSpPr/>
            <p:nvPr/>
          </p:nvSpPr>
          <p:spPr>
            <a:xfrm>
              <a:off x="6830423" y="2002365"/>
              <a:ext cx="721040" cy="721040"/>
            </a:xfrm>
            <a:prstGeom prst="roundRect">
              <a:avLst/>
            </a:prstGeom>
            <a:solidFill>
              <a:srgbClr val="9BBDD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7775537" y="1824837"/>
              <a:ext cx="2929339" cy="1113388"/>
              <a:chOff x="7590013" y="1915909"/>
              <a:chExt cx="2929339" cy="1113388"/>
            </a:xfrm>
          </p:grpSpPr>
          <p:sp>
            <p:nvSpPr>
              <p:cNvPr id="27" name="文本框 51"/>
              <p:cNvSpPr txBox="1"/>
              <p:nvPr/>
            </p:nvSpPr>
            <p:spPr>
              <a:xfrm>
                <a:off x="7590013" y="1915909"/>
                <a:ext cx="2076659" cy="389920"/>
              </a:xfrm>
              <a:prstGeom prst="rect">
                <a:avLst/>
              </a:prstGeom>
              <a:noFill/>
            </p:spPr>
            <p:txBody>
              <a:bodyPr wrap="none" lIns="144000" tIns="0" rIns="0" bIns="0" anchor="ctr" anchorCtr="0">
                <a:noAutofit/>
              </a:bodyPr>
              <a:lstStyle/>
              <a:p>
                <a:r>
                  <a:rPr lang="zh-CN" altLang="en-US" sz="2000" b="1" dirty="0">
                    <a:solidFill>
                      <a:srgbClr val="9BBDD8"/>
                    </a:solidFill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rPr>
                  <a:t>标题文本预设</a:t>
                </a:r>
                <a:endParaRPr lang="zh-CN" altLang="en-US" sz="2000" b="1" dirty="0">
                  <a:solidFill>
                    <a:srgbClr val="9BBDD8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7644843" y="2199352"/>
                <a:ext cx="2874509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6830423" y="3361251"/>
            <a:ext cx="3929283" cy="1113388"/>
            <a:chOff x="6830423" y="3361251"/>
            <a:chExt cx="3929283" cy="1113388"/>
          </a:xfrm>
        </p:grpSpPr>
        <p:sp>
          <p:nvSpPr>
            <p:cNvPr id="29" name="矩形: 圆角 28"/>
            <p:cNvSpPr/>
            <p:nvPr/>
          </p:nvSpPr>
          <p:spPr>
            <a:xfrm>
              <a:off x="6830423" y="3552509"/>
              <a:ext cx="721040" cy="721040"/>
            </a:xfrm>
            <a:prstGeom prst="roundRect">
              <a:avLst/>
            </a:prstGeom>
            <a:solidFill>
              <a:srgbClr val="C9E0F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7830367" y="3361251"/>
              <a:ext cx="2929339" cy="1113388"/>
              <a:chOff x="7590013" y="1915909"/>
              <a:chExt cx="2929339" cy="1113388"/>
            </a:xfrm>
          </p:grpSpPr>
          <p:sp>
            <p:nvSpPr>
              <p:cNvPr id="40" name="文本框 51"/>
              <p:cNvSpPr txBox="1"/>
              <p:nvPr/>
            </p:nvSpPr>
            <p:spPr>
              <a:xfrm>
                <a:off x="7590013" y="1915909"/>
                <a:ext cx="2076659" cy="389920"/>
              </a:xfrm>
              <a:prstGeom prst="rect">
                <a:avLst/>
              </a:prstGeom>
              <a:noFill/>
            </p:spPr>
            <p:txBody>
              <a:bodyPr wrap="none" lIns="144000" tIns="0" rIns="0" bIns="0" anchor="ctr" anchorCtr="0">
                <a:noAutofit/>
              </a:bodyPr>
              <a:lstStyle/>
              <a:p>
                <a:r>
                  <a:rPr lang="zh-CN" altLang="en-US" sz="2000" b="1" dirty="0">
                    <a:solidFill>
                      <a:srgbClr val="9BBDD8"/>
                    </a:solidFill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rPr>
                  <a:t>标题文本预设</a:t>
                </a:r>
                <a:endParaRPr lang="zh-CN" altLang="en-US" sz="2000" b="1" dirty="0">
                  <a:solidFill>
                    <a:srgbClr val="9BBDD8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7644843" y="2199352"/>
                <a:ext cx="2874509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6830423" y="4897666"/>
            <a:ext cx="3984113" cy="1113388"/>
            <a:chOff x="6830423" y="4897666"/>
            <a:chExt cx="3984113" cy="1113388"/>
          </a:xfrm>
        </p:grpSpPr>
        <p:sp>
          <p:nvSpPr>
            <p:cNvPr id="32" name="矩形: 圆角 31"/>
            <p:cNvSpPr/>
            <p:nvPr/>
          </p:nvSpPr>
          <p:spPr>
            <a:xfrm>
              <a:off x="6830423" y="5100448"/>
              <a:ext cx="721040" cy="721040"/>
            </a:xfrm>
            <a:prstGeom prst="roundRect">
              <a:avLst/>
            </a:prstGeom>
            <a:solidFill>
              <a:srgbClr val="9BBDD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7885197" y="4897666"/>
              <a:ext cx="2929339" cy="1113388"/>
              <a:chOff x="7590013" y="1915909"/>
              <a:chExt cx="2929339" cy="1113388"/>
            </a:xfrm>
          </p:grpSpPr>
          <p:sp>
            <p:nvSpPr>
              <p:cNvPr id="43" name="文本框 51"/>
              <p:cNvSpPr txBox="1"/>
              <p:nvPr/>
            </p:nvSpPr>
            <p:spPr>
              <a:xfrm>
                <a:off x="7590013" y="1915909"/>
                <a:ext cx="2076659" cy="389920"/>
              </a:xfrm>
              <a:prstGeom prst="rect">
                <a:avLst/>
              </a:prstGeom>
              <a:noFill/>
            </p:spPr>
            <p:txBody>
              <a:bodyPr wrap="none" lIns="144000" tIns="0" rIns="0" bIns="0" anchor="ctr" anchorCtr="0">
                <a:noAutofit/>
              </a:bodyPr>
              <a:lstStyle/>
              <a:p>
                <a:r>
                  <a:rPr lang="zh-CN" altLang="en-US" sz="2000" b="1" dirty="0">
                    <a:solidFill>
                      <a:srgbClr val="9BBDD8"/>
                    </a:solidFill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rPr>
                  <a:t>标题文本预设</a:t>
                </a:r>
                <a:endParaRPr lang="zh-CN" altLang="en-US" sz="2000" b="1" dirty="0">
                  <a:solidFill>
                    <a:srgbClr val="9BBDD8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7644843" y="2199352"/>
                <a:ext cx="2874509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46" name="矩形 45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15"/>
          <p:cNvGrpSpPr/>
          <p:nvPr/>
        </p:nvGrpSpPr>
        <p:grpSpPr>
          <a:xfrm>
            <a:off x="4223692" y="2419173"/>
            <a:ext cx="2683669" cy="1509569"/>
            <a:chOff x="3167769" y="1831895"/>
            <a:chExt cx="2012752" cy="1132177"/>
          </a:xfrm>
          <a:solidFill>
            <a:srgbClr val="9BBDD8"/>
          </a:solidFill>
        </p:grpSpPr>
        <p:sp>
          <p:nvSpPr>
            <p:cNvPr id="57" name="Freeform: Shape 16"/>
            <p:cNvSpPr/>
            <p:nvPr/>
          </p:nvSpPr>
          <p:spPr>
            <a:xfrm rot="8715477">
              <a:off x="3167769" y="1831895"/>
              <a:ext cx="2012752" cy="1132177"/>
            </a:xfrm>
            <a:custGeom>
              <a:avLst/>
              <a:gdLst>
                <a:gd name="connsiteX0" fmla="*/ 0 w 3089430"/>
                <a:gd name="connsiteY0" fmla="*/ 2663302 h 2663302"/>
                <a:gd name="connsiteX1" fmla="*/ 1544715 w 3089430"/>
                <a:gd name="connsiteY1" fmla="*/ 0 h 2663302"/>
                <a:gd name="connsiteX2" fmla="*/ 3089430 w 3089430"/>
                <a:gd name="connsiteY2" fmla="*/ 2663302 h 2663302"/>
                <a:gd name="connsiteX3" fmla="*/ 0 w 3089430"/>
                <a:gd name="connsiteY3" fmla="*/ 2663302 h 2663302"/>
                <a:gd name="connsiteX0-1" fmla="*/ 0 w 3089430"/>
                <a:gd name="connsiteY0-2" fmla="*/ 2663302 h 2781670"/>
                <a:gd name="connsiteX1-3" fmla="*/ 1544715 w 3089430"/>
                <a:gd name="connsiteY1-4" fmla="*/ 0 h 2781670"/>
                <a:gd name="connsiteX2-5" fmla="*/ 3089430 w 3089430"/>
                <a:gd name="connsiteY2-6" fmla="*/ 2663302 h 2781670"/>
                <a:gd name="connsiteX3-7" fmla="*/ 0 w 3089430"/>
                <a:gd name="connsiteY3-8" fmla="*/ 2663302 h 2781670"/>
                <a:gd name="connsiteX0-9" fmla="*/ 0 w 3089430"/>
                <a:gd name="connsiteY0-10" fmla="*/ 2663302 h 2819838"/>
                <a:gd name="connsiteX1-11" fmla="*/ 1544715 w 3089430"/>
                <a:gd name="connsiteY1-12" fmla="*/ 0 h 2819838"/>
                <a:gd name="connsiteX2-13" fmla="*/ 3089430 w 3089430"/>
                <a:gd name="connsiteY2-14" fmla="*/ 2663302 h 2819838"/>
                <a:gd name="connsiteX3-15" fmla="*/ 0 w 3089430"/>
                <a:gd name="connsiteY3-16" fmla="*/ 2663302 h 2819838"/>
                <a:gd name="connsiteX0-17" fmla="*/ 0 w 3089430"/>
                <a:gd name="connsiteY0-18" fmla="*/ 2663302 h 2819838"/>
                <a:gd name="connsiteX1-19" fmla="*/ 1544715 w 3089430"/>
                <a:gd name="connsiteY1-20" fmla="*/ 0 h 2819838"/>
                <a:gd name="connsiteX2-21" fmla="*/ 3089430 w 3089430"/>
                <a:gd name="connsiteY2-22" fmla="*/ 2663302 h 2819838"/>
                <a:gd name="connsiteX3-23" fmla="*/ 0 w 3089430"/>
                <a:gd name="connsiteY3-24" fmla="*/ 2663302 h 2819838"/>
                <a:gd name="connsiteX0-25" fmla="*/ 0 w 3089430"/>
                <a:gd name="connsiteY0-26" fmla="*/ 2663302 h 2819838"/>
                <a:gd name="connsiteX1-27" fmla="*/ 1544715 w 3089430"/>
                <a:gd name="connsiteY1-28" fmla="*/ 0 h 2819838"/>
                <a:gd name="connsiteX2-29" fmla="*/ 3089430 w 3089430"/>
                <a:gd name="connsiteY2-30" fmla="*/ 2663302 h 2819838"/>
                <a:gd name="connsiteX3-31" fmla="*/ 0 w 3089430"/>
                <a:gd name="connsiteY3-32" fmla="*/ 2663302 h 2819838"/>
                <a:gd name="connsiteX0-33" fmla="*/ 0 w 3089430"/>
                <a:gd name="connsiteY0-34" fmla="*/ 2663302 h 2819838"/>
                <a:gd name="connsiteX1-35" fmla="*/ 1544715 w 3089430"/>
                <a:gd name="connsiteY1-36" fmla="*/ 0 h 2819838"/>
                <a:gd name="connsiteX2-37" fmla="*/ 3089430 w 3089430"/>
                <a:gd name="connsiteY2-38" fmla="*/ 2663302 h 2819838"/>
                <a:gd name="connsiteX3-39" fmla="*/ 0 w 3089430"/>
                <a:gd name="connsiteY3-40" fmla="*/ 2663302 h 2819838"/>
                <a:gd name="connsiteX0-41" fmla="*/ 0 w 3089430"/>
                <a:gd name="connsiteY0-42" fmla="*/ 2663302 h 2819838"/>
                <a:gd name="connsiteX1-43" fmla="*/ 1544715 w 3089430"/>
                <a:gd name="connsiteY1-44" fmla="*/ 0 h 2819838"/>
                <a:gd name="connsiteX2-45" fmla="*/ 3089430 w 3089430"/>
                <a:gd name="connsiteY2-46" fmla="*/ 2663302 h 2819838"/>
                <a:gd name="connsiteX3-47" fmla="*/ 0 w 3089430"/>
                <a:gd name="connsiteY3-48" fmla="*/ 2663302 h 2819838"/>
                <a:gd name="connsiteX0-49" fmla="*/ 0 w 3089430"/>
                <a:gd name="connsiteY0-50" fmla="*/ 2663302 h 2819838"/>
                <a:gd name="connsiteX1-51" fmla="*/ 1544715 w 3089430"/>
                <a:gd name="connsiteY1-52" fmla="*/ 0 h 2819838"/>
                <a:gd name="connsiteX2-53" fmla="*/ 3089430 w 3089430"/>
                <a:gd name="connsiteY2-54" fmla="*/ 2663302 h 2819838"/>
                <a:gd name="connsiteX3-55" fmla="*/ 0 w 3089430"/>
                <a:gd name="connsiteY3-56" fmla="*/ 2663302 h 2819838"/>
                <a:gd name="connsiteX0-57" fmla="*/ 0 w 3089430"/>
                <a:gd name="connsiteY0-58" fmla="*/ 2663302 h 2819838"/>
                <a:gd name="connsiteX1-59" fmla="*/ 1544715 w 3089430"/>
                <a:gd name="connsiteY1-60" fmla="*/ 0 h 2819838"/>
                <a:gd name="connsiteX2-61" fmla="*/ 3089430 w 3089430"/>
                <a:gd name="connsiteY2-62" fmla="*/ 2663302 h 2819838"/>
                <a:gd name="connsiteX3-63" fmla="*/ 0 w 3089430"/>
                <a:gd name="connsiteY3-64" fmla="*/ 2663302 h 2819838"/>
                <a:gd name="connsiteX0-65" fmla="*/ 0 w 3089430"/>
                <a:gd name="connsiteY0-66" fmla="*/ 2663302 h 2819838"/>
                <a:gd name="connsiteX1-67" fmla="*/ 1544715 w 3089430"/>
                <a:gd name="connsiteY1-68" fmla="*/ 0 h 2819838"/>
                <a:gd name="connsiteX2-69" fmla="*/ 3089430 w 3089430"/>
                <a:gd name="connsiteY2-70" fmla="*/ 2663302 h 2819838"/>
                <a:gd name="connsiteX3-71" fmla="*/ 0 w 3089430"/>
                <a:gd name="connsiteY3-72" fmla="*/ 2663302 h 2819838"/>
                <a:gd name="connsiteX0-73" fmla="*/ 0 w 3089430"/>
                <a:gd name="connsiteY0-74" fmla="*/ 2663302 h 2819838"/>
                <a:gd name="connsiteX1-75" fmla="*/ 1544715 w 3089430"/>
                <a:gd name="connsiteY1-76" fmla="*/ 0 h 2819838"/>
                <a:gd name="connsiteX2-77" fmla="*/ 3089430 w 3089430"/>
                <a:gd name="connsiteY2-78" fmla="*/ 2663302 h 2819838"/>
                <a:gd name="connsiteX3-79" fmla="*/ 0 w 3089430"/>
                <a:gd name="connsiteY3-80" fmla="*/ 2663302 h 2819838"/>
                <a:gd name="connsiteX0-81" fmla="*/ 0 w 3089430"/>
                <a:gd name="connsiteY0-82" fmla="*/ 2663302 h 2819838"/>
                <a:gd name="connsiteX1-83" fmla="*/ 1544715 w 3089430"/>
                <a:gd name="connsiteY1-84" fmla="*/ 0 h 2819838"/>
                <a:gd name="connsiteX2-85" fmla="*/ 3089430 w 3089430"/>
                <a:gd name="connsiteY2-86" fmla="*/ 2663302 h 2819838"/>
                <a:gd name="connsiteX3-87" fmla="*/ 0 w 3089430"/>
                <a:gd name="connsiteY3-88" fmla="*/ 2663302 h 2819838"/>
                <a:gd name="connsiteX0-89" fmla="*/ 0 w 3089430"/>
                <a:gd name="connsiteY0-90" fmla="*/ 2663302 h 2819838"/>
                <a:gd name="connsiteX1-91" fmla="*/ 1544715 w 3089430"/>
                <a:gd name="connsiteY1-92" fmla="*/ 0 h 2819838"/>
                <a:gd name="connsiteX2-93" fmla="*/ 3089430 w 3089430"/>
                <a:gd name="connsiteY2-94" fmla="*/ 2663302 h 2819838"/>
                <a:gd name="connsiteX3-95" fmla="*/ 0 w 3089430"/>
                <a:gd name="connsiteY3-96" fmla="*/ 2663302 h 2819838"/>
                <a:gd name="connsiteX0-97" fmla="*/ 0 w 3089430"/>
                <a:gd name="connsiteY0-98" fmla="*/ 2663302 h 2819838"/>
                <a:gd name="connsiteX1-99" fmla="*/ 1544715 w 3089430"/>
                <a:gd name="connsiteY1-100" fmla="*/ 0 h 2819838"/>
                <a:gd name="connsiteX2-101" fmla="*/ 3089430 w 3089430"/>
                <a:gd name="connsiteY2-102" fmla="*/ 2663302 h 2819838"/>
                <a:gd name="connsiteX3-103" fmla="*/ 0 w 3089430"/>
                <a:gd name="connsiteY3-104" fmla="*/ 2663302 h 28198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89430" h="2819838">
                  <a:moveTo>
                    <a:pt x="0" y="2663302"/>
                  </a:moveTo>
                  <a:cubicBezTo>
                    <a:pt x="870011" y="1509206"/>
                    <a:pt x="1136342" y="958789"/>
                    <a:pt x="1544715" y="0"/>
                  </a:cubicBezTo>
                  <a:cubicBezTo>
                    <a:pt x="2024109" y="1189608"/>
                    <a:pt x="2228296" y="1793290"/>
                    <a:pt x="3089430" y="2663302"/>
                  </a:cubicBezTo>
                  <a:cubicBezTo>
                    <a:pt x="2086253" y="2805345"/>
                    <a:pt x="1056443" y="2929632"/>
                    <a:pt x="0" y="26633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8" name="Freeform: Shape 17"/>
            <p:cNvSpPr/>
            <p:nvPr/>
          </p:nvSpPr>
          <p:spPr>
            <a:xfrm rot="8715477">
              <a:off x="3570017" y="2155219"/>
              <a:ext cx="1395075" cy="784733"/>
            </a:xfrm>
            <a:custGeom>
              <a:avLst/>
              <a:gdLst>
                <a:gd name="connsiteX0" fmla="*/ 0 w 3089430"/>
                <a:gd name="connsiteY0" fmla="*/ 2663302 h 2663302"/>
                <a:gd name="connsiteX1" fmla="*/ 1544715 w 3089430"/>
                <a:gd name="connsiteY1" fmla="*/ 0 h 2663302"/>
                <a:gd name="connsiteX2" fmla="*/ 3089430 w 3089430"/>
                <a:gd name="connsiteY2" fmla="*/ 2663302 h 2663302"/>
                <a:gd name="connsiteX3" fmla="*/ 0 w 3089430"/>
                <a:gd name="connsiteY3" fmla="*/ 2663302 h 2663302"/>
                <a:gd name="connsiteX0-1" fmla="*/ 0 w 3089430"/>
                <a:gd name="connsiteY0-2" fmla="*/ 2663302 h 2781670"/>
                <a:gd name="connsiteX1-3" fmla="*/ 1544715 w 3089430"/>
                <a:gd name="connsiteY1-4" fmla="*/ 0 h 2781670"/>
                <a:gd name="connsiteX2-5" fmla="*/ 3089430 w 3089430"/>
                <a:gd name="connsiteY2-6" fmla="*/ 2663302 h 2781670"/>
                <a:gd name="connsiteX3-7" fmla="*/ 0 w 3089430"/>
                <a:gd name="connsiteY3-8" fmla="*/ 2663302 h 2781670"/>
                <a:gd name="connsiteX0-9" fmla="*/ 0 w 3089430"/>
                <a:gd name="connsiteY0-10" fmla="*/ 2663302 h 2819838"/>
                <a:gd name="connsiteX1-11" fmla="*/ 1544715 w 3089430"/>
                <a:gd name="connsiteY1-12" fmla="*/ 0 h 2819838"/>
                <a:gd name="connsiteX2-13" fmla="*/ 3089430 w 3089430"/>
                <a:gd name="connsiteY2-14" fmla="*/ 2663302 h 2819838"/>
                <a:gd name="connsiteX3-15" fmla="*/ 0 w 3089430"/>
                <a:gd name="connsiteY3-16" fmla="*/ 2663302 h 2819838"/>
                <a:gd name="connsiteX0-17" fmla="*/ 0 w 3089430"/>
                <a:gd name="connsiteY0-18" fmla="*/ 2663302 h 2819838"/>
                <a:gd name="connsiteX1-19" fmla="*/ 1544715 w 3089430"/>
                <a:gd name="connsiteY1-20" fmla="*/ 0 h 2819838"/>
                <a:gd name="connsiteX2-21" fmla="*/ 3089430 w 3089430"/>
                <a:gd name="connsiteY2-22" fmla="*/ 2663302 h 2819838"/>
                <a:gd name="connsiteX3-23" fmla="*/ 0 w 3089430"/>
                <a:gd name="connsiteY3-24" fmla="*/ 2663302 h 2819838"/>
                <a:gd name="connsiteX0-25" fmla="*/ 0 w 3089430"/>
                <a:gd name="connsiteY0-26" fmla="*/ 2663302 h 2819838"/>
                <a:gd name="connsiteX1-27" fmla="*/ 1544715 w 3089430"/>
                <a:gd name="connsiteY1-28" fmla="*/ 0 h 2819838"/>
                <a:gd name="connsiteX2-29" fmla="*/ 3089430 w 3089430"/>
                <a:gd name="connsiteY2-30" fmla="*/ 2663302 h 2819838"/>
                <a:gd name="connsiteX3-31" fmla="*/ 0 w 3089430"/>
                <a:gd name="connsiteY3-32" fmla="*/ 2663302 h 2819838"/>
                <a:gd name="connsiteX0-33" fmla="*/ 0 w 3089430"/>
                <a:gd name="connsiteY0-34" fmla="*/ 2663302 h 2819838"/>
                <a:gd name="connsiteX1-35" fmla="*/ 1544715 w 3089430"/>
                <a:gd name="connsiteY1-36" fmla="*/ 0 h 2819838"/>
                <a:gd name="connsiteX2-37" fmla="*/ 3089430 w 3089430"/>
                <a:gd name="connsiteY2-38" fmla="*/ 2663302 h 2819838"/>
                <a:gd name="connsiteX3-39" fmla="*/ 0 w 3089430"/>
                <a:gd name="connsiteY3-40" fmla="*/ 2663302 h 2819838"/>
                <a:gd name="connsiteX0-41" fmla="*/ 0 w 3089430"/>
                <a:gd name="connsiteY0-42" fmla="*/ 2663302 h 2819838"/>
                <a:gd name="connsiteX1-43" fmla="*/ 1544715 w 3089430"/>
                <a:gd name="connsiteY1-44" fmla="*/ 0 h 2819838"/>
                <a:gd name="connsiteX2-45" fmla="*/ 3089430 w 3089430"/>
                <a:gd name="connsiteY2-46" fmla="*/ 2663302 h 2819838"/>
                <a:gd name="connsiteX3-47" fmla="*/ 0 w 3089430"/>
                <a:gd name="connsiteY3-48" fmla="*/ 2663302 h 2819838"/>
                <a:gd name="connsiteX0-49" fmla="*/ 0 w 3089430"/>
                <a:gd name="connsiteY0-50" fmla="*/ 2663302 h 2819838"/>
                <a:gd name="connsiteX1-51" fmla="*/ 1544715 w 3089430"/>
                <a:gd name="connsiteY1-52" fmla="*/ 0 h 2819838"/>
                <a:gd name="connsiteX2-53" fmla="*/ 3089430 w 3089430"/>
                <a:gd name="connsiteY2-54" fmla="*/ 2663302 h 2819838"/>
                <a:gd name="connsiteX3-55" fmla="*/ 0 w 3089430"/>
                <a:gd name="connsiteY3-56" fmla="*/ 2663302 h 2819838"/>
                <a:gd name="connsiteX0-57" fmla="*/ 0 w 3089430"/>
                <a:gd name="connsiteY0-58" fmla="*/ 2663302 h 2819838"/>
                <a:gd name="connsiteX1-59" fmla="*/ 1544715 w 3089430"/>
                <a:gd name="connsiteY1-60" fmla="*/ 0 h 2819838"/>
                <a:gd name="connsiteX2-61" fmla="*/ 3089430 w 3089430"/>
                <a:gd name="connsiteY2-62" fmla="*/ 2663302 h 2819838"/>
                <a:gd name="connsiteX3-63" fmla="*/ 0 w 3089430"/>
                <a:gd name="connsiteY3-64" fmla="*/ 2663302 h 2819838"/>
                <a:gd name="connsiteX0-65" fmla="*/ 0 w 3089430"/>
                <a:gd name="connsiteY0-66" fmla="*/ 2663302 h 2819838"/>
                <a:gd name="connsiteX1-67" fmla="*/ 1544715 w 3089430"/>
                <a:gd name="connsiteY1-68" fmla="*/ 0 h 2819838"/>
                <a:gd name="connsiteX2-69" fmla="*/ 3089430 w 3089430"/>
                <a:gd name="connsiteY2-70" fmla="*/ 2663302 h 2819838"/>
                <a:gd name="connsiteX3-71" fmla="*/ 0 w 3089430"/>
                <a:gd name="connsiteY3-72" fmla="*/ 2663302 h 2819838"/>
                <a:gd name="connsiteX0-73" fmla="*/ 0 w 3089430"/>
                <a:gd name="connsiteY0-74" fmla="*/ 2663302 h 2819838"/>
                <a:gd name="connsiteX1-75" fmla="*/ 1544715 w 3089430"/>
                <a:gd name="connsiteY1-76" fmla="*/ 0 h 2819838"/>
                <a:gd name="connsiteX2-77" fmla="*/ 3089430 w 3089430"/>
                <a:gd name="connsiteY2-78" fmla="*/ 2663302 h 2819838"/>
                <a:gd name="connsiteX3-79" fmla="*/ 0 w 3089430"/>
                <a:gd name="connsiteY3-80" fmla="*/ 2663302 h 2819838"/>
                <a:gd name="connsiteX0-81" fmla="*/ 0 w 3089430"/>
                <a:gd name="connsiteY0-82" fmla="*/ 2663302 h 2819838"/>
                <a:gd name="connsiteX1-83" fmla="*/ 1544715 w 3089430"/>
                <a:gd name="connsiteY1-84" fmla="*/ 0 h 2819838"/>
                <a:gd name="connsiteX2-85" fmla="*/ 3089430 w 3089430"/>
                <a:gd name="connsiteY2-86" fmla="*/ 2663302 h 2819838"/>
                <a:gd name="connsiteX3-87" fmla="*/ 0 w 3089430"/>
                <a:gd name="connsiteY3-88" fmla="*/ 2663302 h 2819838"/>
                <a:gd name="connsiteX0-89" fmla="*/ 0 w 3089430"/>
                <a:gd name="connsiteY0-90" fmla="*/ 2663302 h 2819838"/>
                <a:gd name="connsiteX1-91" fmla="*/ 1544715 w 3089430"/>
                <a:gd name="connsiteY1-92" fmla="*/ 0 h 2819838"/>
                <a:gd name="connsiteX2-93" fmla="*/ 3089430 w 3089430"/>
                <a:gd name="connsiteY2-94" fmla="*/ 2663302 h 2819838"/>
                <a:gd name="connsiteX3-95" fmla="*/ 0 w 3089430"/>
                <a:gd name="connsiteY3-96" fmla="*/ 2663302 h 2819838"/>
                <a:gd name="connsiteX0-97" fmla="*/ 0 w 3089430"/>
                <a:gd name="connsiteY0-98" fmla="*/ 2663302 h 2819838"/>
                <a:gd name="connsiteX1-99" fmla="*/ 1544715 w 3089430"/>
                <a:gd name="connsiteY1-100" fmla="*/ 0 h 2819838"/>
                <a:gd name="connsiteX2-101" fmla="*/ 3089430 w 3089430"/>
                <a:gd name="connsiteY2-102" fmla="*/ 2663302 h 2819838"/>
                <a:gd name="connsiteX3-103" fmla="*/ 0 w 3089430"/>
                <a:gd name="connsiteY3-104" fmla="*/ 2663302 h 28198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89430" h="2819838">
                  <a:moveTo>
                    <a:pt x="0" y="2663302"/>
                  </a:moveTo>
                  <a:cubicBezTo>
                    <a:pt x="870011" y="1509206"/>
                    <a:pt x="1136342" y="958789"/>
                    <a:pt x="1544715" y="0"/>
                  </a:cubicBezTo>
                  <a:cubicBezTo>
                    <a:pt x="2024109" y="1189608"/>
                    <a:pt x="2228296" y="1793290"/>
                    <a:pt x="3089430" y="2663302"/>
                  </a:cubicBezTo>
                  <a:cubicBezTo>
                    <a:pt x="2086253" y="2805345"/>
                    <a:pt x="1056443" y="2929632"/>
                    <a:pt x="0" y="26633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9" name="Freeform: Shape 18"/>
            <p:cNvSpPr/>
            <p:nvPr/>
          </p:nvSpPr>
          <p:spPr>
            <a:xfrm rot="8715477">
              <a:off x="3846124" y="2384619"/>
              <a:ext cx="970477" cy="545895"/>
            </a:xfrm>
            <a:custGeom>
              <a:avLst/>
              <a:gdLst>
                <a:gd name="connsiteX0" fmla="*/ 0 w 3089430"/>
                <a:gd name="connsiteY0" fmla="*/ 2663302 h 2663302"/>
                <a:gd name="connsiteX1" fmla="*/ 1544715 w 3089430"/>
                <a:gd name="connsiteY1" fmla="*/ 0 h 2663302"/>
                <a:gd name="connsiteX2" fmla="*/ 3089430 w 3089430"/>
                <a:gd name="connsiteY2" fmla="*/ 2663302 h 2663302"/>
                <a:gd name="connsiteX3" fmla="*/ 0 w 3089430"/>
                <a:gd name="connsiteY3" fmla="*/ 2663302 h 2663302"/>
                <a:gd name="connsiteX0-1" fmla="*/ 0 w 3089430"/>
                <a:gd name="connsiteY0-2" fmla="*/ 2663302 h 2781670"/>
                <a:gd name="connsiteX1-3" fmla="*/ 1544715 w 3089430"/>
                <a:gd name="connsiteY1-4" fmla="*/ 0 h 2781670"/>
                <a:gd name="connsiteX2-5" fmla="*/ 3089430 w 3089430"/>
                <a:gd name="connsiteY2-6" fmla="*/ 2663302 h 2781670"/>
                <a:gd name="connsiteX3-7" fmla="*/ 0 w 3089430"/>
                <a:gd name="connsiteY3-8" fmla="*/ 2663302 h 2781670"/>
                <a:gd name="connsiteX0-9" fmla="*/ 0 w 3089430"/>
                <a:gd name="connsiteY0-10" fmla="*/ 2663302 h 2819838"/>
                <a:gd name="connsiteX1-11" fmla="*/ 1544715 w 3089430"/>
                <a:gd name="connsiteY1-12" fmla="*/ 0 h 2819838"/>
                <a:gd name="connsiteX2-13" fmla="*/ 3089430 w 3089430"/>
                <a:gd name="connsiteY2-14" fmla="*/ 2663302 h 2819838"/>
                <a:gd name="connsiteX3-15" fmla="*/ 0 w 3089430"/>
                <a:gd name="connsiteY3-16" fmla="*/ 2663302 h 2819838"/>
                <a:gd name="connsiteX0-17" fmla="*/ 0 w 3089430"/>
                <a:gd name="connsiteY0-18" fmla="*/ 2663302 h 2819838"/>
                <a:gd name="connsiteX1-19" fmla="*/ 1544715 w 3089430"/>
                <a:gd name="connsiteY1-20" fmla="*/ 0 h 2819838"/>
                <a:gd name="connsiteX2-21" fmla="*/ 3089430 w 3089430"/>
                <a:gd name="connsiteY2-22" fmla="*/ 2663302 h 2819838"/>
                <a:gd name="connsiteX3-23" fmla="*/ 0 w 3089430"/>
                <a:gd name="connsiteY3-24" fmla="*/ 2663302 h 2819838"/>
                <a:gd name="connsiteX0-25" fmla="*/ 0 w 3089430"/>
                <a:gd name="connsiteY0-26" fmla="*/ 2663302 h 2819838"/>
                <a:gd name="connsiteX1-27" fmla="*/ 1544715 w 3089430"/>
                <a:gd name="connsiteY1-28" fmla="*/ 0 h 2819838"/>
                <a:gd name="connsiteX2-29" fmla="*/ 3089430 w 3089430"/>
                <a:gd name="connsiteY2-30" fmla="*/ 2663302 h 2819838"/>
                <a:gd name="connsiteX3-31" fmla="*/ 0 w 3089430"/>
                <a:gd name="connsiteY3-32" fmla="*/ 2663302 h 2819838"/>
                <a:gd name="connsiteX0-33" fmla="*/ 0 w 3089430"/>
                <a:gd name="connsiteY0-34" fmla="*/ 2663302 h 2819838"/>
                <a:gd name="connsiteX1-35" fmla="*/ 1544715 w 3089430"/>
                <a:gd name="connsiteY1-36" fmla="*/ 0 h 2819838"/>
                <a:gd name="connsiteX2-37" fmla="*/ 3089430 w 3089430"/>
                <a:gd name="connsiteY2-38" fmla="*/ 2663302 h 2819838"/>
                <a:gd name="connsiteX3-39" fmla="*/ 0 w 3089430"/>
                <a:gd name="connsiteY3-40" fmla="*/ 2663302 h 2819838"/>
                <a:gd name="connsiteX0-41" fmla="*/ 0 w 3089430"/>
                <a:gd name="connsiteY0-42" fmla="*/ 2663302 h 2819838"/>
                <a:gd name="connsiteX1-43" fmla="*/ 1544715 w 3089430"/>
                <a:gd name="connsiteY1-44" fmla="*/ 0 h 2819838"/>
                <a:gd name="connsiteX2-45" fmla="*/ 3089430 w 3089430"/>
                <a:gd name="connsiteY2-46" fmla="*/ 2663302 h 2819838"/>
                <a:gd name="connsiteX3-47" fmla="*/ 0 w 3089430"/>
                <a:gd name="connsiteY3-48" fmla="*/ 2663302 h 2819838"/>
                <a:gd name="connsiteX0-49" fmla="*/ 0 w 3089430"/>
                <a:gd name="connsiteY0-50" fmla="*/ 2663302 h 2819838"/>
                <a:gd name="connsiteX1-51" fmla="*/ 1544715 w 3089430"/>
                <a:gd name="connsiteY1-52" fmla="*/ 0 h 2819838"/>
                <a:gd name="connsiteX2-53" fmla="*/ 3089430 w 3089430"/>
                <a:gd name="connsiteY2-54" fmla="*/ 2663302 h 2819838"/>
                <a:gd name="connsiteX3-55" fmla="*/ 0 w 3089430"/>
                <a:gd name="connsiteY3-56" fmla="*/ 2663302 h 2819838"/>
                <a:gd name="connsiteX0-57" fmla="*/ 0 w 3089430"/>
                <a:gd name="connsiteY0-58" fmla="*/ 2663302 h 2819838"/>
                <a:gd name="connsiteX1-59" fmla="*/ 1544715 w 3089430"/>
                <a:gd name="connsiteY1-60" fmla="*/ 0 h 2819838"/>
                <a:gd name="connsiteX2-61" fmla="*/ 3089430 w 3089430"/>
                <a:gd name="connsiteY2-62" fmla="*/ 2663302 h 2819838"/>
                <a:gd name="connsiteX3-63" fmla="*/ 0 w 3089430"/>
                <a:gd name="connsiteY3-64" fmla="*/ 2663302 h 2819838"/>
                <a:gd name="connsiteX0-65" fmla="*/ 0 w 3089430"/>
                <a:gd name="connsiteY0-66" fmla="*/ 2663302 h 2819838"/>
                <a:gd name="connsiteX1-67" fmla="*/ 1544715 w 3089430"/>
                <a:gd name="connsiteY1-68" fmla="*/ 0 h 2819838"/>
                <a:gd name="connsiteX2-69" fmla="*/ 3089430 w 3089430"/>
                <a:gd name="connsiteY2-70" fmla="*/ 2663302 h 2819838"/>
                <a:gd name="connsiteX3-71" fmla="*/ 0 w 3089430"/>
                <a:gd name="connsiteY3-72" fmla="*/ 2663302 h 2819838"/>
                <a:gd name="connsiteX0-73" fmla="*/ 0 w 3089430"/>
                <a:gd name="connsiteY0-74" fmla="*/ 2663302 h 2819838"/>
                <a:gd name="connsiteX1-75" fmla="*/ 1544715 w 3089430"/>
                <a:gd name="connsiteY1-76" fmla="*/ 0 h 2819838"/>
                <a:gd name="connsiteX2-77" fmla="*/ 3089430 w 3089430"/>
                <a:gd name="connsiteY2-78" fmla="*/ 2663302 h 2819838"/>
                <a:gd name="connsiteX3-79" fmla="*/ 0 w 3089430"/>
                <a:gd name="connsiteY3-80" fmla="*/ 2663302 h 2819838"/>
                <a:gd name="connsiteX0-81" fmla="*/ 0 w 3089430"/>
                <a:gd name="connsiteY0-82" fmla="*/ 2663302 h 2819838"/>
                <a:gd name="connsiteX1-83" fmla="*/ 1544715 w 3089430"/>
                <a:gd name="connsiteY1-84" fmla="*/ 0 h 2819838"/>
                <a:gd name="connsiteX2-85" fmla="*/ 3089430 w 3089430"/>
                <a:gd name="connsiteY2-86" fmla="*/ 2663302 h 2819838"/>
                <a:gd name="connsiteX3-87" fmla="*/ 0 w 3089430"/>
                <a:gd name="connsiteY3-88" fmla="*/ 2663302 h 2819838"/>
                <a:gd name="connsiteX0-89" fmla="*/ 0 w 3089430"/>
                <a:gd name="connsiteY0-90" fmla="*/ 2663302 h 2819838"/>
                <a:gd name="connsiteX1-91" fmla="*/ 1544715 w 3089430"/>
                <a:gd name="connsiteY1-92" fmla="*/ 0 h 2819838"/>
                <a:gd name="connsiteX2-93" fmla="*/ 3089430 w 3089430"/>
                <a:gd name="connsiteY2-94" fmla="*/ 2663302 h 2819838"/>
                <a:gd name="connsiteX3-95" fmla="*/ 0 w 3089430"/>
                <a:gd name="connsiteY3-96" fmla="*/ 2663302 h 2819838"/>
                <a:gd name="connsiteX0-97" fmla="*/ 0 w 3089430"/>
                <a:gd name="connsiteY0-98" fmla="*/ 2663302 h 2819838"/>
                <a:gd name="connsiteX1-99" fmla="*/ 1544715 w 3089430"/>
                <a:gd name="connsiteY1-100" fmla="*/ 0 h 2819838"/>
                <a:gd name="connsiteX2-101" fmla="*/ 3089430 w 3089430"/>
                <a:gd name="connsiteY2-102" fmla="*/ 2663302 h 2819838"/>
                <a:gd name="connsiteX3-103" fmla="*/ 0 w 3089430"/>
                <a:gd name="connsiteY3-104" fmla="*/ 2663302 h 28198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89430" h="2819838">
                  <a:moveTo>
                    <a:pt x="0" y="2663302"/>
                  </a:moveTo>
                  <a:cubicBezTo>
                    <a:pt x="870011" y="1509206"/>
                    <a:pt x="1136342" y="958789"/>
                    <a:pt x="1544715" y="0"/>
                  </a:cubicBezTo>
                  <a:cubicBezTo>
                    <a:pt x="2024109" y="1189608"/>
                    <a:pt x="2228296" y="1793290"/>
                    <a:pt x="3089430" y="2663302"/>
                  </a:cubicBezTo>
                  <a:cubicBezTo>
                    <a:pt x="2086253" y="2805345"/>
                    <a:pt x="1056443" y="2929632"/>
                    <a:pt x="0" y="26633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60" name="Group 19"/>
          <p:cNvGrpSpPr/>
          <p:nvPr/>
        </p:nvGrpSpPr>
        <p:grpSpPr>
          <a:xfrm>
            <a:off x="4565413" y="2957138"/>
            <a:ext cx="1509569" cy="2683668"/>
            <a:chOff x="3424059" y="2235369"/>
            <a:chExt cx="1132177" cy="2012751"/>
          </a:xfrm>
          <a:solidFill>
            <a:srgbClr val="C9E0F2"/>
          </a:solidFill>
        </p:grpSpPr>
        <p:sp>
          <p:nvSpPr>
            <p:cNvPr id="61" name="Freeform: Shape 20"/>
            <p:cNvSpPr/>
            <p:nvPr/>
          </p:nvSpPr>
          <p:spPr>
            <a:xfrm rot="3482913">
              <a:off x="2983772" y="2675656"/>
              <a:ext cx="2012751" cy="1132177"/>
            </a:xfrm>
            <a:custGeom>
              <a:avLst/>
              <a:gdLst>
                <a:gd name="connsiteX0" fmla="*/ 0 w 3089430"/>
                <a:gd name="connsiteY0" fmla="*/ 2663302 h 2663302"/>
                <a:gd name="connsiteX1" fmla="*/ 1544715 w 3089430"/>
                <a:gd name="connsiteY1" fmla="*/ 0 h 2663302"/>
                <a:gd name="connsiteX2" fmla="*/ 3089430 w 3089430"/>
                <a:gd name="connsiteY2" fmla="*/ 2663302 h 2663302"/>
                <a:gd name="connsiteX3" fmla="*/ 0 w 3089430"/>
                <a:gd name="connsiteY3" fmla="*/ 2663302 h 2663302"/>
                <a:gd name="connsiteX0-1" fmla="*/ 0 w 3089430"/>
                <a:gd name="connsiteY0-2" fmla="*/ 2663302 h 2781670"/>
                <a:gd name="connsiteX1-3" fmla="*/ 1544715 w 3089430"/>
                <a:gd name="connsiteY1-4" fmla="*/ 0 h 2781670"/>
                <a:gd name="connsiteX2-5" fmla="*/ 3089430 w 3089430"/>
                <a:gd name="connsiteY2-6" fmla="*/ 2663302 h 2781670"/>
                <a:gd name="connsiteX3-7" fmla="*/ 0 w 3089430"/>
                <a:gd name="connsiteY3-8" fmla="*/ 2663302 h 2781670"/>
                <a:gd name="connsiteX0-9" fmla="*/ 0 w 3089430"/>
                <a:gd name="connsiteY0-10" fmla="*/ 2663302 h 2819838"/>
                <a:gd name="connsiteX1-11" fmla="*/ 1544715 w 3089430"/>
                <a:gd name="connsiteY1-12" fmla="*/ 0 h 2819838"/>
                <a:gd name="connsiteX2-13" fmla="*/ 3089430 w 3089430"/>
                <a:gd name="connsiteY2-14" fmla="*/ 2663302 h 2819838"/>
                <a:gd name="connsiteX3-15" fmla="*/ 0 w 3089430"/>
                <a:gd name="connsiteY3-16" fmla="*/ 2663302 h 2819838"/>
                <a:gd name="connsiteX0-17" fmla="*/ 0 w 3089430"/>
                <a:gd name="connsiteY0-18" fmla="*/ 2663302 h 2819838"/>
                <a:gd name="connsiteX1-19" fmla="*/ 1544715 w 3089430"/>
                <a:gd name="connsiteY1-20" fmla="*/ 0 h 2819838"/>
                <a:gd name="connsiteX2-21" fmla="*/ 3089430 w 3089430"/>
                <a:gd name="connsiteY2-22" fmla="*/ 2663302 h 2819838"/>
                <a:gd name="connsiteX3-23" fmla="*/ 0 w 3089430"/>
                <a:gd name="connsiteY3-24" fmla="*/ 2663302 h 2819838"/>
                <a:gd name="connsiteX0-25" fmla="*/ 0 w 3089430"/>
                <a:gd name="connsiteY0-26" fmla="*/ 2663302 h 2819838"/>
                <a:gd name="connsiteX1-27" fmla="*/ 1544715 w 3089430"/>
                <a:gd name="connsiteY1-28" fmla="*/ 0 h 2819838"/>
                <a:gd name="connsiteX2-29" fmla="*/ 3089430 w 3089430"/>
                <a:gd name="connsiteY2-30" fmla="*/ 2663302 h 2819838"/>
                <a:gd name="connsiteX3-31" fmla="*/ 0 w 3089430"/>
                <a:gd name="connsiteY3-32" fmla="*/ 2663302 h 2819838"/>
                <a:gd name="connsiteX0-33" fmla="*/ 0 w 3089430"/>
                <a:gd name="connsiteY0-34" fmla="*/ 2663302 h 2819838"/>
                <a:gd name="connsiteX1-35" fmla="*/ 1544715 w 3089430"/>
                <a:gd name="connsiteY1-36" fmla="*/ 0 h 2819838"/>
                <a:gd name="connsiteX2-37" fmla="*/ 3089430 w 3089430"/>
                <a:gd name="connsiteY2-38" fmla="*/ 2663302 h 2819838"/>
                <a:gd name="connsiteX3-39" fmla="*/ 0 w 3089430"/>
                <a:gd name="connsiteY3-40" fmla="*/ 2663302 h 2819838"/>
                <a:gd name="connsiteX0-41" fmla="*/ 0 w 3089430"/>
                <a:gd name="connsiteY0-42" fmla="*/ 2663302 h 2819838"/>
                <a:gd name="connsiteX1-43" fmla="*/ 1544715 w 3089430"/>
                <a:gd name="connsiteY1-44" fmla="*/ 0 h 2819838"/>
                <a:gd name="connsiteX2-45" fmla="*/ 3089430 w 3089430"/>
                <a:gd name="connsiteY2-46" fmla="*/ 2663302 h 2819838"/>
                <a:gd name="connsiteX3-47" fmla="*/ 0 w 3089430"/>
                <a:gd name="connsiteY3-48" fmla="*/ 2663302 h 2819838"/>
                <a:gd name="connsiteX0-49" fmla="*/ 0 w 3089430"/>
                <a:gd name="connsiteY0-50" fmla="*/ 2663302 h 2819838"/>
                <a:gd name="connsiteX1-51" fmla="*/ 1544715 w 3089430"/>
                <a:gd name="connsiteY1-52" fmla="*/ 0 h 2819838"/>
                <a:gd name="connsiteX2-53" fmla="*/ 3089430 w 3089430"/>
                <a:gd name="connsiteY2-54" fmla="*/ 2663302 h 2819838"/>
                <a:gd name="connsiteX3-55" fmla="*/ 0 w 3089430"/>
                <a:gd name="connsiteY3-56" fmla="*/ 2663302 h 2819838"/>
                <a:gd name="connsiteX0-57" fmla="*/ 0 w 3089430"/>
                <a:gd name="connsiteY0-58" fmla="*/ 2663302 h 2819838"/>
                <a:gd name="connsiteX1-59" fmla="*/ 1544715 w 3089430"/>
                <a:gd name="connsiteY1-60" fmla="*/ 0 h 2819838"/>
                <a:gd name="connsiteX2-61" fmla="*/ 3089430 w 3089430"/>
                <a:gd name="connsiteY2-62" fmla="*/ 2663302 h 2819838"/>
                <a:gd name="connsiteX3-63" fmla="*/ 0 w 3089430"/>
                <a:gd name="connsiteY3-64" fmla="*/ 2663302 h 2819838"/>
                <a:gd name="connsiteX0-65" fmla="*/ 0 w 3089430"/>
                <a:gd name="connsiteY0-66" fmla="*/ 2663302 h 2819838"/>
                <a:gd name="connsiteX1-67" fmla="*/ 1544715 w 3089430"/>
                <a:gd name="connsiteY1-68" fmla="*/ 0 h 2819838"/>
                <a:gd name="connsiteX2-69" fmla="*/ 3089430 w 3089430"/>
                <a:gd name="connsiteY2-70" fmla="*/ 2663302 h 2819838"/>
                <a:gd name="connsiteX3-71" fmla="*/ 0 w 3089430"/>
                <a:gd name="connsiteY3-72" fmla="*/ 2663302 h 2819838"/>
                <a:gd name="connsiteX0-73" fmla="*/ 0 w 3089430"/>
                <a:gd name="connsiteY0-74" fmla="*/ 2663302 h 2819838"/>
                <a:gd name="connsiteX1-75" fmla="*/ 1544715 w 3089430"/>
                <a:gd name="connsiteY1-76" fmla="*/ 0 h 2819838"/>
                <a:gd name="connsiteX2-77" fmla="*/ 3089430 w 3089430"/>
                <a:gd name="connsiteY2-78" fmla="*/ 2663302 h 2819838"/>
                <a:gd name="connsiteX3-79" fmla="*/ 0 w 3089430"/>
                <a:gd name="connsiteY3-80" fmla="*/ 2663302 h 2819838"/>
                <a:gd name="connsiteX0-81" fmla="*/ 0 w 3089430"/>
                <a:gd name="connsiteY0-82" fmla="*/ 2663302 h 2819838"/>
                <a:gd name="connsiteX1-83" fmla="*/ 1544715 w 3089430"/>
                <a:gd name="connsiteY1-84" fmla="*/ 0 h 2819838"/>
                <a:gd name="connsiteX2-85" fmla="*/ 3089430 w 3089430"/>
                <a:gd name="connsiteY2-86" fmla="*/ 2663302 h 2819838"/>
                <a:gd name="connsiteX3-87" fmla="*/ 0 w 3089430"/>
                <a:gd name="connsiteY3-88" fmla="*/ 2663302 h 2819838"/>
                <a:gd name="connsiteX0-89" fmla="*/ 0 w 3089430"/>
                <a:gd name="connsiteY0-90" fmla="*/ 2663302 h 2819838"/>
                <a:gd name="connsiteX1-91" fmla="*/ 1544715 w 3089430"/>
                <a:gd name="connsiteY1-92" fmla="*/ 0 h 2819838"/>
                <a:gd name="connsiteX2-93" fmla="*/ 3089430 w 3089430"/>
                <a:gd name="connsiteY2-94" fmla="*/ 2663302 h 2819838"/>
                <a:gd name="connsiteX3-95" fmla="*/ 0 w 3089430"/>
                <a:gd name="connsiteY3-96" fmla="*/ 2663302 h 2819838"/>
                <a:gd name="connsiteX0-97" fmla="*/ 0 w 3089430"/>
                <a:gd name="connsiteY0-98" fmla="*/ 2663302 h 2819838"/>
                <a:gd name="connsiteX1-99" fmla="*/ 1544715 w 3089430"/>
                <a:gd name="connsiteY1-100" fmla="*/ 0 h 2819838"/>
                <a:gd name="connsiteX2-101" fmla="*/ 3089430 w 3089430"/>
                <a:gd name="connsiteY2-102" fmla="*/ 2663302 h 2819838"/>
                <a:gd name="connsiteX3-103" fmla="*/ 0 w 3089430"/>
                <a:gd name="connsiteY3-104" fmla="*/ 2663302 h 28198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89430" h="2819838">
                  <a:moveTo>
                    <a:pt x="0" y="2663302"/>
                  </a:moveTo>
                  <a:cubicBezTo>
                    <a:pt x="870011" y="1509206"/>
                    <a:pt x="1136342" y="958789"/>
                    <a:pt x="1544715" y="0"/>
                  </a:cubicBezTo>
                  <a:cubicBezTo>
                    <a:pt x="2024109" y="1189608"/>
                    <a:pt x="2228296" y="1793290"/>
                    <a:pt x="3089430" y="2663302"/>
                  </a:cubicBezTo>
                  <a:cubicBezTo>
                    <a:pt x="2086253" y="2805345"/>
                    <a:pt x="1056443" y="2929632"/>
                    <a:pt x="0" y="26633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2" name="Freeform: Shape 21"/>
            <p:cNvSpPr/>
            <p:nvPr/>
          </p:nvSpPr>
          <p:spPr>
            <a:xfrm rot="3482913">
              <a:off x="3442485" y="2740045"/>
              <a:ext cx="1395075" cy="784733"/>
            </a:xfrm>
            <a:custGeom>
              <a:avLst/>
              <a:gdLst>
                <a:gd name="connsiteX0" fmla="*/ 0 w 3089430"/>
                <a:gd name="connsiteY0" fmla="*/ 2663302 h 2663302"/>
                <a:gd name="connsiteX1" fmla="*/ 1544715 w 3089430"/>
                <a:gd name="connsiteY1" fmla="*/ 0 h 2663302"/>
                <a:gd name="connsiteX2" fmla="*/ 3089430 w 3089430"/>
                <a:gd name="connsiteY2" fmla="*/ 2663302 h 2663302"/>
                <a:gd name="connsiteX3" fmla="*/ 0 w 3089430"/>
                <a:gd name="connsiteY3" fmla="*/ 2663302 h 2663302"/>
                <a:gd name="connsiteX0-1" fmla="*/ 0 w 3089430"/>
                <a:gd name="connsiteY0-2" fmla="*/ 2663302 h 2781670"/>
                <a:gd name="connsiteX1-3" fmla="*/ 1544715 w 3089430"/>
                <a:gd name="connsiteY1-4" fmla="*/ 0 h 2781670"/>
                <a:gd name="connsiteX2-5" fmla="*/ 3089430 w 3089430"/>
                <a:gd name="connsiteY2-6" fmla="*/ 2663302 h 2781670"/>
                <a:gd name="connsiteX3-7" fmla="*/ 0 w 3089430"/>
                <a:gd name="connsiteY3-8" fmla="*/ 2663302 h 2781670"/>
                <a:gd name="connsiteX0-9" fmla="*/ 0 w 3089430"/>
                <a:gd name="connsiteY0-10" fmla="*/ 2663302 h 2819838"/>
                <a:gd name="connsiteX1-11" fmla="*/ 1544715 w 3089430"/>
                <a:gd name="connsiteY1-12" fmla="*/ 0 h 2819838"/>
                <a:gd name="connsiteX2-13" fmla="*/ 3089430 w 3089430"/>
                <a:gd name="connsiteY2-14" fmla="*/ 2663302 h 2819838"/>
                <a:gd name="connsiteX3-15" fmla="*/ 0 w 3089430"/>
                <a:gd name="connsiteY3-16" fmla="*/ 2663302 h 2819838"/>
                <a:gd name="connsiteX0-17" fmla="*/ 0 w 3089430"/>
                <a:gd name="connsiteY0-18" fmla="*/ 2663302 h 2819838"/>
                <a:gd name="connsiteX1-19" fmla="*/ 1544715 w 3089430"/>
                <a:gd name="connsiteY1-20" fmla="*/ 0 h 2819838"/>
                <a:gd name="connsiteX2-21" fmla="*/ 3089430 w 3089430"/>
                <a:gd name="connsiteY2-22" fmla="*/ 2663302 h 2819838"/>
                <a:gd name="connsiteX3-23" fmla="*/ 0 w 3089430"/>
                <a:gd name="connsiteY3-24" fmla="*/ 2663302 h 2819838"/>
                <a:gd name="connsiteX0-25" fmla="*/ 0 w 3089430"/>
                <a:gd name="connsiteY0-26" fmla="*/ 2663302 h 2819838"/>
                <a:gd name="connsiteX1-27" fmla="*/ 1544715 w 3089430"/>
                <a:gd name="connsiteY1-28" fmla="*/ 0 h 2819838"/>
                <a:gd name="connsiteX2-29" fmla="*/ 3089430 w 3089430"/>
                <a:gd name="connsiteY2-30" fmla="*/ 2663302 h 2819838"/>
                <a:gd name="connsiteX3-31" fmla="*/ 0 w 3089430"/>
                <a:gd name="connsiteY3-32" fmla="*/ 2663302 h 2819838"/>
                <a:gd name="connsiteX0-33" fmla="*/ 0 w 3089430"/>
                <a:gd name="connsiteY0-34" fmla="*/ 2663302 h 2819838"/>
                <a:gd name="connsiteX1-35" fmla="*/ 1544715 w 3089430"/>
                <a:gd name="connsiteY1-36" fmla="*/ 0 h 2819838"/>
                <a:gd name="connsiteX2-37" fmla="*/ 3089430 w 3089430"/>
                <a:gd name="connsiteY2-38" fmla="*/ 2663302 h 2819838"/>
                <a:gd name="connsiteX3-39" fmla="*/ 0 w 3089430"/>
                <a:gd name="connsiteY3-40" fmla="*/ 2663302 h 2819838"/>
                <a:gd name="connsiteX0-41" fmla="*/ 0 w 3089430"/>
                <a:gd name="connsiteY0-42" fmla="*/ 2663302 h 2819838"/>
                <a:gd name="connsiteX1-43" fmla="*/ 1544715 w 3089430"/>
                <a:gd name="connsiteY1-44" fmla="*/ 0 h 2819838"/>
                <a:gd name="connsiteX2-45" fmla="*/ 3089430 w 3089430"/>
                <a:gd name="connsiteY2-46" fmla="*/ 2663302 h 2819838"/>
                <a:gd name="connsiteX3-47" fmla="*/ 0 w 3089430"/>
                <a:gd name="connsiteY3-48" fmla="*/ 2663302 h 2819838"/>
                <a:gd name="connsiteX0-49" fmla="*/ 0 w 3089430"/>
                <a:gd name="connsiteY0-50" fmla="*/ 2663302 h 2819838"/>
                <a:gd name="connsiteX1-51" fmla="*/ 1544715 w 3089430"/>
                <a:gd name="connsiteY1-52" fmla="*/ 0 h 2819838"/>
                <a:gd name="connsiteX2-53" fmla="*/ 3089430 w 3089430"/>
                <a:gd name="connsiteY2-54" fmla="*/ 2663302 h 2819838"/>
                <a:gd name="connsiteX3-55" fmla="*/ 0 w 3089430"/>
                <a:gd name="connsiteY3-56" fmla="*/ 2663302 h 2819838"/>
                <a:gd name="connsiteX0-57" fmla="*/ 0 w 3089430"/>
                <a:gd name="connsiteY0-58" fmla="*/ 2663302 h 2819838"/>
                <a:gd name="connsiteX1-59" fmla="*/ 1544715 w 3089430"/>
                <a:gd name="connsiteY1-60" fmla="*/ 0 h 2819838"/>
                <a:gd name="connsiteX2-61" fmla="*/ 3089430 w 3089430"/>
                <a:gd name="connsiteY2-62" fmla="*/ 2663302 h 2819838"/>
                <a:gd name="connsiteX3-63" fmla="*/ 0 w 3089430"/>
                <a:gd name="connsiteY3-64" fmla="*/ 2663302 h 2819838"/>
                <a:gd name="connsiteX0-65" fmla="*/ 0 w 3089430"/>
                <a:gd name="connsiteY0-66" fmla="*/ 2663302 h 2819838"/>
                <a:gd name="connsiteX1-67" fmla="*/ 1544715 w 3089430"/>
                <a:gd name="connsiteY1-68" fmla="*/ 0 h 2819838"/>
                <a:gd name="connsiteX2-69" fmla="*/ 3089430 w 3089430"/>
                <a:gd name="connsiteY2-70" fmla="*/ 2663302 h 2819838"/>
                <a:gd name="connsiteX3-71" fmla="*/ 0 w 3089430"/>
                <a:gd name="connsiteY3-72" fmla="*/ 2663302 h 2819838"/>
                <a:gd name="connsiteX0-73" fmla="*/ 0 w 3089430"/>
                <a:gd name="connsiteY0-74" fmla="*/ 2663302 h 2819838"/>
                <a:gd name="connsiteX1-75" fmla="*/ 1544715 w 3089430"/>
                <a:gd name="connsiteY1-76" fmla="*/ 0 h 2819838"/>
                <a:gd name="connsiteX2-77" fmla="*/ 3089430 w 3089430"/>
                <a:gd name="connsiteY2-78" fmla="*/ 2663302 h 2819838"/>
                <a:gd name="connsiteX3-79" fmla="*/ 0 w 3089430"/>
                <a:gd name="connsiteY3-80" fmla="*/ 2663302 h 2819838"/>
                <a:gd name="connsiteX0-81" fmla="*/ 0 w 3089430"/>
                <a:gd name="connsiteY0-82" fmla="*/ 2663302 h 2819838"/>
                <a:gd name="connsiteX1-83" fmla="*/ 1544715 w 3089430"/>
                <a:gd name="connsiteY1-84" fmla="*/ 0 h 2819838"/>
                <a:gd name="connsiteX2-85" fmla="*/ 3089430 w 3089430"/>
                <a:gd name="connsiteY2-86" fmla="*/ 2663302 h 2819838"/>
                <a:gd name="connsiteX3-87" fmla="*/ 0 w 3089430"/>
                <a:gd name="connsiteY3-88" fmla="*/ 2663302 h 2819838"/>
                <a:gd name="connsiteX0-89" fmla="*/ 0 w 3089430"/>
                <a:gd name="connsiteY0-90" fmla="*/ 2663302 h 2819838"/>
                <a:gd name="connsiteX1-91" fmla="*/ 1544715 w 3089430"/>
                <a:gd name="connsiteY1-92" fmla="*/ 0 h 2819838"/>
                <a:gd name="connsiteX2-93" fmla="*/ 3089430 w 3089430"/>
                <a:gd name="connsiteY2-94" fmla="*/ 2663302 h 2819838"/>
                <a:gd name="connsiteX3-95" fmla="*/ 0 w 3089430"/>
                <a:gd name="connsiteY3-96" fmla="*/ 2663302 h 2819838"/>
                <a:gd name="connsiteX0-97" fmla="*/ 0 w 3089430"/>
                <a:gd name="connsiteY0-98" fmla="*/ 2663302 h 2819838"/>
                <a:gd name="connsiteX1-99" fmla="*/ 1544715 w 3089430"/>
                <a:gd name="connsiteY1-100" fmla="*/ 0 h 2819838"/>
                <a:gd name="connsiteX2-101" fmla="*/ 3089430 w 3089430"/>
                <a:gd name="connsiteY2-102" fmla="*/ 2663302 h 2819838"/>
                <a:gd name="connsiteX3-103" fmla="*/ 0 w 3089430"/>
                <a:gd name="connsiteY3-104" fmla="*/ 2663302 h 28198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89430" h="2819838">
                  <a:moveTo>
                    <a:pt x="0" y="2663302"/>
                  </a:moveTo>
                  <a:cubicBezTo>
                    <a:pt x="870011" y="1509206"/>
                    <a:pt x="1136342" y="958789"/>
                    <a:pt x="1544715" y="0"/>
                  </a:cubicBezTo>
                  <a:cubicBezTo>
                    <a:pt x="2024109" y="1189608"/>
                    <a:pt x="2228296" y="1793290"/>
                    <a:pt x="3089430" y="2663302"/>
                  </a:cubicBezTo>
                  <a:cubicBezTo>
                    <a:pt x="2086253" y="2805345"/>
                    <a:pt x="1056443" y="2929632"/>
                    <a:pt x="0" y="26633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3" name="Freeform: Shape 22"/>
            <p:cNvSpPr/>
            <p:nvPr/>
          </p:nvSpPr>
          <p:spPr>
            <a:xfrm rot="3482913">
              <a:off x="3757407" y="2791450"/>
              <a:ext cx="970476" cy="545895"/>
            </a:xfrm>
            <a:custGeom>
              <a:avLst/>
              <a:gdLst>
                <a:gd name="connsiteX0" fmla="*/ 0 w 3089430"/>
                <a:gd name="connsiteY0" fmla="*/ 2663302 h 2663302"/>
                <a:gd name="connsiteX1" fmla="*/ 1544715 w 3089430"/>
                <a:gd name="connsiteY1" fmla="*/ 0 h 2663302"/>
                <a:gd name="connsiteX2" fmla="*/ 3089430 w 3089430"/>
                <a:gd name="connsiteY2" fmla="*/ 2663302 h 2663302"/>
                <a:gd name="connsiteX3" fmla="*/ 0 w 3089430"/>
                <a:gd name="connsiteY3" fmla="*/ 2663302 h 2663302"/>
                <a:gd name="connsiteX0-1" fmla="*/ 0 w 3089430"/>
                <a:gd name="connsiteY0-2" fmla="*/ 2663302 h 2781670"/>
                <a:gd name="connsiteX1-3" fmla="*/ 1544715 w 3089430"/>
                <a:gd name="connsiteY1-4" fmla="*/ 0 h 2781670"/>
                <a:gd name="connsiteX2-5" fmla="*/ 3089430 w 3089430"/>
                <a:gd name="connsiteY2-6" fmla="*/ 2663302 h 2781670"/>
                <a:gd name="connsiteX3-7" fmla="*/ 0 w 3089430"/>
                <a:gd name="connsiteY3-8" fmla="*/ 2663302 h 2781670"/>
                <a:gd name="connsiteX0-9" fmla="*/ 0 w 3089430"/>
                <a:gd name="connsiteY0-10" fmla="*/ 2663302 h 2819838"/>
                <a:gd name="connsiteX1-11" fmla="*/ 1544715 w 3089430"/>
                <a:gd name="connsiteY1-12" fmla="*/ 0 h 2819838"/>
                <a:gd name="connsiteX2-13" fmla="*/ 3089430 w 3089430"/>
                <a:gd name="connsiteY2-14" fmla="*/ 2663302 h 2819838"/>
                <a:gd name="connsiteX3-15" fmla="*/ 0 w 3089430"/>
                <a:gd name="connsiteY3-16" fmla="*/ 2663302 h 2819838"/>
                <a:gd name="connsiteX0-17" fmla="*/ 0 w 3089430"/>
                <a:gd name="connsiteY0-18" fmla="*/ 2663302 h 2819838"/>
                <a:gd name="connsiteX1-19" fmla="*/ 1544715 w 3089430"/>
                <a:gd name="connsiteY1-20" fmla="*/ 0 h 2819838"/>
                <a:gd name="connsiteX2-21" fmla="*/ 3089430 w 3089430"/>
                <a:gd name="connsiteY2-22" fmla="*/ 2663302 h 2819838"/>
                <a:gd name="connsiteX3-23" fmla="*/ 0 w 3089430"/>
                <a:gd name="connsiteY3-24" fmla="*/ 2663302 h 2819838"/>
                <a:gd name="connsiteX0-25" fmla="*/ 0 w 3089430"/>
                <a:gd name="connsiteY0-26" fmla="*/ 2663302 h 2819838"/>
                <a:gd name="connsiteX1-27" fmla="*/ 1544715 w 3089430"/>
                <a:gd name="connsiteY1-28" fmla="*/ 0 h 2819838"/>
                <a:gd name="connsiteX2-29" fmla="*/ 3089430 w 3089430"/>
                <a:gd name="connsiteY2-30" fmla="*/ 2663302 h 2819838"/>
                <a:gd name="connsiteX3-31" fmla="*/ 0 w 3089430"/>
                <a:gd name="connsiteY3-32" fmla="*/ 2663302 h 2819838"/>
                <a:gd name="connsiteX0-33" fmla="*/ 0 w 3089430"/>
                <a:gd name="connsiteY0-34" fmla="*/ 2663302 h 2819838"/>
                <a:gd name="connsiteX1-35" fmla="*/ 1544715 w 3089430"/>
                <a:gd name="connsiteY1-36" fmla="*/ 0 h 2819838"/>
                <a:gd name="connsiteX2-37" fmla="*/ 3089430 w 3089430"/>
                <a:gd name="connsiteY2-38" fmla="*/ 2663302 h 2819838"/>
                <a:gd name="connsiteX3-39" fmla="*/ 0 w 3089430"/>
                <a:gd name="connsiteY3-40" fmla="*/ 2663302 h 2819838"/>
                <a:gd name="connsiteX0-41" fmla="*/ 0 w 3089430"/>
                <a:gd name="connsiteY0-42" fmla="*/ 2663302 h 2819838"/>
                <a:gd name="connsiteX1-43" fmla="*/ 1544715 w 3089430"/>
                <a:gd name="connsiteY1-44" fmla="*/ 0 h 2819838"/>
                <a:gd name="connsiteX2-45" fmla="*/ 3089430 w 3089430"/>
                <a:gd name="connsiteY2-46" fmla="*/ 2663302 h 2819838"/>
                <a:gd name="connsiteX3-47" fmla="*/ 0 w 3089430"/>
                <a:gd name="connsiteY3-48" fmla="*/ 2663302 h 2819838"/>
                <a:gd name="connsiteX0-49" fmla="*/ 0 w 3089430"/>
                <a:gd name="connsiteY0-50" fmla="*/ 2663302 h 2819838"/>
                <a:gd name="connsiteX1-51" fmla="*/ 1544715 w 3089430"/>
                <a:gd name="connsiteY1-52" fmla="*/ 0 h 2819838"/>
                <a:gd name="connsiteX2-53" fmla="*/ 3089430 w 3089430"/>
                <a:gd name="connsiteY2-54" fmla="*/ 2663302 h 2819838"/>
                <a:gd name="connsiteX3-55" fmla="*/ 0 w 3089430"/>
                <a:gd name="connsiteY3-56" fmla="*/ 2663302 h 2819838"/>
                <a:gd name="connsiteX0-57" fmla="*/ 0 w 3089430"/>
                <a:gd name="connsiteY0-58" fmla="*/ 2663302 h 2819838"/>
                <a:gd name="connsiteX1-59" fmla="*/ 1544715 w 3089430"/>
                <a:gd name="connsiteY1-60" fmla="*/ 0 h 2819838"/>
                <a:gd name="connsiteX2-61" fmla="*/ 3089430 w 3089430"/>
                <a:gd name="connsiteY2-62" fmla="*/ 2663302 h 2819838"/>
                <a:gd name="connsiteX3-63" fmla="*/ 0 w 3089430"/>
                <a:gd name="connsiteY3-64" fmla="*/ 2663302 h 2819838"/>
                <a:gd name="connsiteX0-65" fmla="*/ 0 w 3089430"/>
                <a:gd name="connsiteY0-66" fmla="*/ 2663302 h 2819838"/>
                <a:gd name="connsiteX1-67" fmla="*/ 1544715 w 3089430"/>
                <a:gd name="connsiteY1-68" fmla="*/ 0 h 2819838"/>
                <a:gd name="connsiteX2-69" fmla="*/ 3089430 w 3089430"/>
                <a:gd name="connsiteY2-70" fmla="*/ 2663302 h 2819838"/>
                <a:gd name="connsiteX3-71" fmla="*/ 0 w 3089430"/>
                <a:gd name="connsiteY3-72" fmla="*/ 2663302 h 2819838"/>
                <a:gd name="connsiteX0-73" fmla="*/ 0 w 3089430"/>
                <a:gd name="connsiteY0-74" fmla="*/ 2663302 h 2819838"/>
                <a:gd name="connsiteX1-75" fmla="*/ 1544715 w 3089430"/>
                <a:gd name="connsiteY1-76" fmla="*/ 0 h 2819838"/>
                <a:gd name="connsiteX2-77" fmla="*/ 3089430 w 3089430"/>
                <a:gd name="connsiteY2-78" fmla="*/ 2663302 h 2819838"/>
                <a:gd name="connsiteX3-79" fmla="*/ 0 w 3089430"/>
                <a:gd name="connsiteY3-80" fmla="*/ 2663302 h 2819838"/>
                <a:gd name="connsiteX0-81" fmla="*/ 0 w 3089430"/>
                <a:gd name="connsiteY0-82" fmla="*/ 2663302 h 2819838"/>
                <a:gd name="connsiteX1-83" fmla="*/ 1544715 w 3089430"/>
                <a:gd name="connsiteY1-84" fmla="*/ 0 h 2819838"/>
                <a:gd name="connsiteX2-85" fmla="*/ 3089430 w 3089430"/>
                <a:gd name="connsiteY2-86" fmla="*/ 2663302 h 2819838"/>
                <a:gd name="connsiteX3-87" fmla="*/ 0 w 3089430"/>
                <a:gd name="connsiteY3-88" fmla="*/ 2663302 h 2819838"/>
                <a:gd name="connsiteX0-89" fmla="*/ 0 w 3089430"/>
                <a:gd name="connsiteY0-90" fmla="*/ 2663302 h 2819838"/>
                <a:gd name="connsiteX1-91" fmla="*/ 1544715 w 3089430"/>
                <a:gd name="connsiteY1-92" fmla="*/ 0 h 2819838"/>
                <a:gd name="connsiteX2-93" fmla="*/ 3089430 w 3089430"/>
                <a:gd name="connsiteY2-94" fmla="*/ 2663302 h 2819838"/>
                <a:gd name="connsiteX3-95" fmla="*/ 0 w 3089430"/>
                <a:gd name="connsiteY3-96" fmla="*/ 2663302 h 2819838"/>
                <a:gd name="connsiteX0-97" fmla="*/ 0 w 3089430"/>
                <a:gd name="connsiteY0-98" fmla="*/ 2663302 h 2819838"/>
                <a:gd name="connsiteX1-99" fmla="*/ 1544715 w 3089430"/>
                <a:gd name="connsiteY1-100" fmla="*/ 0 h 2819838"/>
                <a:gd name="connsiteX2-101" fmla="*/ 3089430 w 3089430"/>
                <a:gd name="connsiteY2-102" fmla="*/ 2663302 h 2819838"/>
                <a:gd name="connsiteX3-103" fmla="*/ 0 w 3089430"/>
                <a:gd name="connsiteY3-104" fmla="*/ 2663302 h 28198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89430" h="2819838">
                  <a:moveTo>
                    <a:pt x="0" y="2663302"/>
                  </a:moveTo>
                  <a:cubicBezTo>
                    <a:pt x="870011" y="1509206"/>
                    <a:pt x="1136342" y="958789"/>
                    <a:pt x="1544715" y="0"/>
                  </a:cubicBezTo>
                  <a:cubicBezTo>
                    <a:pt x="2024109" y="1189608"/>
                    <a:pt x="2228296" y="1793290"/>
                    <a:pt x="3089430" y="2663302"/>
                  </a:cubicBezTo>
                  <a:cubicBezTo>
                    <a:pt x="2086253" y="2805345"/>
                    <a:pt x="1056443" y="2929632"/>
                    <a:pt x="0" y="26633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64" name="Group 23"/>
          <p:cNvGrpSpPr/>
          <p:nvPr/>
        </p:nvGrpSpPr>
        <p:grpSpPr>
          <a:xfrm>
            <a:off x="5162822" y="3803835"/>
            <a:ext cx="2683669" cy="1509569"/>
            <a:chOff x="3872116" y="2870392"/>
            <a:chExt cx="2012752" cy="1132177"/>
          </a:xfrm>
          <a:solidFill>
            <a:srgbClr val="9BBDD8"/>
          </a:solidFill>
        </p:grpSpPr>
        <p:sp>
          <p:nvSpPr>
            <p:cNvPr id="65" name="Freeform: Shape 24"/>
            <p:cNvSpPr/>
            <p:nvPr/>
          </p:nvSpPr>
          <p:spPr>
            <a:xfrm rot="19516763">
              <a:off x="3872116" y="2870392"/>
              <a:ext cx="2012752" cy="1132177"/>
            </a:xfrm>
            <a:custGeom>
              <a:avLst/>
              <a:gdLst>
                <a:gd name="connsiteX0" fmla="*/ 0 w 3089430"/>
                <a:gd name="connsiteY0" fmla="*/ 2663302 h 2663302"/>
                <a:gd name="connsiteX1" fmla="*/ 1544715 w 3089430"/>
                <a:gd name="connsiteY1" fmla="*/ 0 h 2663302"/>
                <a:gd name="connsiteX2" fmla="*/ 3089430 w 3089430"/>
                <a:gd name="connsiteY2" fmla="*/ 2663302 h 2663302"/>
                <a:gd name="connsiteX3" fmla="*/ 0 w 3089430"/>
                <a:gd name="connsiteY3" fmla="*/ 2663302 h 2663302"/>
                <a:gd name="connsiteX0-1" fmla="*/ 0 w 3089430"/>
                <a:gd name="connsiteY0-2" fmla="*/ 2663302 h 2781670"/>
                <a:gd name="connsiteX1-3" fmla="*/ 1544715 w 3089430"/>
                <a:gd name="connsiteY1-4" fmla="*/ 0 h 2781670"/>
                <a:gd name="connsiteX2-5" fmla="*/ 3089430 w 3089430"/>
                <a:gd name="connsiteY2-6" fmla="*/ 2663302 h 2781670"/>
                <a:gd name="connsiteX3-7" fmla="*/ 0 w 3089430"/>
                <a:gd name="connsiteY3-8" fmla="*/ 2663302 h 2781670"/>
                <a:gd name="connsiteX0-9" fmla="*/ 0 w 3089430"/>
                <a:gd name="connsiteY0-10" fmla="*/ 2663302 h 2819838"/>
                <a:gd name="connsiteX1-11" fmla="*/ 1544715 w 3089430"/>
                <a:gd name="connsiteY1-12" fmla="*/ 0 h 2819838"/>
                <a:gd name="connsiteX2-13" fmla="*/ 3089430 w 3089430"/>
                <a:gd name="connsiteY2-14" fmla="*/ 2663302 h 2819838"/>
                <a:gd name="connsiteX3-15" fmla="*/ 0 w 3089430"/>
                <a:gd name="connsiteY3-16" fmla="*/ 2663302 h 2819838"/>
                <a:gd name="connsiteX0-17" fmla="*/ 0 w 3089430"/>
                <a:gd name="connsiteY0-18" fmla="*/ 2663302 h 2819838"/>
                <a:gd name="connsiteX1-19" fmla="*/ 1544715 w 3089430"/>
                <a:gd name="connsiteY1-20" fmla="*/ 0 h 2819838"/>
                <a:gd name="connsiteX2-21" fmla="*/ 3089430 w 3089430"/>
                <a:gd name="connsiteY2-22" fmla="*/ 2663302 h 2819838"/>
                <a:gd name="connsiteX3-23" fmla="*/ 0 w 3089430"/>
                <a:gd name="connsiteY3-24" fmla="*/ 2663302 h 2819838"/>
                <a:gd name="connsiteX0-25" fmla="*/ 0 w 3089430"/>
                <a:gd name="connsiteY0-26" fmla="*/ 2663302 h 2819838"/>
                <a:gd name="connsiteX1-27" fmla="*/ 1544715 w 3089430"/>
                <a:gd name="connsiteY1-28" fmla="*/ 0 h 2819838"/>
                <a:gd name="connsiteX2-29" fmla="*/ 3089430 w 3089430"/>
                <a:gd name="connsiteY2-30" fmla="*/ 2663302 h 2819838"/>
                <a:gd name="connsiteX3-31" fmla="*/ 0 w 3089430"/>
                <a:gd name="connsiteY3-32" fmla="*/ 2663302 h 2819838"/>
                <a:gd name="connsiteX0-33" fmla="*/ 0 w 3089430"/>
                <a:gd name="connsiteY0-34" fmla="*/ 2663302 h 2819838"/>
                <a:gd name="connsiteX1-35" fmla="*/ 1544715 w 3089430"/>
                <a:gd name="connsiteY1-36" fmla="*/ 0 h 2819838"/>
                <a:gd name="connsiteX2-37" fmla="*/ 3089430 w 3089430"/>
                <a:gd name="connsiteY2-38" fmla="*/ 2663302 h 2819838"/>
                <a:gd name="connsiteX3-39" fmla="*/ 0 w 3089430"/>
                <a:gd name="connsiteY3-40" fmla="*/ 2663302 h 2819838"/>
                <a:gd name="connsiteX0-41" fmla="*/ 0 w 3089430"/>
                <a:gd name="connsiteY0-42" fmla="*/ 2663302 h 2819838"/>
                <a:gd name="connsiteX1-43" fmla="*/ 1544715 w 3089430"/>
                <a:gd name="connsiteY1-44" fmla="*/ 0 h 2819838"/>
                <a:gd name="connsiteX2-45" fmla="*/ 3089430 w 3089430"/>
                <a:gd name="connsiteY2-46" fmla="*/ 2663302 h 2819838"/>
                <a:gd name="connsiteX3-47" fmla="*/ 0 w 3089430"/>
                <a:gd name="connsiteY3-48" fmla="*/ 2663302 h 2819838"/>
                <a:gd name="connsiteX0-49" fmla="*/ 0 w 3089430"/>
                <a:gd name="connsiteY0-50" fmla="*/ 2663302 h 2819838"/>
                <a:gd name="connsiteX1-51" fmla="*/ 1544715 w 3089430"/>
                <a:gd name="connsiteY1-52" fmla="*/ 0 h 2819838"/>
                <a:gd name="connsiteX2-53" fmla="*/ 3089430 w 3089430"/>
                <a:gd name="connsiteY2-54" fmla="*/ 2663302 h 2819838"/>
                <a:gd name="connsiteX3-55" fmla="*/ 0 w 3089430"/>
                <a:gd name="connsiteY3-56" fmla="*/ 2663302 h 2819838"/>
                <a:gd name="connsiteX0-57" fmla="*/ 0 w 3089430"/>
                <a:gd name="connsiteY0-58" fmla="*/ 2663302 h 2819838"/>
                <a:gd name="connsiteX1-59" fmla="*/ 1544715 w 3089430"/>
                <a:gd name="connsiteY1-60" fmla="*/ 0 h 2819838"/>
                <a:gd name="connsiteX2-61" fmla="*/ 3089430 w 3089430"/>
                <a:gd name="connsiteY2-62" fmla="*/ 2663302 h 2819838"/>
                <a:gd name="connsiteX3-63" fmla="*/ 0 w 3089430"/>
                <a:gd name="connsiteY3-64" fmla="*/ 2663302 h 2819838"/>
                <a:gd name="connsiteX0-65" fmla="*/ 0 w 3089430"/>
                <a:gd name="connsiteY0-66" fmla="*/ 2663302 h 2819838"/>
                <a:gd name="connsiteX1-67" fmla="*/ 1544715 w 3089430"/>
                <a:gd name="connsiteY1-68" fmla="*/ 0 h 2819838"/>
                <a:gd name="connsiteX2-69" fmla="*/ 3089430 w 3089430"/>
                <a:gd name="connsiteY2-70" fmla="*/ 2663302 h 2819838"/>
                <a:gd name="connsiteX3-71" fmla="*/ 0 w 3089430"/>
                <a:gd name="connsiteY3-72" fmla="*/ 2663302 h 2819838"/>
                <a:gd name="connsiteX0-73" fmla="*/ 0 w 3089430"/>
                <a:gd name="connsiteY0-74" fmla="*/ 2663302 h 2819838"/>
                <a:gd name="connsiteX1-75" fmla="*/ 1544715 w 3089430"/>
                <a:gd name="connsiteY1-76" fmla="*/ 0 h 2819838"/>
                <a:gd name="connsiteX2-77" fmla="*/ 3089430 w 3089430"/>
                <a:gd name="connsiteY2-78" fmla="*/ 2663302 h 2819838"/>
                <a:gd name="connsiteX3-79" fmla="*/ 0 w 3089430"/>
                <a:gd name="connsiteY3-80" fmla="*/ 2663302 h 2819838"/>
                <a:gd name="connsiteX0-81" fmla="*/ 0 w 3089430"/>
                <a:gd name="connsiteY0-82" fmla="*/ 2663302 h 2819838"/>
                <a:gd name="connsiteX1-83" fmla="*/ 1544715 w 3089430"/>
                <a:gd name="connsiteY1-84" fmla="*/ 0 h 2819838"/>
                <a:gd name="connsiteX2-85" fmla="*/ 3089430 w 3089430"/>
                <a:gd name="connsiteY2-86" fmla="*/ 2663302 h 2819838"/>
                <a:gd name="connsiteX3-87" fmla="*/ 0 w 3089430"/>
                <a:gd name="connsiteY3-88" fmla="*/ 2663302 h 2819838"/>
                <a:gd name="connsiteX0-89" fmla="*/ 0 w 3089430"/>
                <a:gd name="connsiteY0-90" fmla="*/ 2663302 h 2819838"/>
                <a:gd name="connsiteX1-91" fmla="*/ 1544715 w 3089430"/>
                <a:gd name="connsiteY1-92" fmla="*/ 0 h 2819838"/>
                <a:gd name="connsiteX2-93" fmla="*/ 3089430 w 3089430"/>
                <a:gd name="connsiteY2-94" fmla="*/ 2663302 h 2819838"/>
                <a:gd name="connsiteX3-95" fmla="*/ 0 w 3089430"/>
                <a:gd name="connsiteY3-96" fmla="*/ 2663302 h 2819838"/>
                <a:gd name="connsiteX0-97" fmla="*/ 0 w 3089430"/>
                <a:gd name="connsiteY0-98" fmla="*/ 2663302 h 2819838"/>
                <a:gd name="connsiteX1-99" fmla="*/ 1544715 w 3089430"/>
                <a:gd name="connsiteY1-100" fmla="*/ 0 h 2819838"/>
                <a:gd name="connsiteX2-101" fmla="*/ 3089430 w 3089430"/>
                <a:gd name="connsiteY2-102" fmla="*/ 2663302 h 2819838"/>
                <a:gd name="connsiteX3-103" fmla="*/ 0 w 3089430"/>
                <a:gd name="connsiteY3-104" fmla="*/ 2663302 h 28198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89430" h="2819838">
                  <a:moveTo>
                    <a:pt x="0" y="2663302"/>
                  </a:moveTo>
                  <a:cubicBezTo>
                    <a:pt x="870011" y="1509206"/>
                    <a:pt x="1136342" y="958789"/>
                    <a:pt x="1544715" y="0"/>
                  </a:cubicBezTo>
                  <a:cubicBezTo>
                    <a:pt x="2024109" y="1189608"/>
                    <a:pt x="2228296" y="1793290"/>
                    <a:pt x="3089430" y="2663302"/>
                  </a:cubicBezTo>
                  <a:cubicBezTo>
                    <a:pt x="2086253" y="2805345"/>
                    <a:pt x="1056443" y="2929632"/>
                    <a:pt x="0" y="26633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Freeform: Shape 25"/>
            <p:cNvSpPr/>
            <p:nvPr/>
          </p:nvSpPr>
          <p:spPr>
            <a:xfrm rot="19516763">
              <a:off x="4058213" y="2875020"/>
              <a:ext cx="1395075" cy="784733"/>
            </a:xfrm>
            <a:custGeom>
              <a:avLst/>
              <a:gdLst>
                <a:gd name="connsiteX0" fmla="*/ 0 w 3089430"/>
                <a:gd name="connsiteY0" fmla="*/ 2663302 h 2663302"/>
                <a:gd name="connsiteX1" fmla="*/ 1544715 w 3089430"/>
                <a:gd name="connsiteY1" fmla="*/ 0 h 2663302"/>
                <a:gd name="connsiteX2" fmla="*/ 3089430 w 3089430"/>
                <a:gd name="connsiteY2" fmla="*/ 2663302 h 2663302"/>
                <a:gd name="connsiteX3" fmla="*/ 0 w 3089430"/>
                <a:gd name="connsiteY3" fmla="*/ 2663302 h 2663302"/>
                <a:gd name="connsiteX0-1" fmla="*/ 0 w 3089430"/>
                <a:gd name="connsiteY0-2" fmla="*/ 2663302 h 2781670"/>
                <a:gd name="connsiteX1-3" fmla="*/ 1544715 w 3089430"/>
                <a:gd name="connsiteY1-4" fmla="*/ 0 h 2781670"/>
                <a:gd name="connsiteX2-5" fmla="*/ 3089430 w 3089430"/>
                <a:gd name="connsiteY2-6" fmla="*/ 2663302 h 2781670"/>
                <a:gd name="connsiteX3-7" fmla="*/ 0 w 3089430"/>
                <a:gd name="connsiteY3-8" fmla="*/ 2663302 h 2781670"/>
                <a:gd name="connsiteX0-9" fmla="*/ 0 w 3089430"/>
                <a:gd name="connsiteY0-10" fmla="*/ 2663302 h 2819838"/>
                <a:gd name="connsiteX1-11" fmla="*/ 1544715 w 3089430"/>
                <a:gd name="connsiteY1-12" fmla="*/ 0 h 2819838"/>
                <a:gd name="connsiteX2-13" fmla="*/ 3089430 w 3089430"/>
                <a:gd name="connsiteY2-14" fmla="*/ 2663302 h 2819838"/>
                <a:gd name="connsiteX3-15" fmla="*/ 0 w 3089430"/>
                <a:gd name="connsiteY3-16" fmla="*/ 2663302 h 2819838"/>
                <a:gd name="connsiteX0-17" fmla="*/ 0 w 3089430"/>
                <a:gd name="connsiteY0-18" fmla="*/ 2663302 h 2819838"/>
                <a:gd name="connsiteX1-19" fmla="*/ 1544715 w 3089430"/>
                <a:gd name="connsiteY1-20" fmla="*/ 0 h 2819838"/>
                <a:gd name="connsiteX2-21" fmla="*/ 3089430 w 3089430"/>
                <a:gd name="connsiteY2-22" fmla="*/ 2663302 h 2819838"/>
                <a:gd name="connsiteX3-23" fmla="*/ 0 w 3089430"/>
                <a:gd name="connsiteY3-24" fmla="*/ 2663302 h 2819838"/>
                <a:gd name="connsiteX0-25" fmla="*/ 0 w 3089430"/>
                <a:gd name="connsiteY0-26" fmla="*/ 2663302 h 2819838"/>
                <a:gd name="connsiteX1-27" fmla="*/ 1544715 w 3089430"/>
                <a:gd name="connsiteY1-28" fmla="*/ 0 h 2819838"/>
                <a:gd name="connsiteX2-29" fmla="*/ 3089430 w 3089430"/>
                <a:gd name="connsiteY2-30" fmla="*/ 2663302 h 2819838"/>
                <a:gd name="connsiteX3-31" fmla="*/ 0 w 3089430"/>
                <a:gd name="connsiteY3-32" fmla="*/ 2663302 h 2819838"/>
                <a:gd name="connsiteX0-33" fmla="*/ 0 w 3089430"/>
                <a:gd name="connsiteY0-34" fmla="*/ 2663302 h 2819838"/>
                <a:gd name="connsiteX1-35" fmla="*/ 1544715 w 3089430"/>
                <a:gd name="connsiteY1-36" fmla="*/ 0 h 2819838"/>
                <a:gd name="connsiteX2-37" fmla="*/ 3089430 w 3089430"/>
                <a:gd name="connsiteY2-38" fmla="*/ 2663302 h 2819838"/>
                <a:gd name="connsiteX3-39" fmla="*/ 0 w 3089430"/>
                <a:gd name="connsiteY3-40" fmla="*/ 2663302 h 2819838"/>
                <a:gd name="connsiteX0-41" fmla="*/ 0 w 3089430"/>
                <a:gd name="connsiteY0-42" fmla="*/ 2663302 h 2819838"/>
                <a:gd name="connsiteX1-43" fmla="*/ 1544715 w 3089430"/>
                <a:gd name="connsiteY1-44" fmla="*/ 0 h 2819838"/>
                <a:gd name="connsiteX2-45" fmla="*/ 3089430 w 3089430"/>
                <a:gd name="connsiteY2-46" fmla="*/ 2663302 h 2819838"/>
                <a:gd name="connsiteX3-47" fmla="*/ 0 w 3089430"/>
                <a:gd name="connsiteY3-48" fmla="*/ 2663302 h 2819838"/>
                <a:gd name="connsiteX0-49" fmla="*/ 0 w 3089430"/>
                <a:gd name="connsiteY0-50" fmla="*/ 2663302 h 2819838"/>
                <a:gd name="connsiteX1-51" fmla="*/ 1544715 w 3089430"/>
                <a:gd name="connsiteY1-52" fmla="*/ 0 h 2819838"/>
                <a:gd name="connsiteX2-53" fmla="*/ 3089430 w 3089430"/>
                <a:gd name="connsiteY2-54" fmla="*/ 2663302 h 2819838"/>
                <a:gd name="connsiteX3-55" fmla="*/ 0 w 3089430"/>
                <a:gd name="connsiteY3-56" fmla="*/ 2663302 h 2819838"/>
                <a:gd name="connsiteX0-57" fmla="*/ 0 w 3089430"/>
                <a:gd name="connsiteY0-58" fmla="*/ 2663302 h 2819838"/>
                <a:gd name="connsiteX1-59" fmla="*/ 1544715 w 3089430"/>
                <a:gd name="connsiteY1-60" fmla="*/ 0 h 2819838"/>
                <a:gd name="connsiteX2-61" fmla="*/ 3089430 w 3089430"/>
                <a:gd name="connsiteY2-62" fmla="*/ 2663302 h 2819838"/>
                <a:gd name="connsiteX3-63" fmla="*/ 0 w 3089430"/>
                <a:gd name="connsiteY3-64" fmla="*/ 2663302 h 2819838"/>
                <a:gd name="connsiteX0-65" fmla="*/ 0 w 3089430"/>
                <a:gd name="connsiteY0-66" fmla="*/ 2663302 h 2819838"/>
                <a:gd name="connsiteX1-67" fmla="*/ 1544715 w 3089430"/>
                <a:gd name="connsiteY1-68" fmla="*/ 0 h 2819838"/>
                <a:gd name="connsiteX2-69" fmla="*/ 3089430 w 3089430"/>
                <a:gd name="connsiteY2-70" fmla="*/ 2663302 h 2819838"/>
                <a:gd name="connsiteX3-71" fmla="*/ 0 w 3089430"/>
                <a:gd name="connsiteY3-72" fmla="*/ 2663302 h 2819838"/>
                <a:gd name="connsiteX0-73" fmla="*/ 0 w 3089430"/>
                <a:gd name="connsiteY0-74" fmla="*/ 2663302 h 2819838"/>
                <a:gd name="connsiteX1-75" fmla="*/ 1544715 w 3089430"/>
                <a:gd name="connsiteY1-76" fmla="*/ 0 h 2819838"/>
                <a:gd name="connsiteX2-77" fmla="*/ 3089430 w 3089430"/>
                <a:gd name="connsiteY2-78" fmla="*/ 2663302 h 2819838"/>
                <a:gd name="connsiteX3-79" fmla="*/ 0 w 3089430"/>
                <a:gd name="connsiteY3-80" fmla="*/ 2663302 h 2819838"/>
                <a:gd name="connsiteX0-81" fmla="*/ 0 w 3089430"/>
                <a:gd name="connsiteY0-82" fmla="*/ 2663302 h 2819838"/>
                <a:gd name="connsiteX1-83" fmla="*/ 1544715 w 3089430"/>
                <a:gd name="connsiteY1-84" fmla="*/ 0 h 2819838"/>
                <a:gd name="connsiteX2-85" fmla="*/ 3089430 w 3089430"/>
                <a:gd name="connsiteY2-86" fmla="*/ 2663302 h 2819838"/>
                <a:gd name="connsiteX3-87" fmla="*/ 0 w 3089430"/>
                <a:gd name="connsiteY3-88" fmla="*/ 2663302 h 2819838"/>
                <a:gd name="connsiteX0-89" fmla="*/ 0 w 3089430"/>
                <a:gd name="connsiteY0-90" fmla="*/ 2663302 h 2819838"/>
                <a:gd name="connsiteX1-91" fmla="*/ 1544715 w 3089430"/>
                <a:gd name="connsiteY1-92" fmla="*/ 0 h 2819838"/>
                <a:gd name="connsiteX2-93" fmla="*/ 3089430 w 3089430"/>
                <a:gd name="connsiteY2-94" fmla="*/ 2663302 h 2819838"/>
                <a:gd name="connsiteX3-95" fmla="*/ 0 w 3089430"/>
                <a:gd name="connsiteY3-96" fmla="*/ 2663302 h 2819838"/>
                <a:gd name="connsiteX0-97" fmla="*/ 0 w 3089430"/>
                <a:gd name="connsiteY0-98" fmla="*/ 2663302 h 2819838"/>
                <a:gd name="connsiteX1-99" fmla="*/ 1544715 w 3089430"/>
                <a:gd name="connsiteY1-100" fmla="*/ 0 h 2819838"/>
                <a:gd name="connsiteX2-101" fmla="*/ 3089430 w 3089430"/>
                <a:gd name="connsiteY2-102" fmla="*/ 2663302 h 2819838"/>
                <a:gd name="connsiteX3-103" fmla="*/ 0 w 3089430"/>
                <a:gd name="connsiteY3-104" fmla="*/ 2663302 h 28198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89430" h="2819838">
                  <a:moveTo>
                    <a:pt x="0" y="2663302"/>
                  </a:moveTo>
                  <a:cubicBezTo>
                    <a:pt x="870011" y="1509206"/>
                    <a:pt x="1136342" y="958789"/>
                    <a:pt x="1544715" y="0"/>
                  </a:cubicBezTo>
                  <a:cubicBezTo>
                    <a:pt x="2024109" y="1189608"/>
                    <a:pt x="2228296" y="1793290"/>
                    <a:pt x="3089430" y="2663302"/>
                  </a:cubicBezTo>
                  <a:cubicBezTo>
                    <a:pt x="2086253" y="2805345"/>
                    <a:pt x="1056443" y="2929632"/>
                    <a:pt x="0" y="26633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7" name="Freeform: Shape 26"/>
            <p:cNvSpPr/>
            <p:nvPr/>
          </p:nvSpPr>
          <p:spPr>
            <a:xfrm rot="19516763">
              <a:off x="4185735" y="2885345"/>
              <a:ext cx="970477" cy="545895"/>
            </a:xfrm>
            <a:custGeom>
              <a:avLst/>
              <a:gdLst>
                <a:gd name="connsiteX0" fmla="*/ 0 w 3089430"/>
                <a:gd name="connsiteY0" fmla="*/ 2663302 h 2663302"/>
                <a:gd name="connsiteX1" fmla="*/ 1544715 w 3089430"/>
                <a:gd name="connsiteY1" fmla="*/ 0 h 2663302"/>
                <a:gd name="connsiteX2" fmla="*/ 3089430 w 3089430"/>
                <a:gd name="connsiteY2" fmla="*/ 2663302 h 2663302"/>
                <a:gd name="connsiteX3" fmla="*/ 0 w 3089430"/>
                <a:gd name="connsiteY3" fmla="*/ 2663302 h 2663302"/>
                <a:gd name="connsiteX0-1" fmla="*/ 0 w 3089430"/>
                <a:gd name="connsiteY0-2" fmla="*/ 2663302 h 2781670"/>
                <a:gd name="connsiteX1-3" fmla="*/ 1544715 w 3089430"/>
                <a:gd name="connsiteY1-4" fmla="*/ 0 h 2781670"/>
                <a:gd name="connsiteX2-5" fmla="*/ 3089430 w 3089430"/>
                <a:gd name="connsiteY2-6" fmla="*/ 2663302 h 2781670"/>
                <a:gd name="connsiteX3-7" fmla="*/ 0 w 3089430"/>
                <a:gd name="connsiteY3-8" fmla="*/ 2663302 h 2781670"/>
                <a:gd name="connsiteX0-9" fmla="*/ 0 w 3089430"/>
                <a:gd name="connsiteY0-10" fmla="*/ 2663302 h 2819838"/>
                <a:gd name="connsiteX1-11" fmla="*/ 1544715 w 3089430"/>
                <a:gd name="connsiteY1-12" fmla="*/ 0 h 2819838"/>
                <a:gd name="connsiteX2-13" fmla="*/ 3089430 w 3089430"/>
                <a:gd name="connsiteY2-14" fmla="*/ 2663302 h 2819838"/>
                <a:gd name="connsiteX3-15" fmla="*/ 0 w 3089430"/>
                <a:gd name="connsiteY3-16" fmla="*/ 2663302 h 2819838"/>
                <a:gd name="connsiteX0-17" fmla="*/ 0 w 3089430"/>
                <a:gd name="connsiteY0-18" fmla="*/ 2663302 h 2819838"/>
                <a:gd name="connsiteX1-19" fmla="*/ 1544715 w 3089430"/>
                <a:gd name="connsiteY1-20" fmla="*/ 0 h 2819838"/>
                <a:gd name="connsiteX2-21" fmla="*/ 3089430 w 3089430"/>
                <a:gd name="connsiteY2-22" fmla="*/ 2663302 h 2819838"/>
                <a:gd name="connsiteX3-23" fmla="*/ 0 w 3089430"/>
                <a:gd name="connsiteY3-24" fmla="*/ 2663302 h 2819838"/>
                <a:gd name="connsiteX0-25" fmla="*/ 0 w 3089430"/>
                <a:gd name="connsiteY0-26" fmla="*/ 2663302 h 2819838"/>
                <a:gd name="connsiteX1-27" fmla="*/ 1544715 w 3089430"/>
                <a:gd name="connsiteY1-28" fmla="*/ 0 h 2819838"/>
                <a:gd name="connsiteX2-29" fmla="*/ 3089430 w 3089430"/>
                <a:gd name="connsiteY2-30" fmla="*/ 2663302 h 2819838"/>
                <a:gd name="connsiteX3-31" fmla="*/ 0 w 3089430"/>
                <a:gd name="connsiteY3-32" fmla="*/ 2663302 h 2819838"/>
                <a:gd name="connsiteX0-33" fmla="*/ 0 w 3089430"/>
                <a:gd name="connsiteY0-34" fmla="*/ 2663302 h 2819838"/>
                <a:gd name="connsiteX1-35" fmla="*/ 1544715 w 3089430"/>
                <a:gd name="connsiteY1-36" fmla="*/ 0 h 2819838"/>
                <a:gd name="connsiteX2-37" fmla="*/ 3089430 w 3089430"/>
                <a:gd name="connsiteY2-38" fmla="*/ 2663302 h 2819838"/>
                <a:gd name="connsiteX3-39" fmla="*/ 0 w 3089430"/>
                <a:gd name="connsiteY3-40" fmla="*/ 2663302 h 2819838"/>
                <a:gd name="connsiteX0-41" fmla="*/ 0 w 3089430"/>
                <a:gd name="connsiteY0-42" fmla="*/ 2663302 h 2819838"/>
                <a:gd name="connsiteX1-43" fmla="*/ 1544715 w 3089430"/>
                <a:gd name="connsiteY1-44" fmla="*/ 0 h 2819838"/>
                <a:gd name="connsiteX2-45" fmla="*/ 3089430 w 3089430"/>
                <a:gd name="connsiteY2-46" fmla="*/ 2663302 h 2819838"/>
                <a:gd name="connsiteX3-47" fmla="*/ 0 w 3089430"/>
                <a:gd name="connsiteY3-48" fmla="*/ 2663302 h 2819838"/>
                <a:gd name="connsiteX0-49" fmla="*/ 0 w 3089430"/>
                <a:gd name="connsiteY0-50" fmla="*/ 2663302 h 2819838"/>
                <a:gd name="connsiteX1-51" fmla="*/ 1544715 w 3089430"/>
                <a:gd name="connsiteY1-52" fmla="*/ 0 h 2819838"/>
                <a:gd name="connsiteX2-53" fmla="*/ 3089430 w 3089430"/>
                <a:gd name="connsiteY2-54" fmla="*/ 2663302 h 2819838"/>
                <a:gd name="connsiteX3-55" fmla="*/ 0 w 3089430"/>
                <a:gd name="connsiteY3-56" fmla="*/ 2663302 h 2819838"/>
                <a:gd name="connsiteX0-57" fmla="*/ 0 w 3089430"/>
                <a:gd name="connsiteY0-58" fmla="*/ 2663302 h 2819838"/>
                <a:gd name="connsiteX1-59" fmla="*/ 1544715 w 3089430"/>
                <a:gd name="connsiteY1-60" fmla="*/ 0 h 2819838"/>
                <a:gd name="connsiteX2-61" fmla="*/ 3089430 w 3089430"/>
                <a:gd name="connsiteY2-62" fmla="*/ 2663302 h 2819838"/>
                <a:gd name="connsiteX3-63" fmla="*/ 0 w 3089430"/>
                <a:gd name="connsiteY3-64" fmla="*/ 2663302 h 2819838"/>
                <a:gd name="connsiteX0-65" fmla="*/ 0 w 3089430"/>
                <a:gd name="connsiteY0-66" fmla="*/ 2663302 h 2819838"/>
                <a:gd name="connsiteX1-67" fmla="*/ 1544715 w 3089430"/>
                <a:gd name="connsiteY1-68" fmla="*/ 0 h 2819838"/>
                <a:gd name="connsiteX2-69" fmla="*/ 3089430 w 3089430"/>
                <a:gd name="connsiteY2-70" fmla="*/ 2663302 h 2819838"/>
                <a:gd name="connsiteX3-71" fmla="*/ 0 w 3089430"/>
                <a:gd name="connsiteY3-72" fmla="*/ 2663302 h 2819838"/>
                <a:gd name="connsiteX0-73" fmla="*/ 0 w 3089430"/>
                <a:gd name="connsiteY0-74" fmla="*/ 2663302 h 2819838"/>
                <a:gd name="connsiteX1-75" fmla="*/ 1544715 w 3089430"/>
                <a:gd name="connsiteY1-76" fmla="*/ 0 h 2819838"/>
                <a:gd name="connsiteX2-77" fmla="*/ 3089430 w 3089430"/>
                <a:gd name="connsiteY2-78" fmla="*/ 2663302 h 2819838"/>
                <a:gd name="connsiteX3-79" fmla="*/ 0 w 3089430"/>
                <a:gd name="connsiteY3-80" fmla="*/ 2663302 h 2819838"/>
                <a:gd name="connsiteX0-81" fmla="*/ 0 w 3089430"/>
                <a:gd name="connsiteY0-82" fmla="*/ 2663302 h 2819838"/>
                <a:gd name="connsiteX1-83" fmla="*/ 1544715 w 3089430"/>
                <a:gd name="connsiteY1-84" fmla="*/ 0 h 2819838"/>
                <a:gd name="connsiteX2-85" fmla="*/ 3089430 w 3089430"/>
                <a:gd name="connsiteY2-86" fmla="*/ 2663302 h 2819838"/>
                <a:gd name="connsiteX3-87" fmla="*/ 0 w 3089430"/>
                <a:gd name="connsiteY3-88" fmla="*/ 2663302 h 2819838"/>
                <a:gd name="connsiteX0-89" fmla="*/ 0 w 3089430"/>
                <a:gd name="connsiteY0-90" fmla="*/ 2663302 h 2819838"/>
                <a:gd name="connsiteX1-91" fmla="*/ 1544715 w 3089430"/>
                <a:gd name="connsiteY1-92" fmla="*/ 0 h 2819838"/>
                <a:gd name="connsiteX2-93" fmla="*/ 3089430 w 3089430"/>
                <a:gd name="connsiteY2-94" fmla="*/ 2663302 h 2819838"/>
                <a:gd name="connsiteX3-95" fmla="*/ 0 w 3089430"/>
                <a:gd name="connsiteY3-96" fmla="*/ 2663302 h 2819838"/>
                <a:gd name="connsiteX0-97" fmla="*/ 0 w 3089430"/>
                <a:gd name="connsiteY0-98" fmla="*/ 2663302 h 2819838"/>
                <a:gd name="connsiteX1-99" fmla="*/ 1544715 w 3089430"/>
                <a:gd name="connsiteY1-100" fmla="*/ 0 h 2819838"/>
                <a:gd name="connsiteX2-101" fmla="*/ 3089430 w 3089430"/>
                <a:gd name="connsiteY2-102" fmla="*/ 2663302 h 2819838"/>
                <a:gd name="connsiteX3-103" fmla="*/ 0 w 3089430"/>
                <a:gd name="connsiteY3-104" fmla="*/ 2663302 h 28198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89430" h="2819838">
                  <a:moveTo>
                    <a:pt x="0" y="2663302"/>
                  </a:moveTo>
                  <a:cubicBezTo>
                    <a:pt x="870011" y="1509206"/>
                    <a:pt x="1136342" y="958789"/>
                    <a:pt x="1544715" y="0"/>
                  </a:cubicBezTo>
                  <a:cubicBezTo>
                    <a:pt x="2024109" y="1189608"/>
                    <a:pt x="2228296" y="1793290"/>
                    <a:pt x="3089430" y="2663302"/>
                  </a:cubicBezTo>
                  <a:cubicBezTo>
                    <a:pt x="2086253" y="2805345"/>
                    <a:pt x="1056443" y="2929632"/>
                    <a:pt x="0" y="26633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68" name="Group 27"/>
          <p:cNvGrpSpPr/>
          <p:nvPr/>
        </p:nvGrpSpPr>
        <p:grpSpPr>
          <a:xfrm>
            <a:off x="5939531" y="2053679"/>
            <a:ext cx="1509570" cy="2683668"/>
            <a:chOff x="4454644" y="1557775"/>
            <a:chExt cx="1132177" cy="2012751"/>
          </a:xfrm>
          <a:solidFill>
            <a:srgbClr val="C9E0F2"/>
          </a:solidFill>
        </p:grpSpPr>
        <p:sp>
          <p:nvSpPr>
            <p:cNvPr id="69" name="Freeform: Shape 28"/>
            <p:cNvSpPr/>
            <p:nvPr/>
          </p:nvSpPr>
          <p:spPr>
            <a:xfrm rot="14077763">
              <a:off x="4254319" y="2464739"/>
              <a:ext cx="970476" cy="545895"/>
            </a:xfrm>
            <a:custGeom>
              <a:avLst/>
              <a:gdLst>
                <a:gd name="connsiteX0" fmla="*/ 0 w 3089430"/>
                <a:gd name="connsiteY0" fmla="*/ 2663302 h 2663302"/>
                <a:gd name="connsiteX1" fmla="*/ 1544715 w 3089430"/>
                <a:gd name="connsiteY1" fmla="*/ 0 h 2663302"/>
                <a:gd name="connsiteX2" fmla="*/ 3089430 w 3089430"/>
                <a:gd name="connsiteY2" fmla="*/ 2663302 h 2663302"/>
                <a:gd name="connsiteX3" fmla="*/ 0 w 3089430"/>
                <a:gd name="connsiteY3" fmla="*/ 2663302 h 2663302"/>
                <a:gd name="connsiteX0-1" fmla="*/ 0 w 3089430"/>
                <a:gd name="connsiteY0-2" fmla="*/ 2663302 h 2781670"/>
                <a:gd name="connsiteX1-3" fmla="*/ 1544715 w 3089430"/>
                <a:gd name="connsiteY1-4" fmla="*/ 0 h 2781670"/>
                <a:gd name="connsiteX2-5" fmla="*/ 3089430 w 3089430"/>
                <a:gd name="connsiteY2-6" fmla="*/ 2663302 h 2781670"/>
                <a:gd name="connsiteX3-7" fmla="*/ 0 w 3089430"/>
                <a:gd name="connsiteY3-8" fmla="*/ 2663302 h 2781670"/>
                <a:gd name="connsiteX0-9" fmla="*/ 0 w 3089430"/>
                <a:gd name="connsiteY0-10" fmla="*/ 2663302 h 2819838"/>
                <a:gd name="connsiteX1-11" fmla="*/ 1544715 w 3089430"/>
                <a:gd name="connsiteY1-12" fmla="*/ 0 h 2819838"/>
                <a:gd name="connsiteX2-13" fmla="*/ 3089430 w 3089430"/>
                <a:gd name="connsiteY2-14" fmla="*/ 2663302 h 2819838"/>
                <a:gd name="connsiteX3-15" fmla="*/ 0 w 3089430"/>
                <a:gd name="connsiteY3-16" fmla="*/ 2663302 h 2819838"/>
                <a:gd name="connsiteX0-17" fmla="*/ 0 w 3089430"/>
                <a:gd name="connsiteY0-18" fmla="*/ 2663302 h 2819838"/>
                <a:gd name="connsiteX1-19" fmla="*/ 1544715 w 3089430"/>
                <a:gd name="connsiteY1-20" fmla="*/ 0 h 2819838"/>
                <a:gd name="connsiteX2-21" fmla="*/ 3089430 w 3089430"/>
                <a:gd name="connsiteY2-22" fmla="*/ 2663302 h 2819838"/>
                <a:gd name="connsiteX3-23" fmla="*/ 0 w 3089430"/>
                <a:gd name="connsiteY3-24" fmla="*/ 2663302 h 2819838"/>
                <a:gd name="connsiteX0-25" fmla="*/ 0 w 3089430"/>
                <a:gd name="connsiteY0-26" fmla="*/ 2663302 h 2819838"/>
                <a:gd name="connsiteX1-27" fmla="*/ 1544715 w 3089430"/>
                <a:gd name="connsiteY1-28" fmla="*/ 0 h 2819838"/>
                <a:gd name="connsiteX2-29" fmla="*/ 3089430 w 3089430"/>
                <a:gd name="connsiteY2-30" fmla="*/ 2663302 h 2819838"/>
                <a:gd name="connsiteX3-31" fmla="*/ 0 w 3089430"/>
                <a:gd name="connsiteY3-32" fmla="*/ 2663302 h 2819838"/>
                <a:gd name="connsiteX0-33" fmla="*/ 0 w 3089430"/>
                <a:gd name="connsiteY0-34" fmla="*/ 2663302 h 2819838"/>
                <a:gd name="connsiteX1-35" fmla="*/ 1544715 w 3089430"/>
                <a:gd name="connsiteY1-36" fmla="*/ 0 h 2819838"/>
                <a:gd name="connsiteX2-37" fmla="*/ 3089430 w 3089430"/>
                <a:gd name="connsiteY2-38" fmla="*/ 2663302 h 2819838"/>
                <a:gd name="connsiteX3-39" fmla="*/ 0 w 3089430"/>
                <a:gd name="connsiteY3-40" fmla="*/ 2663302 h 2819838"/>
                <a:gd name="connsiteX0-41" fmla="*/ 0 w 3089430"/>
                <a:gd name="connsiteY0-42" fmla="*/ 2663302 h 2819838"/>
                <a:gd name="connsiteX1-43" fmla="*/ 1544715 w 3089430"/>
                <a:gd name="connsiteY1-44" fmla="*/ 0 h 2819838"/>
                <a:gd name="connsiteX2-45" fmla="*/ 3089430 w 3089430"/>
                <a:gd name="connsiteY2-46" fmla="*/ 2663302 h 2819838"/>
                <a:gd name="connsiteX3-47" fmla="*/ 0 w 3089430"/>
                <a:gd name="connsiteY3-48" fmla="*/ 2663302 h 2819838"/>
                <a:gd name="connsiteX0-49" fmla="*/ 0 w 3089430"/>
                <a:gd name="connsiteY0-50" fmla="*/ 2663302 h 2819838"/>
                <a:gd name="connsiteX1-51" fmla="*/ 1544715 w 3089430"/>
                <a:gd name="connsiteY1-52" fmla="*/ 0 h 2819838"/>
                <a:gd name="connsiteX2-53" fmla="*/ 3089430 w 3089430"/>
                <a:gd name="connsiteY2-54" fmla="*/ 2663302 h 2819838"/>
                <a:gd name="connsiteX3-55" fmla="*/ 0 w 3089430"/>
                <a:gd name="connsiteY3-56" fmla="*/ 2663302 h 2819838"/>
                <a:gd name="connsiteX0-57" fmla="*/ 0 w 3089430"/>
                <a:gd name="connsiteY0-58" fmla="*/ 2663302 h 2819838"/>
                <a:gd name="connsiteX1-59" fmla="*/ 1544715 w 3089430"/>
                <a:gd name="connsiteY1-60" fmla="*/ 0 h 2819838"/>
                <a:gd name="connsiteX2-61" fmla="*/ 3089430 w 3089430"/>
                <a:gd name="connsiteY2-62" fmla="*/ 2663302 h 2819838"/>
                <a:gd name="connsiteX3-63" fmla="*/ 0 w 3089430"/>
                <a:gd name="connsiteY3-64" fmla="*/ 2663302 h 2819838"/>
                <a:gd name="connsiteX0-65" fmla="*/ 0 w 3089430"/>
                <a:gd name="connsiteY0-66" fmla="*/ 2663302 h 2819838"/>
                <a:gd name="connsiteX1-67" fmla="*/ 1544715 w 3089430"/>
                <a:gd name="connsiteY1-68" fmla="*/ 0 h 2819838"/>
                <a:gd name="connsiteX2-69" fmla="*/ 3089430 w 3089430"/>
                <a:gd name="connsiteY2-70" fmla="*/ 2663302 h 2819838"/>
                <a:gd name="connsiteX3-71" fmla="*/ 0 w 3089430"/>
                <a:gd name="connsiteY3-72" fmla="*/ 2663302 h 2819838"/>
                <a:gd name="connsiteX0-73" fmla="*/ 0 w 3089430"/>
                <a:gd name="connsiteY0-74" fmla="*/ 2663302 h 2819838"/>
                <a:gd name="connsiteX1-75" fmla="*/ 1544715 w 3089430"/>
                <a:gd name="connsiteY1-76" fmla="*/ 0 h 2819838"/>
                <a:gd name="connsiteX2-77" fmla="*/ 3089430 w 3089430"/>
                <a:gd name="connsiteY2-78" fmla="*/ 2663302 h 2819838"/>
                <a:gd name="connsiteX3-79" fmla="*/ 0 w 3089430"/>
                <a:gd name="connsiteY3-80" fmla="*/ 2663302 h 2819838"/>
                <a:gd name="connsiteX0-81" fmla="*/ 0 w 3089430"/>
                <a:gd name="connsiteY0-82" fmla="*/ 2663302 h 2819838"/>
                <a:gd name="connsiteX1-83" fmla="*/ 1544715 w 3089430"/>
                <a:gd name="connsiteY1-84" fmla="*/ 0 h 2819838"/>
                <a:gd name="connsiteX2-85" fmla="*/ 3089430 w 3089430"/>
                <a:gd name="connsiteY2-86" fmla="*/ 2663302 h 2819838"/>
                <a:gd name="connsiteX3-87" fmla="*/ 0 w 3089430"/>
                <a:gd name="connsiteY3-88" fmla="*/ 2663302 h 2819838"/>
                <a:gd name="connsiteX0-89" fmla="*/ 0 w 3089430"/>
                <a:gd name="connsiteY0-90" fmla="*/ 2663302 h 2819838"/>
                <a:gd name="connsiteX1-91" fmla="*/ 1544715 w 3089430"/>
                <a:gd name="connsiteY1-92" fmla="*/ 0 h 2819838"/>
                <a:gd name="connsiteX2-93" fmla="*/ 3089430 w 3089430"/>
                <a:gd name="connsiteY2-94" fmla="*/ 2663302 h 2819838"/>
                <a:gd name="connsiteX3-95" fmla="*/ 0 w 3089430"/>
                <a:gd name="connsiteY3-96" fmla="*/ 2663302 h 2819838"/>
                <a:gd name="connsiteX0-97" fmla="*/ 0 w 3089430"/>
                <a:gd name="connsiteY0-98" fmla="*/ 2663302 h 2819838"/>
                <a:gd name="connsiteX1-99" fmla="*/ 1544715 w 3089430"/>
                <a:gd name="connsiteY1-100" fmla="*/ 0 h 2819838"/>
                <a:gd name="connsiteX2-101" fmla="*/ 3089430 w 3089430"/>
                <a:gd name="connsiteY2-102" fmla="*/ 2663302 h 2819838"/>
                <a:gd name="connsiteX3-103" fmla="*/ 0 w 3089430"/>
                <a:gd name="connsiteY3-104" fmla="*/ 2663302 h 28198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89430" h="2819838">
                  <a:moveTo>
                    <a:pt x="0" y="2663302"/>
                  </a:moveTo>
                  <a:cubicBezTo>
                    <a:pt x="870011" y="1509206"/>
                    <a:pt x="1136342" y="958789"/>
                    <a:pt x="1544715" y="0"/>
                  </a:cubicBezTo>
                  <a:cubicBezTo>
                    <a:pt x="2024109" y="1189608"/>
                    <a:pt x="2228296" y="1793290"/>
                    <a:pt x="3089430" y="2663302"/>
                  </a:cubicBezTo>
                  <a:cubicBezTo>
                    <a:pt x="2086253" y="2805345"/>
                    <a:pt x="1056443" y="2929632"/>
                    <a:pt x="0" y="26633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0" name="Freeform: Shape 29"/>
            <p:cNvSpPr/>
            <p:nvPr/>
          </p:nvSpPr>
          <p:spPr>
            <a:xfrm rot="14077763">
              <a:off x="4156802" y="2270392"/>
              <a:ext cx="1395075" cy="784733"/>
            </a:xfrm>
            <a:custGeom>
              <a:avLst/>
              <a:gdLst>
                <a:gd name="connsiteX0" fmla="*/ 0 w 3089430"/>
                <a:gd name="connsiteY0" fmla="*/ 2663302 h 2663302"/>
                <a:gd name="connsiteX1" fmla="*/ 1544715 w 3089430"/>
                <a:gd name="connsiteY1" fmla="*/ 0 h 2663302"/>
                <a:gd name="connsiteX2" fmla="*/ 3089430 w 3089430"/>
                <a:gd name="connsiteY2" fmla="*/ 2663302 h 2663302"/>
                <a:gd name="connsiteX3" fmla="*/ 0 w 3089430"/>
                <a:gd name="connsiteY3" fmla="*/ 2663302 h 2663302"/>
                <a:gd name="connsiteX0-1" fmla="*/ 0 w 3089430"/>
                <a:gd name="connsiteY0-2" fmla="*/ 2663302 h 2781670"/>
                <a:gd name="connsiteX1-3" fmla="*/ 1544715 w 3089430"/>
                <a:gd name="connsiteY1-4" fmla="*/ 0 h 2781670"/>
                <a:gd name="connsiteX2-5" fmla="*/ 3089430 w 3089430"/>
                <a:gd name="connsiteY2-6" fmla="*/ 2663302 h 2781670"/>
                <a:gd name="connsiteX3-7" fmla="*/ 0 w 3089430"/>
                <a:gd name="connsiteY3-8" fmla="*/ 2663302 h 2781670"/>
                <a:gd name="connsiteX0-9" fmla="*/ 0 w 3089430"/>
                <a:gd name="connsiteY0-10" fmla="*/ 2663302 h 2819838"/>
                <a:gd name="connsiteX1-11" fmla="*/ 1544715 w 3089430"/>
                <a:gd name="connsiteY1-12" fmla="*/ 0 h 2819838"/>
                <a:gd name="connsiteX2-13" fmla="*/ 3089430 w 3089430"/>
                <a:gd name="connsiteY2-14" fmla="*/ 2663302 h 2819838"/>
                <a:gd name="connsiteX3-15" fmla="*/ 0 w 3089430"/>
                <a:gd name="connsiteY3-16" fmla="*/ 2663302 h 2819838"/>
                <a:gd name="connsiteX0-17" fmla="*/ 0 w 3089430"/>
                <a:gd name="connsiteY0-18" fmla="*/ 2663302 h 2819838"/>
                <a:gd name="connsiteX1-19" fmla="*/ 1544715 w 3089430"/>
                <a:gd name="connsiteY1-20" fmla="*/ 0 h 2819838"/>
                <a:gd name="connsiteX2-21" fmla="*/ 3089430 w 3089430"/>
                <a:gd name="connsiteY2-22" fmla="*/ 2663302 h 2819838"/>
                <a:gd name="connsiteX3-23" fmla="*/ 0 w 3089430"/>
                <a:gd name="connsiteY3-24" fmla="*/ 2663302 h 2819838"/>
                <a:gd name="connsiteX0-25" fmla="*/ 0 w 3089430"/>
                <a:gd name="connsiteY0-26" fmla="*/ 2663302 h 2819838"/>
                <a:gd name="connsiteX1-27" fmla="*/ 1544715 w 3089430"/>
                <a:gd name="connsiteY1-28" fmla="*/ 0 h 2819838"/>
                <a:gd name="connsiteX2-29" fmla="*/ 3089430 w 3089430"/>
                <a:gd name="connsiteY2-30" fmla="*/ 2663302 h 2819838"/>
                <a:gd name="connsiteX3-31" fmla="*/ 0 w 3089430"/>
                <a:gd name="connsiteY3-32" fmla="*/ 2663302 h 2819838"/>
                <a:gd name="connsiteX0-33" fmla="*/ 0 w 3089430"/>
                <a:gd name="connsiteY0-34" fmla="*/ 2663302 h 2819838"/>
                <a:gd name="connsiteX1-35" fmla="*/ 1544715 w 3089430"/>
                <a:gd name="connsiteY1-36" fmla="*/ 0 h 2819838"/>
                <a:gd name="connsiteX2-37" fmla="*/ 3089430 w 3089430"/>
                <a:gd name="connsiteY2-38" fmla="*/ 2663302 h 2819838"/>
                <a:gd name="connsiteX3-39" fmla="*/ 0 w 3089430"/>
                <a:gd name="connsiteY3-40" fmla="*/ 2663302 h 2819838"/>
                <a:gd name="connsiteX0-41" fmla="*/ 0 w 3089430"/>
                <a:gd name="connsiteY0-42" fmla="*/ 2663302 h 2819838"/>
                <a:gd name="connsiteX1-43" fmla="*/ 1544715 w 3089430"/>
                <a:gd name="connsiteY1-44" fmla="*/ 0 h 2819838"/>
                <a:gd name="connsiteX2-45" fmla="*/ 3089430 w 3089430"/>
                <a:gd name="connsiteY2-46" fmla="*/ 2663302 h 2819838"/>
                <a:gd name="connsiteX3-47" fmla="*/ 0 w 3089430"/>
                <a:gd name="connsiteY3-48" fmla="*/ 2663302 h 2819838"/>
                <a:gd name="connsiteX0-49" fmla="*/ 0 w 3089430"/>
                <a:gd name="connsiteY0-50" fmla="*/ 2663302 h 2819838"/>
                <a:gd name="connsiteX1-51" fmla="*/ 1544715 w 3089430"/>
                <a:gd name="connsiteY1-52" fmla="*/ 0 h 2819838"/>
                <a:gd name="connsiteX2-53" fmla="*/ 3089430 w 3089430"/>
                <a:gd name="connsiteY2-54" fmla="*/ 2663302 h 2819838"/>
                <a:gd name="connsiteX3-55" fmla="*/ 0 w 3089430"/>
                <a:gd name="connsiteY3-56" fmla="*/ 2663302 h 2819838"/>
                <a:gd name="connsiteX0-57" fmla="*/ 0 w 3089430"/>
                <a:gd name="connsiteY0-58" fmla="*/ 2663302 h 2819838"/>
                <a:gd name="connsiteX1-59" fmla="*/ 1544715 w 3089430"/>
                <a:gd name="connsiteY1-60" fmla="*/ 0 h 2819838"/>
                <a:gd name="connsiteX2-61" fmla="*/ 3089430 w 3089430"/>
                <a:gd name="connsiteY2-62" fmla="*/ 2663302 h 2819838"/>
                <a:gd name="connsiteX3-63" fmla="*/ 0 w 3089430"/>
                <a:gd name="connsiteY3-64" fmla="*/ 2663302 h 2819838"/>
                <a:gd name="connsiteX0-65" fmla="*/ 0 w 3089430"/>
                <a:gd name="connsiteY0-66" fmla="*/ 2663302 h 2819838"/>
                <a:gd name="connsiteX1-67" fmla="*/ 1544715 w 3089430"/>
                <a:gd name="connsiteY1-68" fmla="*/ 0 h 2819838"/>
                <a:gd name="connsiteX2-69" fmla="*/ 3089430 w 3089430"/>
                <a:gd name="connsiteY2-70" fmla="*/ 2663302 h 2819838"/>
                <a:gd name="connsiteX3-71" fmla="*/ 0 w 3089430"/>
                <a:gd name="connsiteY3-72" fmla="*/ 2663302 h 2819838"/>
                <a:gd name="connsiteX0-73" fmla="*/ 0 w 3089430"/>
                <a:gd name="connsiteY0-74" fmla="*/ 2663302 h 2819838"/>
                <a:gd name="connsiteX1-75" fmla="*/ 1544715 w 3089430"/>
                <a:gd name="connsiteY1-76" fmla="*/ 0 h 2819838"/>
                <a:gd name="connsiteX2-77" fmla="*/ 3089430 w 3089430"/>
                <a:gd name="connsiteY2-78" fmla="*/ 2663302 h 2819838"/>
                <a:gd name="connsiteX3-79" fmla="*/ 0 w 3089430"/>
                <a:gd name="connsiteY3-80" fmla="*/ 2663302 h 2819838"/>
                <a:gd name="connsiteX0-81" fmla="*/ 0 w 3089430"/>
                <a:gd name="connsiteY0-82" fmla="*/ 2663302 h 2819838"/>
                <a:gd name="connsiteX1-83" fmla="*/ 1544715 w 3089430"/>
                <a:gd name="connsiteY1-84" fmla="*/ 0 h 2819838"/>
                <a:gd name="connsiteX2-85" fmla="*/ 3089430 w 3089430"/>
                <a:gd name="connsiteY2-86" fmla="*/ 2663302 h 2819838"/>
                <a:gd name="connsiteX3-87" fmla="*/ 0 w 3089430"/>
                <a:gd name="connsiteY3-88" fmla="*/ 2663302 h 2819838"/>
                <a:gd name="connsiteX0-89" fmla="*/ 0 w 3089430"/>
                <a:gd name="connsiteY0-90" fmla="*/ 2663302 h 2819838"/>
                <a:gd name="connsiteX1-91" fmla="*/ 1544715 w 3089430"/>
                <a:gd name="connsiteY1-92" fmla="*/ 0 h 2819838"/>
                <a:gd name="connsiteX2-93" fmla="*/ 3089430 w 3089430"/>
                <a:gd name="connsiteY2-94" fmla="*/ 2663302 h 2819838"/>
                <a:gd name="connsiteX3-95" fmla="*/ 0 w 3089430"/>
                <a:gd name="connsiteY3-96" fmla="*/ 2663302 h 2819838"/>
                <a:gd name="connsiteX0-97" fmla="*/ 0 w 3089430"/>
                <a:gd name="connsiteY0-98" fmla="*/ 2663302 h 2819838"/>
                <a:gd name="connsiteX1-99" fmla="*/ 1544715 w 3089430"/>
                <a:gd name="connsiteY1-100" fmla="*/ 0 h 2819838"/>
                <a:gd name="connsiteX2-101" fmla="*/ 3089430 w 3089430"/>
                <a:gd name="connsiteY2-102" fmla="*/ 2663302 h 2819838"/>
                <a:gd name="connsiteX3-103" fmla="*/ 0 w 3089430"/>
                <a:gd name="connsiteY3-104" fmla="*/ 2663302 h 28198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89430" h="2819838">
                  <a:moveTo>
                    <a:pt x="0" y="2663302"/>
                  </a:moveTo>
                  <a:cubicBezTo>
                    <a:pt x="870011" y="1509206"/>
                    <a:pt x="1136342" y="958789"/>
                    <a:pt x="1544715" y="0"/>
                  </a:cubicBezTo>
                  <a:cubicBezTo>
                    <a:pt x="2024109" y="1189608"/>
                    <a:pt x="2228296" y="1793290"/>
                    <a:pt x="3089430" y="2663302"/>
                  </a:cubicBezTo>
                  <a:cubicBezTo>
                    <a:pt x="2086253" y="2805345"/>
                    <a:pt x="1056443" y="2929632"/>
                    <a:pt x="0" y="26633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1" name="Freeform: Shape 30"/>
            <p:cNvSpPr/>
            <p:nvPr/>
          </p:nvSpPr>
          <p:spPr>
            <a:xfrm rot="14077763">
              <a:off x="4014357" y="1998062"/>
              <a:ext cx="2012751" cy="1132177"/>
            </a:xfrm>
            <a:custGeom>
              <a:avLst/>
              <a:gdLst>
                <a:gd name="connsiteX0" fmla="*/ 0 w 3089430"/>
                <a:gd name="connsiteY0" fmla="*/ 2663302 h 2663302"/>
                <a:gd name="connsiteX1" fmla="*/ 1544715 w 3089430"/>
                <a:gd name="connsiteY1" fmla="*/ 0 h 2663302"/>
                <a:gd name="connsiteX2" fmla="*/ 3089430 w 3089430"/>
                <a:gd name="connsiteY2" fmla="*/ 2663302 h 2663302"/>
                <a:gd name="connsiteX3" fmla="*/ 0 w 3089430"/>
                <a:gd name="connsiteY3" fmla="*/ 2663302 h 2663302"/>
                <a:gd name="connsiteX0-1" fmla="*/ 0 w 3089430"/>
                <a:gd name="connsiteY0-2" fmla="*/ 2663302 h 2781670"/>
                <a:gd name="connsiteX1-3" fmla="*/ 1544715 w 3089430"/>
                <a:gd name="connsiteY1-4" fmla="*/ 0 h 2781670"/>
                <a:gd name="connsiteX2-5" fmla="*/ 3089430 w 3089430"/>
                <a:gd name="connsiteY2-6" fmla="*/ 2663302 h 2781670"/>
                <a:gd name="connsiteX3-7" fmla="*/ 0 w 3089430"/>
                <a:gd name="connsiteY3-8" fmla="*/ 2663302 h 2781670"/>
                <a:gd name="connsiteX0-9" fmla="*/ 0 w 3089430"/>
                <a:gd name="connsiteY0-10" fmla="*/ 2663302 h 2819838"/>
                <a:gd name="connsiteX1-11" fmla="*/ 1544715 w 3089430"/>
                <a:gd name="connsiteY1-12" fmla="*/ 0 h 2819838"/>
                <a:gd name="connsiteX2-13" fmla="*/ 3089430 w 3089430"/>
                <a:gd name="connsiteY2-14" fmla="*/ 2663302 h 2819838"/>
                <a:gd name="connsiteX3-15" fmla="*/ 0 w 3089430"/>
                <a:gd name="connsiteY3-16" fmla="*/ 2663302 h 2819838"/>
                <a:gd name="connsiteX0-17" fmla="*/ 0 w 3089430"/>
                <a:gd name="connsiteY0-18" fmla="*/ 2663302 h 2819838"/>
                <a:gd name="connsiteX1-19" fmla="*/ 1544715 w 3089430"/>
                <a:gd name="connsiteY1-20" fmla="*/ 0 h 2819838"/>
                <a:gd name="connsiteX2-21" fmla="*/ 3089430 w 3089430"/>
                <a:gd name="connsiteY2-22" fmla="*/ 2663302 h 2819838"/>
                <a:gd name="connsiteX3-23" fmla="*/ 0 w 3089430"/>
                <a:gd name="connsiteY3-24" fmla="*/ 2663302 h 2819838"/>
                <a:gd name="connsiteX0-25" fmla="*/ 0 w 3089430"/>
                <a:gd name="connsiteY0-26" fmla="*/ 2663302 h 2819838"/>
                <a:gd name="connsiteX1-27" fmla="*/ 1544715 w 3089430"/>
                <a:gd name="connsiteY1-28" fmla="*/ 0 h 2819838"/>
                <a:gd name="connsiteX2-29" fmla="*/ 3089430 w 3089430"/>
                <a:gd name="connsiteY2-30" fmla="*/ 2663302 h 2819838"/>
                <a:gd name="connsiteX3-31" fmla="*/ 0 w 3089430"/>
                <a:gd name="connsiteY3-32" fmla="*/ 2663302 h 2819838"/>
                <a:gd name="connsiteX0-33" fmla="*/ 0 w 3089430"/>
                <a:gd name="connsiteY0-34" fmla="*/ 2663302 h 2819838"/>
                <a:gd name="connsiteX1-35" fmla="*/ 1544715 w 3089430"/>
                <a:gd name="connsiteY1-36" fmla="*/ 0 h 2819838"/>
                <a:gd name="connsiteX2-37" fmla="*/ 3089430 w 3089430"/>
                <a:gd name="connsiteY2-38" fmla="*/ 2663302 h 2819838"/>
                <a:gd name="connsiteX3-39" fmla="*/ 0 w 3089430"/>
                <a:gd name="connsiteY3-40" fmla="*/ 2663302 h 2819838"/>
                <a:gd name="connsiteX0-41" fmla="*/ 0 w 3089430"/>
                <a:gd name="connsiteY0-42" fmla="*/ 2663302 h 2819838"/>
                <a:gd name="connsiteX1-43" fmla="*/ 1544715 w 3089430"/>
                <a:gd name="connsiteY1-44" fmla="*/ 0 h 2819838"/>
                <a:gd name="connsiteX2-45" fmla="*/ 3089430 w 3089430"/>
                <a:gd name="connsiteY2-46" fmla="*/ 2663302 h 2819838"/>
                <a:gd name="connsiteX3-47" fmla="*/ 0 w 3089430"/>
                <a:gd name="connsiteY3-48" fmla="*/ 2663302 h 2819838"/>
                <a:gd name="connsiteX0-49" fmla="*/ 0 w 3089430"/>
                <a:gd name="connsiteY0-50" fmla="*/ 2663302 h 2819838"/>
                <a:gd name="connsiteX1-51" fmla="*/ 1544715 w 3089430"/>
                <a:gd name="connsiteY1-52" fmla="*/ 0 h 2819838"/>
                <a:gd name="connsiteX2-53" fmla="*/ 3089430 w 3089430"/>
                <a:gd name="connsiteY2-54" fmla="*/ 2663302 h 2819838"/>
                <a:gd name="connsiteX3-55" fmla="*/ 0 w 3089430"/>
                <a:gd name="connsiteY3-56" fmla="*/ 2663302 h 2819838"/>
                <a:gd name="connsiteX0-57" fmla="*/ 0 w 3089430"/>
                <a:gd name="connsiteY0-58" fmla="*/ 2663302 h 2819838"/>
                <a:gd name="connsiteX1-59" fmla="*/ 1544715 w 3089430"/>
                <a:gd name="connsiteY1-60" fmla="*/ 0 h 2819838"/>
                <a:gd name="connsiteX2-61" fmla="*/ 3089430 w 3089430"/>
                <a:gd name="connsiteY2-62" fmla="*/ 2663302 h 2819838"/>
                <a:gd name="connsiteX3-63" fmla="*/ 0 w 3089430"/>
                <a:gd name="connsiteY3-64" fmla="*/ 2663302 h 2819838"/>
                <a:gd name="connsiteX0-65" fmla="*/ 0 w 3089430"/>
                <a:gd name="connsiteY0-66" fmla="*/ 2663302 h 2819838"/>
                <a:gd name="connsiteX1-67" fmla="*/ 1544715 w 3089430"/>
                <a:gd name="connsiteY1-68" fmla="*/ 0 h 2819838"/>
                <a:gd name="connsiteX2-69" fmla="*/ 3089430 w 3089430"/>
                <a:gd name="connsiteY2-70" fmla="*/ 2663302 h 2819838"/>
                <a:gd name="connsiteX3-71" fmla="*/ 0 w 3089430"/>
                <a:gd name="connsiteY3-72" fmla="*/ 2663302 h 2819838"/>
                <a:gd name="connsiteX0-73" fmla="*/ 0 w 3089430"/>
                <a:gd name="connsiteY0-74" fmla="*/ 2663302 h 2819838"/>
                <a:gd name="connsiteX1-75" fmla="*/ 1544715 w 3089430"/>
                <a:gd name="connsiteY1-76" fmla="*/ 0 h 2819838"/>
                <a:gd name="connsiteX2-77" fmla="*/ 3089430 w 3089430"/>
                <a:gd name="connsiteY2-78" fmla="*/ 2663302 h 2819838"/>
                <a:gd name="connsiteX3-79" fmla="*/ 0 w 3089430"/>
                <a:gd name="connsiteY3-80" fmla="*/ 2663302 h 2819838"/>
                <a:gd name="connsiteX0-81" fmla="*/ 0 w 3089430"/>
                <a:gd name="connsiteY0-82" fmla="*/ 2663302 h 2819838"/>
                <a:gd name="connsiteX1-83" fmla="*/ 1544715 w 3089430"/>
                <a:gd name="connsiteY1-84" fmla="*/ 0 h 2819838"/>
                <a:gd name="connsiteX2-85" fmla="*/ 3089430 w 3089430"/>
                <a:gd name="connsiteY2-86" fmla="*/ 2663302 h 2819838"/>
                <a:gd name="connsiteX3-87" fmla="*/ 0 w 3089430"/>
                <a:gd name="connsiteY3-88" fmla="*/ 2663302 h 2819838"/>
                <a:gd name="connsiteX0-89" fmla="*/ 0 w 3089430"/>
                <a:gd name="connsiteY0-90" fmla="*/ 2663302 h 2819838"/>
                <a:gd name="connsiteX1-91" fmla="*/ 1544715 w 3089430"/>
                <a:gd name="connsiteY1-92" fmla="*/ 0 h 2819838"/>
                <a:gd name="connsiteX2-93" fmla="*/ 3089430 w 3089430"/>
                <a:gd name="connsiteY2-94" fmla="*/ 2663302 h 2819838"/>
                <a:gd name="connsiteX3-95" fmla="*/ 0 w 3089430"/>
                <a:gd name="connsiteY3-96" fmla="*/ 2663302 h 2819838"/>
                <a:gd name="connsiteX0-97" fmla="*/ 0 w 3089430"/>
                <a:gd name="connsiteY0-98" fmla="*/ 2663302 h 2819838"/>
                <a:gd name="connsiteX1-99" fmla="*/ 1544715 w 3089430"/>
                <a:gd name="connsiteY1-100" fmla="*/ 0 h 2819838"/>
                <a:gd name="connsiteX2-101" fmla="*/ 3089430 w 3089430"/>
                <a:gd name="connsiteY2-102" fmla="*/ 2663302 h 2819838"/>
                <a:gd name="connsiteX3-103" fmla="*/ 0 w 3089430"/>
                <a:gd name="connsiteY3-104" fmla="*/ 2663302 h 28198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089430" h="2819838">
                  <a:moveTo>
                    <a:pt x="0" y="2663302"/>
                  </a:moveTo>
                  <a:cubicBezTo>
                    <a:pt x="870011" y="1509206"/>
                    <a:pt x="1136342" y="958789"/>
                    <a:pt x="1544715" y="0"/>
                  </a:cubicBezTo>
                  <a:cubicBezTo>
                    <a:pt x="2024109" y="1189608"/>
                    <a:pt x="2228296" y="1793290"/>
                    <a:pt x="3089430" y="2663302"/>
                  </a:cubicBezTo>
                  <a:cubicBezTo>
                    <a:pt x="2086253" y="2805345"/>
                    <a:pt x="1056443" y="2929632"/>
                    <a:pt x="0" y="266330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72" name="Freeform: Shape 31"/>
          <p:cNvSpPr/>
          <p:nvPr/>
        </p:nvSpPr>
        <p:spPr bwMode="auto">
          <a:xfrm>
            <a:off x="4853387" y="4070078"/>
            <a:ext cx="330375" cy="486484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3" name="Freeform: Shape 32"/>
          <p:cNvSpPr/>
          <p:nvPr/>
        </p:nvSpPr>
        <p:spPr bwMode="auto">
          <a:xfrm>
            <a:off x="6306446" y="4550848"/>
            <a:ext cx="382873" cy="377324"/>
          </a:xfrm>
          <a:custGeom>
            <a:avLst/>
            <a:gdLst/>
            <a:ahLst/>
            <a:cxnLst>
              <a:cxn ang="0">
                <a:pos x="59" y="63"/>
              </a:cxn>
              <a:cxn ang="0">
                <a:pos x="55" y="61"/>
              </a:cxn>
              <a:cxn ang="0">
                <a:pos x="42" y="48"/>
              </a:cxn>
              <a:cxn ang="0">
                <a:pos x="27" y="53"/>
              </a:cxn>
              <a:cxn ang="0">
                <a:pos x="0" y="26"/>
              </a:cxn>
              <a:cxn ang="0">
                <a:pos x="27" y="0"/>
              </a:cxn>
              <a:cxn ang="0">
                <a:pos x="54" y="26"/>
              </a:cxn>
              <a:cxn ang="0">
                <a:pos x="49" y="41"/>
              </a:cxn>
              <a:cxn ang="0">
                <a:pos x="62" y="54"/>
              </a:cxn>
              <a:cxn ang="0">
                <a:pos x="64" y="58"/>
              </a:cxn>
              <a:cxn ang="0">
                <a:pos x="59" y="63"/>
              </a:cxn>
              <a:cxn ang="0">
                <a:pos x="27" y="9"/>
              </a:cxn>
              <a:cxn ang="0">
                <a:pos x="10" y="26"/>
              </a:cxn>
              <a:cxn ang="0">
                <a:pos x="27" y="43"/>
              </a:cxn>
              <a:cxn ang="0">
                <a:pos x="44" y="26"/>
              </a:cxn>
              <a:cxn ang="0">
                <a:pos x="27" y="9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4" name="Freeform: Shape 33"/>
          <p:cNvSpPr/>
          <p:nvPr/>
        </p:nvSpPr>
        <p:spPr bwMode="auto">
          <a:xfrm>
            <a:off x="5129924" y="2848677"/>
            <a:ext cx="410611" cy="410611"/>
          </a:xfrm>
          <a:custGeom>
            <a:avLst/>
            <a:gdLst/>
            <a:ahLst/>
            <a:cxnLst>
              <a:cxn ang="0">
                <a:pos x="64" y="42"/>
              </a:cxn>
              <a:cxn ang="0">
                <a:pos x="63" y="44"/>
              </a:cxn>
              <a:cxn ang="0">
                <a:pos x="33" y="64"/>
              </a:cxn>
              <a:cxn ang="0">
                <a:pos x="32" y="64"/>
              </a:cxn>
              <a:cxn ang="0">
                <a:pos x="30" y="64"/>
              </a:cxn>
              <a:cxn ang="0">
                <a:pos x="1" y="44"/>
              </a:cxn>
              <a:cxn ang="0">
                <a:pos x="0" y="42"/>
              </a:cxn>
              <a:cxn ang="0">
                <a:pos x="0" y="23"/>
              </a:cxn>
              <a:cxn ang="0">
                <a:pos x="1" y="20"/>
              </a:cxn>
              <a:cxn ang="0">
                <a:pos x="30" y="1"/>
              </a:cxn>
              <a:cxn ang="0">
                <a:pos x="32" y="0"/>
              </a:cxn>
              <a:cxn ang="0">
                <a:pos x="33" y="1"/>
              </a:cxn>
              <a:cxn ang="0">
                <a:pos x="63" y="20"/>
              </a:cxn>
              <a:cxn ang="0">
                <a:pos x="64" y="23"/>
              </a:cxn>
              <a:cxn ang="0">
                <a:pos x="64" y="42"/>
              </a:cxn>
              <a:cxn ang="0">
                <a:pos x="12" y="32"/>
              </a:cxn>
              <a:cxn ang="0">
                <a:pos x="5" y="28"/>
              </a:cxn>
              <a:cxn ang="0">
                <a:pos x="5" y="37"/>
              </a:cxn>
              <a:cxn ang="0">
                <a:pos x="12" y="32"/>
              </a:cxn>
              <a:cxn ang="0">
                <a:pos x="29" y="21"/>
              </a:cxn>
              <a:cxn ang="0">
                <a:pos x="29" y="8"/>
              </a:cxn>
              <a:cxn ang="0">
                <a:pos x="7" y="23"/>
              </a:cxn>
              <a:cxn ang="0">
                <a:pos x="17" y="29"/>
              </a:cxn>
              <a:cxn ang="0">
                <a:pos x="29" y="21"/>
              </a:cxn>
              <a:cxn ang="0">
                <a:pos x="29" y="56"/>
              </a:cxn>
              <a:cxn ang="0">
                <a:pos x="29" y="44"/>
              </a:cxn>
              <a:cxn ang="0">
                <a:pos x="17" y="36"/>
              </a:cxn>
              <a:cxn ang="0">
                <a:pos x="7" y="42"/>
              </a:cxn>
              <a:cxn ang="0">
                <a:pos x="29" y="56"/>
              </a:cxn>
              <a:cxn ang="0">
                <a:pos x="41" y="32"/>
              </a:cxn>
              <a:cxn ang="0">
                <a:pos x="32" y="26"/>
              </a:cxn>
              <a:cxn ang="0">
                <a:pos x="22" y="32"/>
              </a:cxn>
              <a:cxn ang="0">
                <a:pos x="32" y="39"/>
              </a:cxn>
              <a:cxn ang="0">
                <a:pos x="41" y="32"/>
              </a:cxn>
              <a:cxn ang="0">
                <a:pos x="56" y="23"/>
              </a:cxn>
              <a:cxn ang="0">
                <a:pos x="35" y="8"/>
              </a:cxn>
              <a:cxn ang="0">
                <a:pos x="35" y="21"/>
              </a:cxn>
              <a:cxn ang="0">
                <a:pos x="46" y="29"/>
              </a:cxn>
              <a:cxn ang="0">
                <a:pos x="56" y="23"/>
              </a:cxn>
              <a:cxn ang="0">
                <a:pos x="56" y="42"/>
              </a:cxn>
              <a:cxn ang="0">
                <a:pos x="46" y="36"/>
              </a:cxn>
              <a:cxn ang="0">
                <a:pos x="35" y="44"/>
              </a:cxn>
              <a:cxn ang="0">
                <a:pos x="35" y="56"/>
              </a:cxn>
              <a:cxn ang="0">
                <a:pos x="56" y="42"/>
              </a:cxn>
              <a:cxn ang="0">
                <a:pos x="58" y="37"/>
              </a:cxn>
              <a:cxn ang="0">
                <a:pos x="58" y="28"/>
              </a:cxn>
              <a:cxn ang="0">
                <a:pos x="51" y="32"/>
              </a:cxn>
              <a:cxn ang="0">
                <a:pos x="58" y="37"/>
              </a:cxn>
            </a:cxnLst>
            <a:rect l="0" t="0" r="r" b="b"/>
            <a:pathLst>
              <a:path w="64" h="64">
                <a:moveTo>
                  <a:pt x="64" y="42"/>
                </a:moveTo>
                <a:cubicBezTo>
                  <a:pt x="64" y="43"/>
                  <a:pt x="63" y="44"/>
                  <a:pt x="63" y="44"/>
                </a:cubicBezTo>
                <a:cubicBezTo>
                  <a:pt x="33" y="64"/>
                  <a:pt x="33" y="64"/>
                  <a:pt x="33" y="64"/>
                </a:cubicBezTo>
                <a:cubicBezTo>
                  <a:pt x="33" y="64"/>
                  <a:pt x="32" y="64"/>
                  <a:pt x="32" y="64"/>
                </a:cubicBezTo>
                <a:cubicBezTo>
                  <a:pt x="31" y="64"/>
                  <a:pt x="31" y="64"/>
                  <a:pt x="30" y="6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3"/>
                  <a:pt x="0" y="4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2" y="0"/>
                  <a:pt x="33" y="1"/>
                  <a:pt x="33" y="1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1"/>
                  <a:pt x="64" y="22"/>
                  <a:pt x="64" y="23"/>
                </a:cubicBezTo>
                <a:lnTo>
                  <a:pt x="64" y="42"/>
                </a:lnTo>
                <a:close/>
                <a:moveTo>
                  <a:pt x="12" y="32"/>
                </a:moveTo>
                <a:cubicBezTo>
                  <a:pt x="5" y="28"/>
                  <a:pt x="5" y="28"/>
                  <a:pt x="5" y="28"/>
                </a:cubicBezTo>
                <a:cubicBezTo>
                  <a:pt x="5" y="37"/>
                  <a:pt x="5" y="37"/>
                  <a:pt x="5" y="37"/>
                </a:cubicBezTo>
                <a:lnTo>
                  <a:pt x="12" y="32"/>
                </a:lnTo>
                <a:close/>
                <a:moveTo>
                  <a:pt x="29" y="21"/>
                </a:moveTo>
                <a:cubicBezTo>
                  <a:pt x="29" y="8"/>
                  <a:pt x="29" y="8"/>
                  <a:pt x="29" y="8"/>
                </a:cubicBezTo>
                <a:cubicBezTo>
                  <a:pt x="7" y="23"/>
                  <a:pt x="7" y="23"/>
                  <a:pt x="7" y="23"/>
                </a:cubicBezTo>
                <a:cubicBezTo>
                  <a:pt x="17" y="29"/>
                  <a:pt x="17" y="29"/>
                  <a:pt x="17" y="29"/>
                </a:cubicBezTo>
                <a:lnTo>
                  <a:pt x="29" y="21"/>
                </a:lnTo>
                <a:close/>
                <a:moveTo>
                  <a:pt x="29" y="56"/>
                </a:moveTo>
                <a:cubicBezTo>
                  <a:pt x="29" y="44"/>
                  <a:pt x="29" y="44"/>
                  <a:pt x="29" y="44"/>
                </a:cubicBezTo>
                <a:cubicBezTo>
                  <a:pt x="17" y="36"/>
                  <a:pt x="17" y="36"/>
                  <a:pt x="17" y="36"/>
                </a:cubicBezTo>
                <a:cubicBezTo>
                  <a:pt x="7" y="42"/>
                  <a:pt x="7" y="42"/>
                  <a:pt x="7" y="42"/>
                </a:cubicBezTo>
                <a:lnTo>
                  <a:pt x="29" y="56"/>
                </a:lnTo>
                <a:close/>
                <a:moveTo>
                  <a:pt x="41" y="32"/>
                </a:moveTo>
                <a:cubicBezTo>
                  <a:pt x="32" y="26"/>
                  <a:pt x="32" y="26"/>
                  <a:pt x="32" y="26"/>
                </a:cubicBezTo>
                <a:cubicBezTo>
                  <a:pt x="22" y="32"/>
                  <a:pt x="22" y="32"/>
                  <a:pt x="22" y="32"/>
                </a:cubicBezTo>
                <a:cubicBezTo>
                  <a:pt x="32" y="39"/>
                  <a:pt x="32" y="39"/>
                  <a:pt x="32" y="39"/>
                </a:cubicBezTo>
                <a:lnTo>
                  <a:pt x="41" y="32"/>
                </a:lnTo>
                <a:close/>
                <a:moveTo>
                  <a:pt x="56" y="23"/>
                </a:moveTo>
                <a:cubicBezTo>
                  <a:pt x="35" y="8"/>
                  <a:pt x="35" y="8"/>
                  <a:pt x="35" y="8"/>
                </a:cubicBezTo>
                <a:cubicBezTo>
                  <a:pt x="35" y="21"/>
                  <a:pt x="35" y="21"/>
                  <a:pt x="35" y="21"/>
                </a:cubicBezTo>
                <a:cubicBezTo>
                  <a:pt x="46" y="29"/>
                  <a:pt x="46" y="29"/>
                  <a:pt x="46" y="29"/>
                </a:cubicBezTo>
                <a:lnTo>
                  <a:pt x="56" y="23"/>
                </a:lnTo>
                <a:close/>
                <a:moveTo>
                  <a:pt x="56" y="42"/>
                </a:moveTo>
                <a:cubicBezTo>
                  <a:pt x="46" y="36"/>
                  <a:pt x="46" y="36"/>
                  <a:pt x="46" y="36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56"/>
                  <a:pt x="35" y="56"/>
                  <a:pt x="35" y="56"/>
                </a:cubicBezTo>
                <a:lnTo>
                  <a:pt x="56" y="42"/>
                </a:lnTo>
                <a:close/>
                <a:moveTo>
                  <a:pt x="58" y="37"/>
                </a:moveTo>
                <a:cubicBezTo>
                  <a:pt x="58" y="28"/>
                  <a:pt x="58" y="28"/>
                  <a:pt x="58" y="28"/>
                </a:cubicBezTo>
                <a:cubicBezTo>
                  <a:pt x="51" y="32"/>
                  <a:pt x="51" y="32"/>
                  <a:pt x="51" y="32"/>
                </a:cubicBezTo>
                <a:lnTo>
                  <a:pt x="58" y="3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5" name="Freeform: Shape 34"/>
          <p:cNvSpPr/>
          <p:nvPr/>
        </p:nvSpPr>
        <p:spPr bwMode="auto">
          <a:xfrm>
            <a:off x="6533251" y="3181683"/>
            <a:ext cx="403471" cy="315759"/>
          </a:xfrm>
          <a:custGeom>
            <a:avLst/>
            <a:gdLst/>
            <a:ahLst/>
            <a:cxnLst>
              <a:cxn ang="0">
                <a:pos x="64" y="48"/>
              </a:cxn>
              <a:cxn ang="0">
                <a:pos x="61" y="50"/>
              </a:cxn>
              <a:cxn ang="0">
                <a:pos x="2" y="50"/>
              </a:cxn>
              <a:cxn ang="0">
                <a:pos x="0" y="48"/>
              </a:cxn>
              <a:cxn ang="0">
                <a:pos x="0" y="43"/>
              </a:cxn>
              <a:cxn ang="0">
                <a:pos x="2" y="41"/>
              </a:cxn>
              <a:cxn ang="0">
                <a:pos x="61" y="41"/>
              </a:cxn>
              <a:cxn ang="0">
                <a:pos x="64" y="43"/>
              </a:cxn>
              <a:cxn ang="0">
                <a:pos x="64" y="48"/>
              </a:cxn>
              <a:cxn ang="0">
                <a:pos x="59" y="20"/>
              </a:cxn>
              <a:cxn ang="0">
                <a:pos x="57" y="23"/>
              </a:cxn>
              <a:cxn ang="0">
                <a:pos x="7" y="23"/>
              </a:cxn>
              <a:cxn ang="0">
                <a:pos x="4" y="20"/>
              </a:cxn>
              <a:cxn ang="0">
                <a:pos x="4" y="16"/>
              </a:cxn>
              <a:cxn ang="0">
                <a:pos x="7" y="13"/>
              </a:cxn>
              <a:cxn ang="0">
                <a:pos x="57" y="13"/>
              </a:cxn>
              <a:cxn ang="0">
                <a:pos x="59" y="16"/>
              </a:cxn>
              <a:cxn ang="0">
                <a:pos x="59" y="20"/>
              </a:cxn>
              <a:cxn ang="0">
                <a:pos x="50" y="34"/>
              </a:cxn>
              <a:cxn ang="0">
                <a:pos x="48" y="36"/>
              </a:cxn>
              <a:cxn ang="0">
                <a:pos x="16" y="36"/>
              </a:cxn>
              <a:cxn ang="0">
                <a:pos x="13" y="34"/>
              </a:cxn>
              <a:cxn ang="0">
                <a:pos x="13" y="29"/>
              </a:cxn>
              <a:cxn ang="0">
                <a:pos x="16" y="27"/>
              </a:cxn>
              <a:cxn ang="0">
                <a:pos x="48" y="27"/>
              </a:cxn>
              <a:cxn ang="0">
                <a:pos x="50" y="29"/>
              </a:cxn>
              <a:cxn ang="0">
                <a:pos x="50" y="34"/>
              </a:cxn>
              <a:cxn ang="0">
                <a:pos x="45" y="7"/>
              </a:cxn>
              <a:cxn ang="0">
                <a:pos x="43" y="9"/>
              </a:cxn>
              <a:cxn ang="0">
                <a:pos x="20" y="9"/>
              </a:cxn>
              <a:cxn ang="0">
                <a:pos x="18" y="7"/>
              </a:cxn>
              <a:cxn ang="0">
                <a:pos x="18" y="2"/>
              </a:cxn>
              <a:cxn ang="0">
                <a:pos x="20" y="0"/>
              </a:cxn>
              <a:cxn ang="0">
                <a:pos x="43" y="0"/>
              </a:cxn>
              <a:cxn ang="0">
                <a:pos x="45" y="2"/>
              </a:cxn>
              <a:cxn ang="0">
                <a:pos x="45" y="7"/>
              </a:cxn>
            </a:cxnLst>
            <a:rect l="0" t="0" r="r" b="b"/>
            <a:pathLst>
              <a:path w="64" h="50">
                <a:moveTo>
                  <a:pt x="64" y="48"/>
                </a:moveTo>
                <a:cubicBezTo>
                  <a:pt x="64" y="49"/>
                  <a:pt x="63" y="50"/>
                  <a:pt x="61" y="50"/>
                </a:cubicBezTo>
                <a:cubicBezTo>
                  <a:pt x="2" y="50"/>
                  <a:pt x="2" y="50"/>
                  <a:pt x="2" y="50"/>
                </a:cubicBezTo>
                <a:cubicBezTo>
                  <a:pt x="1" y="50"/>
                  <a:pt x="0" y="49"/>
                  <a:pt x="0" y="48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2"/>
                  <a:pt x="1" y="41"/>
                  <a:pt x="2" y="41"/>
                </a:cubicBezTo>
                <a:cubicBezTo>
                  <a:pt x="61" y="41"/>
                  <a:pt x="61" y="41"/>
                  <a:pt x="61" y="41"/>
                </a:cubicBezTo>
                <a:cubicBezTo>
                  <a:pt x="63" y="41"/>
                  <a:pt x="64" y="42"/>
                  <a:pt x="64" y="43"/>
                </a:cubicBezTo>
                <a:lnTo>
                  <a:pt x="64" y="48"/>
                </a:lnTo>
                <a:close/>
                <a:moveTo>
                  <a:pt x="59" y="20"/>
                </a:moveTo>
                <a:cubicBezTo>
                  <a:pt x="59" y="22"/>
                  <a:pt x="58" y="23"/>
                  <a:pt x="5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3"/>
                  <a:pt x="4" y="22"/>
                  <a:pt x="4" y="20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4"/>
                  <a:pt x="5" y="13"/>
                  <a:pt x="7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8" y="13"/>
                  <a:pt x="59" y="14"/>
                  <a:pt x="59" y="16"/>
                </a:cubicBezTo>
                <a:lnTo>
                  <a:pt x="59" y="20"/>
                </a:lnTo>
                <a:close/>
                <a:moveTo>
                  <a:pt x="50" y="34"/>
                </a:moveTo>
                <a:cubicBezTo>
                  <a:pt x="50" y="35"/>
                  <a:pt x="49" y="36"/>
                  <a:pt x="48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15" y="36"/>
                  <a:pt x="13" y="35"/>
                  <a:pt x="13" y="34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28"/>
                  <a:pt x="15" y="27"/>
                  <a:pt x="16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9" y="27"/>
                  <a:pt x="50" y="28"/>
                  <a:pt x="50" y="29"/>
                </a:cubicBezTo>
                <a:lnTo>
                  <a:pt x="50" y="34"/>
                </a:lnTo>
                <a:close/>
                <a:moveTo>
                  <a:pt x="45" y="7"/>
                </a:moveTo>
                <a:cubicBezTo>
                  <a:pt x="45" y="8"/>
                  <a:pt x="44" y="9"/>
                  <a:pt x="43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19" y="9"/>
                  <a:pt x="18" y="8"/>
                  <a:pt x="18" y="7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9" y="0"/>
                  <a:pt x="20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5" y="1"/>
                  <a:pt x="45" y="2"/>
                </a:cubicBezTo>
                <a:lnTo>
                  <a:pt x="45" y="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971938" y="2167928"/>
            <a:ext cx="2874509" cy="1187562"/>
            <a:chOff x="7382789" y="3272808"/>
            <a:chExt cx="2874509" cy="1187562"/>
          </a:xfrm>
        </p:grpSpPr>
        <p:sp>
          <p:nvSpPr>
            <p:cNvPr id="83" name="文本框 82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1016755" y="4020682"/>
            <a:ext cx="2874509" cy="1187562"/>
            <a:chOff x="7382789" y="3272808"/>
            <a:chExt cx="2874509" cy="1187562"/>
          </a:xfrm>
        </p:grpSpPr>
        <p:sp>
          <p:nvSpPr>
            <p:cNvPr id="86" name="文本框 85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8345553" y="2167928"/>
            <a:ext cx="2874509" cy="1187562"/>
            <a:chOff x="7382789" y="3272808"/>
            <a:chExt cx="2874509" cy="1187562"/>
          </a:xfrm>
        </p:grpSpPr>
        <p:sp>
          <p:nvSpPr>
            <p:cNvPr id="89" name="文本框 88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8345553" y="4020682"/>
            <a:ext cx="2874509" cy="1187562"/>
            <a:chOff x="7382789" y="3272808"/>
            <a:chExt cx="2874509" cy="1187562"/>
          </a:xfrm>
        </p:grpSpPr>
        <p:sp>
          <p:nvSpPr>
            <p:cNvPr id="92" name="文本框 91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95" name="矩形 94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3827812" y="2206904"/>
            <a:ext cx="4415092" cy="2974931"/>
            <a:chOff x="3827812" y="2206904"/>
            <a:chExt cx="4415092" cy="2974931"/>
          </a:xfrm>
        </p:grpSpPr>
        <p:sp>
          <p:nvSpPr>
            <p:cNvPr id="2" name="Freeform: Shape 4"/>
            <p:cNvSpPr/>
            <p:nvPr/>
          </p:nvSpPr>
          <p:spPr bwMode="auto">
            <a:xfrm>
              <a:off x="6719744" y="3387440"/>
              <a:ext cx="1125265" cy="807289"/>
            </a:xfrm>
            <a:custGeom>
              <a:avLst/>
              <a:gdLst>
                <a:gd name="T0" fmla="*/ 222 w 443"/>
                <a:gd name="T1" fmla="*/ 0 h 318"/>
                <a:gd name="T2" fmla="*/ 115 w 443"/>
                <a:gd name="T3" fmla="*/ 44 h 318"/>
                <a:gd name="T4" fmla="*/ 0 w 443"/>
                <a:gd name="T5" fmla="*/ 159 h 318"/>
                <a:gd name="T6" fmla="*/ 115 w 443"/>
                <a:gd name="T7" fmla="*/ 274 h 318"/>
                <a:gd name="T8" fmla="*/ 222 w 443"/>
                <a:gd name="T9" fmla="*/ 318 h 318"/>
                <a:gd name="T10" fmla="*/ 328 w 443"/>
                <a:gd name="T11" fmla="*/ 274 h 318"/>
                <a:gd name="T12" fmla="*/ 443 w 443"/>
                <a:gd name="T13" fmla="*/ 159 h 318"/>
                <a:gd name="T14" fmla="*/ 328 w 443"/>
                <a:gd name="T15" fmla="*/ 44 h 318"/>
                <a:gd name="T16" fmla="*/ 222 w 443"/>
                <a:gd name="T17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3" h="318">
                  <a:moveTo>
                    <a:pt x="222" y="0"/>
                  </a:moveTo>
                  <a:cubicBezTo>
                    <a:pt x="183" y="0"/>
                    <a:pt x="144" y="14"/>
                    <a:pt x="115" y="44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115" y="274"/>
                    <a:pt x="115" y="274"/>
                    <a:pt x="115" y="274"/>
                  </a:cubicBezTo>
                  <a:cubicBezTo>
                    <a:pt x="144" y="304"/>
                    <a:pt x="183" y="318"/>
                    <a:pt x="222" y="318"/>
                  </a:cubicBezTo>
                  <a:cubicBezTo>
                    <a:pt x="260" y="318"/>
                    <a:pt x="299" y="304"/>
                    <a:pt x="328" y="274"/>
                  </a:cubicBezTo>
                  <a:cubicBezTo>
                    <a:pt x="443" y="159"/>
                    <a:pt x="443" y="159"/>
                    <a:pt x="443" y="159"/>
                  </a:cubicBezTo>
                  <a:cubicBezTo>
                    <a:pt x="328" y="44"/>
                    <a:pt x="328" y="44"/>
                    <a:pt x="328" y="44"/>
                  </a:cubicBezTo>
                  <a:cubicBezTo>
                    <a:pt x="299" y="14"/>
                    <a:pt x="260" y="0"/>
                    <a:pt x="222" y="0"/>
                  </a:cubicBezTo>
                </a:path>
              </a:pathLst>
            </a:custGeom>
            <a:solidFill>
              <a:srgbClr val="C9E0F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" name="Freeform: Shape 5"/>
            <p:cNvSpPr/>
            <p:nvPr/>
          </p:nvSpPr>
          <p:spPr bwMode="auto">
            <a:xfrm>
              <a:off x="4223790" y="3387440"/>
              <a:ext cx="1128352" cy="807289"/>
            </a:xfrm>
            <a:custGeom>
              <a:avLst/>
              <a:gdLst>
                <a:gd name="T0" fmla="*/ 222 w 444"/>
                <a:gd name="T1" fmla="*/ 0 h 318"/>
                <a:gd name="T2" fmla="*/ 116 w 444"/>
                <a:gd name="T3" fmla="*/ 44 h 318"/>
                <a:gd name="T4" fmla="*/ 0 w 444"/>
                <a:gd name="T5" fmla="*/ 159 h 318"/>
                <a:gd name="T6" fmla="*/ 116 w 444"/>
                <a:gd name="T7" fmla="*/ 274 h 318"/>
                <a:gd name="T8" fmla="*/ 222 w 444"/>
                <a:gd name="T9" fmla="*/ 318 h 318"/>
                <a:gd name="T10" fmla="*/ 329 w 444"/>
                <a:gd name="T11" fmla="*/ 274 h 318"/>
                <a:gd name="T12" fmla="*/ 444 w 444"/>
                <a:gd name="T13" fmla="*/ 159 h 318"/>
                <a:gd name="T14" fmla="*/ 329 w 444"/>
                <a:gd name="T15" fmla="*/ 44 h 318"/>
                <a:gd name="T16" fmla="*/ 222 w 444"/>
                <a:gd name="T17" fmla="*/ 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4" h="318">
                  <a:moveTo>
                    <a:pt x="222" y="0"/>
                  </a:moveTo>
                  <a:cubicBezTo>
                    <a:pt x="184" y="0"/>
                    <a:pt x="145" y="14"/>
                    <a:pt x="116" y="44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116" y="274"/>
                    <a:pt x="116" y="274"/>
                    <a:pt x="116" y="274"/>
                  </a:cubicBezTo>
                  <a:cubicBezTo>
                    <a:pt x="145" y="304"/>
                    <a:pt x="184" y="318"/>
                    <a:pt x="222" y="318"/>
                  </a:cubicBezTo>
                  <a:cubicBezTo>
                    <a:pt x="261" y="318"/>
                    <a:pt x="299" y="304"/>
                    <a:pt x="329" y="274"/>
                  </a:cubicBezTo>
                  <a:cubicBezTo>
                    <a:pt x="444" y="159"/>
                    <a:pt x="444" y="159"/>
                    <a:pt x="444" y="159"/>
                  </a:cubicBezTo>
                  <a:cubicBezTo>
                    <a:pt x="329" y="44"/>
                    <a:pt x="329" y="44"/>
                    <a:pt x="329" y="44"/>
                  </a:cubicBezTo>
                  <a:cubicBezTo>
                    <a:pt x="299" y="14"/>
                    <a:pt x="261" y="0"/>
                    <a:pt x="222" y="0"/>
                  </a:cubicBezTo>
                </a:path>
              </a:pathLst>
            </a:custGeom>
            <a:solidFill>
              <a:srgbClr val="C9E0F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" name="Freeform: Shape 6"/>
            <p:cNvSpPr/>
            <p:nvPr/>
          </p:nvSpPr>
          <p:spPr bwMode="auto">
            <a:xfrm>
              <a:off x="4757863" y="2507602"/>
              <a:ext cx="802657" cy="793397"/>
            </a:xfrm>
            <a:custGeom>
              <a:avLst/>
              <a:gdLst>
                <a:gd name="T0" fmla="*/ 162 w 316"/>
                <a:gd name="T1" fmla="*/ 0 h 312"/>
                <a:gd name="T2" fmla="*/ 0 w 316"/>
                <a:gd name="T3" fmla="*/ 0 h 312"/>
                <a:gd name="T4" fmla="*/ 0 w 316"/>
                <a:gd name="T5" fmla="*/ 164 h 312"/>
                <a:gd name="T6" fmla="*/ 150 w 316"/>
                <a:gd name="T7" fmla="*/ 312 h 312"/>
                <a:gd name="T8" fmla="*/ 316 w 316"/>
                <a:gd name="T9" fmla="*/ 312 h 312"/>
                <a:gd name="T10" fmla="*/ 316 w 316"/>
                <a:gd name="T11" fmla="*/ 152 h 312"/>
                <a:gd name="T12" fmla="*/ 162 w 316"/>
                <a:gd name="T13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6" h="312">
                  <a:moveTo>
                    <a:pt x="16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247"/>
                    <a:pt x="67" y="312"/>
                    <a:pt x="150" y="312"/>
                  </a:cubicBezTo>
                  <a:cubicBezTo>
                    <a:pt x="316" y="312"/>
                    <a:pt x="316" y="312"/>
                    <a:pt x="316" y="312"/>
                  </a:cubicBezTo>
                  <a:cubicBezTo>
                    <a:pt x="316" y="152"/>
                    <a:pt x="316" y="152"/>
                    <a:pt x="316" y="152"/>
                  </a:cubicBezTo>
                  <a:cubicBezTo>
                    <a:pt x="316" y="68"/>
                    <a:pt x="245" y="0"/>
                    <a:pt x="162" y="0"/>
                  </a:cubicBezTo>
                </a:path>
              </a:pathLst>
            </a:custGeom>
            <a:solidFill>
              <a:srgbClr val="9BBDD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" name="Freeform: Shape 7"/>
            <p:cNvSpPr/>
            <p:nvPr/>
          </p:nvSpPr>
          <p:spPr bwMode="auto">
            <a:xfrm>
              <a:off x="6514447" y="4276535"/>
              <a:ext cx="791853" cy="793397"/>
            </a:xfrm>
            <a:custGeom>
              <a:avLst/>
              <a:gdLst>
                <a:gd name="T0" fmla="*/ 165 w 312"/>
                <a:gd name="T1" fmla="*/ 0 h 312"/>
                <a:gd name="T2" fmla="*/ 0 w 312"/>
                <a:gd name="T3" fmla="*/ 0 h 312"/>
                <a:gd name="T4" fmla="*/ 0 w 312"/>
                <a:gd name="T5" fmla="*/ 162 h 312"/>
                <a:gd name="T6" fmla="*/ 153 w 312"/>
                <a:gd name="T7" fmla="*/ 312 h 312"/>
                <a:gd name="T8" fmla="*/ 312 w 312"/>
                <a:gd name="T9" fmla="*/ 312 h 312"/>
                <a:gd name="T10" fmla="*/ 312 w 312"/>
                <a:gd name="T11" fmla="*/ 150 h 312"/>
                <a:gd name="T12" fmla="*/ 165 w 312"/>
                <a:gd name="T13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312">
                  <a:moveTo>
                    <a:pt x="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246"/>
                    <a:pt x="69" y="312"/>
                    <a:pt x="153" y="312"/>
                  </a:cubicBezTo>
                  <a:cubicBezTo>
                    <a:pt x="312" y="312"/>
                    <a:pt x="312" y="312"/>
                    <a:pt x="312" y="312"/>
                  </a:cubicBezTo>
                  <a:cubicBezTo>
                    <a:pt x="312" y="150"/>
                    <a:pt x="312" y="150"/>
                    <a:pt x="312" y="150"/>
                  </a:cubicBezTo>
                  <a:cubicBezTo>
                    <a:pt x="312" y="67"/>
                    <a:pt x="248" y="0"/>
                    <a:pt x="165" y="0"/>
                  </a:cubicBezTo>
                </a:path>
              </a:pathLst>
            </a:custGeom>
            <a:solidFill>
              <a:srgbClr val="9BBDD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" name="Freeform: Shape 8"/>
            <p:cNvSpPr/>
            <p:nvPr/>
          </p:nvSpPr>
          <p:spPr bwMode="auto">
            <a:xfrm>
              <a:off x="6514447" y="2507602"/>
              <a:ext cx="791853" cy="793397"/>
            </a:xfrm>
            <a:custGeom>
              <a:avLst/>
              <a:gdLst>
                <a:gd name="T0" fmla="*/ 312 w 312"/>
                <a:gd name="T1" fmla="*/ 0 h 312"/>
                <a:gd name="T2" fmla="*/ 153 w 312"/>
                <a:gd name="T3" fmla="*/ 0 h 312"/>
                <a:gd name="T4" fmla="*/ 0 w 312"/>
                <a:gd name="T5" fmla="*/ 152 h 312"/>
                <a:gd name="T6" fmla="*/ 0 w 312"/>
                <a:gd name="T7" fmla="*/ 312 h 312"/>
                <a:gd name="T8" fmla="*/ 165 w 312"/>
                <a:gd name="T9" fmla="*/ 312 h 312"/>
                <a:gd name="T10" fmla="*/ 312 w 312"/>
                <a:gd name="T11" fmla="*/ 164 h 312"/>
                <a:gd name="T12" fmla="*/ 312 w 312"/>
                <a:gd name="T13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2" h="312">
                  <a:moveTo>
                    <a:pt x="312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69" y="0"/>
                    <a:pt x="0" y="68"/>
                    <a:pt x="0" y="152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165" y="312"/>
                    <a:pt x="165" y="312"/>
                    <a:pt x="165" y="312"/>
                  </a:cubicBezTo>
                  <a:cubicBezTo>
                    <a:pt x="248" y="312"/>
                    <a:pt x="312" y="247"/>
                    <a:pt x="312" y="164"/>
                  </a:cubicBezTo>
                  <a:cubicBezTo>
                    <a:pt x="312" y="0"/>
                    <a:pt x="312" y="0"/>
                    <a:pt x="312" y="0"/>
                  </a:cubicBezTo>
                </a:path>
              </a:pathLst>
            </a:custGeom>
            <a:solidFill>
              <a:srgbClr val="9BBDD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" name="Freeform: Shape 9"/>
            <p:cNvSpPr/>
            <p:nvPr/>
          </p:nvSpPr>
          <p:spPr bwMode="auto">
            <a:xfrm>
              <a:off x="4757863" y="4276535"/>
              <a:ext cx="802657" cy="793397"/>
            </a:xfrm>
            <a:custGeom>
              <a:avLst/>
              <a:gdLst>
                <a:gd name="T0" fmla="*/ 316 w 316"/>
                <a:gd name="T1" fmla="*/ 0 h 312"/>
                <a:gd name="T2" fmla="*/ 150 w 316"/>
                <a:gd name="T3" fmla="*/ 0 h 312"/>
                <a:gd name="T4" fmla="*/ 0 w 316"/>
                <a:gd name="T5" fmla="*/ 150 h 312"/>
                <a:gd name="T6" fmla="*/ 0 w 316"/>
                <a:gd name="T7" fmla="*/ 312 h 312"/>
                <a:gd name="T8" fmla="*/ 162 w 316"/>
                <a:gd name="T9" fmla="*/ 312 h 312"/>
                <a:gd name="T10" fmla="*/ 316 w 316"/>
                <a:gd name="T11" fmla="*/ 162 h 312"/>
                <a:gd name="T12" fmla="*/ 316 w 316"/>
                <a:gd name="T13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6" h="312">
                  <a:moveTo>
                    <a:pt x="316" y="0"/>
                  </a:moveTo>
                  <a:cubicBezTo>
                    <a:pt x="150" y="0"/>
                    <a:pt x="150" y="0"/>
                    <a:pt x="150" y="0"/>
                  </a:cubicBezTo>
                  <a:cubicBezTo>
                    <a:pt x="67" y="0"/>
                    <a:pt x="0" y="67"/>
                    <a:pt x="0" y="150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162" y="312"/>
                    <a:pt x="162" y="312"/>
                    <a:pt x="162" y="312"/>
                  </a:cubicBezTo>
                  <a:cubicBezTo>
                    <a:pt x="245" y="312"/>
                    <a:pt x="316" y="246"/>
                    <a:pt x="316" y="162"/>
                  </a:cubicBezTo>
                  <a:cubicBezTo>
                    <a:pt x="316" y="0"/>
                    <a:pt x="316" y="0"/>
                    <a:pt x="316" y="0"/>
                  </a:cubicBezTo>
                </a:path>
              </a:pathLst>
            </a:custGeom>
            <a:solidFill>
              <a:srgbClr val="9BBDD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8" name="Group 24"/>
            <p:cNvGrpSpPr/>
            <p:nvPr/>
          </p:nvGrpSpPr>
          <p:grpSpPr>
            <a:xfrm>
              <a:off x="5423143" y="3179055"/>
              <a:ext cx="1225597" cy="1773561"/>
              <a:chOff x="4061109" y="2382841"/>
              <a:chExt cx="1010694" cy="1462576"/>
            </a:xfrm>
            <a:solidFill>
              <a:srgbClr val="9BBDD8"/>
            </a:solidFill>
          </p:grpSpPr>
          <p:sp>
            <p:nvSpPr>
              <p:cNvPr id="9" name="Freeform: Shape 10"/>
              <p:cNvSpPr/>
              <p:nvPr/>
            </p:nvSpPr>
            <p:spPr bwMode="auto">
              <a:xfrm>
                <a:off x="4414979" y="3615019"/>
                <a:ext cx="302954" cy="52190"/>
              </a:xfrm>
              <a:custGeom>
                <a:avLst/>
                <a:gdLst>
                  <a:gd name="T0" fmla="*/ 145 w 145"/>
                  <a:gd name="T1" fmla="*/ 12 h 25"/>
                  <a:gd name="T2" fmla="*/ 129 w 145"/>
                  <a:gd name="T3" fmla="*/ 25 h 25"/>
                  <a:gd name="T4" fmla="*/ 16 w 145"/>
                  <a:gd name="T5" fmla="*/ 25 h 25"/>
                  <a:gd name="T6" fmla="*/ 0 w 145"/>
                  <a:gd name="T7" fmla="*/ 12 h 25"/>
                  <a:gd name="T8" fmla="*/ 16 w 145"/>
                  <a:gd name="T9" fmla="*/ 0 h 25"/>
                  <a:gd name="T10" fmla="*/ 129 w 145"/>
                  <a:gd name="T11" fmla="*/ 0 h 25"/>
                  <a:gd name="T12" fmla="*/ 145 w 145"/>
                  <a:gd name="T13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" h="25">
                    <a:moveTo>
                      <a:pt x="145" y="12"/>
                    </a:moveTo>
                    <a:cubicBezTo>
                      <a:pt x="145" y="19"/>
                      <a:pt x="138" y="25"/>
                      <a:pt x="129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7" y="25"/>
                      <a:pt x="0" y="19"/>
                      <a:pt x="0" y="12"/>
                    </a:cubicBezTo>
                    <a:cubicBezTo>
                      <a:pt x="0" y="6"/>
                      <a:pt x="7" y="0"/>
                      <a:pt x="16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8" y="0"/>
                      <a:pt x="145" y="6"/>
                      <a:pt x="145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0" name="Freeform: Shape 11"/>
              <p:cNvSpPr/>
              <p:nvPr/>
            </p:nvSpPr>
            <p:spPr bwMode="auto">
              <a:xfrm>
                <a:off x="4414979" y="3673573"/>
                <a:ext cx="302954" cy="52190"/>
              </a:xfrm>
              <a:custGeom>
                <a:avLst/>
                <a:gdLst>
                  <a:gd name="T0" fmla="*/ 145 w 145"/>
                  <a:gd name="T1" fmla="*/ 13 h 25"/>
                  <a:gd name="T2" fmla="*/ 129 w 145"/>
                  <a:gd name="T3" fmla="*/ 25 h 25"/>
                  <a:gd name="T4" fmla="*/ 16 w 145"/>
                  <a:gd name="T5" fmla="*/ 25 h 25"/>
                  <a:gd name="T6" fmla="*/ 0 w 145"/>
                  <a:gd name="T7" fmla="*/ 13 h 25"/>
                  <a:gd name="T8" fmla="*/ 16 w 145"/>
                  <a:gd name="T9" fmla="*/ 0 h 25"/>
                  <a:gd name="T10" fmla="*/ 129 w 145"/>
                  <a:gd name="T11" fmla="*/ 0 h 25"/>
                  <a:gd name="T12" fmla="*/ 145 w 145"/>
                  <a:gd name="T13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" h="25">
                    <a:moveTo>
                      <a:pt x="145" y="13"/>
                    </a:moveTo>
                    <a:cubicBezTo>
                      <a:pt x="145" y="20"/>
                      <a:pt x="138" y="25"/>
                      <a:pt x="129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7" y="25"/>
                      <a:pt x="0" y="20"/>
                      <a:pt x="0" y="13"/>
                    </a:cubicBezTo>
                    <a:cubicBezTo>
                      <a:pt x="0" y="6"/>
                      <a:pt x="7" y="0"/>
                      <a:pt x="16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8" y="0"/>
                      <a:pt x="145" y="6"/>
                      <a:pt x="14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" name="Freeform: Shape 12"/>
              <p:cNvSpPr/>
              <p:nvPr/>
            </p:nvSpPr>
            <p:spPr bwMode="auto">
              <a:xfrm>
                <a:off x="4414979" y="3734673"/>
                <a:ext cx="302954" cy="52190"/>
              </a:xfrm>
              <a:custGeom>
                <a:avLst/>
                <a:gdLst>
                  <a:gd name="T0" fmla="*/ 145 w 145"/>
                  <a:gd name="T1" fmla="*/ 12 h 25"/>
                  <a:gd name="T2" fmla="*/ 129 w 145"/>
                  <a:gd name="T3" fmla="*/ 25 h 25"/>
                  <a:gd name="T4" fmla="*/ 16 w 145"/>
                  <a:gd name="T5" fmla="*/ 25 h 25"/>
                  <a:gd name="T6" fmla="*/ 0 w 145"/>
                  <a:gd name="T7" fmla="*/ 12 h 25"/>
                  <a:gd name="T8" fmla="*/ 16 w 145"/>
                  <a:gd name="T9" fmla="*/ 0 h 25"/>
                  <a:gd name="T10" fmla="*/ 129 w 145"/>
                  <a:gd name="T11" fmla="*/ 0 h 25"/>
                  <a:gd name="T12" fmla="*/ 145 w 145"/>
                  <a:gd name="T13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" h="25">
                    <a:moveTo>
                      <a:pt x="145" y="12"/>
                    </a:moveTo>
                    <a:cubicBezTo>
                      <a:pt x="145" y="19"/>
                      <a:pt x="138" y="25"/>
                      <a:pt x="129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7" y="25"/>
                      <a:pt x="0" y="19"/>
                      <a:pt x="0" y="12"/>
                    </a:cubicBezTo>
                    <a:cubicBezTo>
                      <a:pt x="0" y="5"/>
                      <a:pt x="7" y="0"/>
                      <a:pt x="16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8" y="0"/>
                      <a:pt x="145" y="5"/>
                      <a:pt x="145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" name="Freeform: Shape 13"/>
              <p:cNvSpPr/>
              <p:nvPr/>
            </p:nvSpPr>
            <p:spPr bwMode="auto">
              <a:xfrm>
                <a:off x="4479897" y="3793227"/>
                <a:ext cx="171844" cy="52190"/>
              </a:xfrm>
              <a:custGeom>
                <a:avLst/>
                <a:gdLst>
                  <a:gd name="T0" fmla="*/ 82 w 82"/>
                  <a:gd name="T1" fmla="*/ 0 h 25"/>
                  <a:gd name="T2" fmla="*/ 41 w 82"/>
                  <a:gd name="T3" fmla="*/ 25 h 25"/>
                  <a:gd name="T4" fmla="*/ 0 w 82"/>
                  <a:gd name="T5" fmla="*/ 0 h 25"/>
                  <a:gd name="T6" fmla="*/ 82 w 82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25">
                    <a:moveTo>
                      <a:pt x="82" y="0"/>
                    </a:moveTo>
                    <a:cubicBezTo>
                      <a:pt x="82" y="14"/>
                      <a:pt x="64" y="25"/>
                      <a:pt x="41" y="25"/>
                    </a:cubicBezTo>
                    <a:cubicBezTo>
                      <a:pt x="18" y="25"/>
                      <a:pt x="0" y="14"/>
                      <a:pt x="0" y="0"/>
                    </a:cubicBezTo>
                    <a:lnTo>
                      <a:pt x="8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" name="Freeform: Shape 14"/>
              <p:cNvSpPr/>
              <p:nvPr/>
            </p:nvSpPr>
            <p:spPr bwMode="auto">
              <a:xfrm>
                <a:off x="4061109" y="2382841"/>
                <a:ext cx="1010694" cy="1215633"/>
              </a:xfrm>
              <a:custGeom>
                <a:avLst/>
                <a:gdLst>
                  <a:gd name="T0" fmla="*/ 241 w 483"/>
                  <a:gd name="T1" fmla="*/ 0 h 580"/>
                  <a:gd name="T2" fmla="*/ 0 w 483"/>
                  <a:gd name="T3" fmla="*/ 241 h 580"/>
                  <a:gd name="T4" fmla="*/ 62 w 483"/>
                  <a:gd name="T5" fmla="*/ 402 h 580"/>
                  <a:gd name="T6" fmla="*/ 62 w 483"/>
                  <a:gd name="T7" fmla="*/ 402 h 580"/>
                  <a:gd name="T8" fmla="*/ 63 w 483"/>
                  <a:gd name="T9" fmla="*/ 403 h 580"/>
                  <a:gd name="T10" fmla="*/ 73 w 483"/>
                  <a:gd name="T11" fmla="*/ 414 h 580"/>
                  <a:gd name="T12" fmla="*/ 129 w 483"/>
                  <a:gd name="T13" fmla="*/ 483 h 580"/>
                  <a:gd name="T14" fmla="*/ 199 w 483"/>
                  <a:gd name="T15" fmla="*/ 580 h 580"/>
                  <a:gd name="T16" fmla="*/ 235 w 483"/>
                  <a:gd name="T17" fmla="*/ 580 h 580"/>
                  <a:gd name="T18" fmla="*/ 247 w 483"/>
                  <a:gd name="T19" fmla="*/ 580 h 580"/>
                  <a:gd name="T20" fmla="*/ 284 w 483"/>
                  <a:gd name="T21" fmla="*/ 580 h 580"/>
                  <a:gd name="T22" fmla="*/ 353 w 483"/>
                  <a:gd name="T23" fmla="*/ 483 h 580"/>
                  <a:gd name="T24" fmla="*/ 407 w 483"/>
                  <a:gd name="T25" fmla="*/ 416 h 580"/>
                  <a:gd name="T26" fmla="*/ 483 w 483"/>
                  <a:gd name="T27" fmla="*/ 241 h 580"/>
                  <a:gd name="T28" fmla="*/ 241 w 483"/>
                  <a:gd name="T29" fmla="*/ 0 h 580"/>
                  <a:gd name="T30" fmla="*/ 331 w 483"/>
                  <a:gd name="T31" fmla="*/ 349 h 580"/>
                  <a:gd name="T32" fmla="*/ 302 w 483"/>
                  <a:gd name="T33" fmla="*/ 388 h 580"/>
                  <a:gd name="T34" fmla="*/ 264 w 483"/>
                  <a:gd name="T35" fmla="*/ 443 h 580"/>
                  <a:gd name="T36" fmla="*/ 245 w 483"/>
                  <a:gd name="T37" fmla="*/ 443 h 580"/>
                  <a:gd name="T38" fmla="*/ 238 w 483"/>
                  <a:gd name="T39" fmla="*/ 443 h 580"/>
                  <a:gd name="T40" fmla="*/ 218 w 483"/>
                  <a:gd name="T41" fmla="*/ 443 h 580"/>
                  <a:gd name="T42" fmla="*/ 181 w 483"/>
                  <a:gd name="T43" fmla="*/ 388 h 580"/>
                  <a:gd name="T44" fmla="*/ 150 w 483"/>
                  <a:gd name="T45" fmla="*/ 348 h 580"/>
                  <a:gd name="T46" fmla="*/ 145 w 483"/>
                  <a:gd name="T47" fmla="*/ 341 h 580"/>
                  <a:gd name="T48" fmla="*/ 144 w 483"/>
                  <a:gd name="T49" fmla="*/ 341 h 580"/>
                  <a:gd name="T50" fmla="*/ 144 w 483"/>
                  <a:gd name="T51" fmla="*/ 341 h 580"/>
                  <a:gd name="T52" fmla="*/ 111 w 483"/>
                  <a:gd name="T53" fmla="*/ 248 h 580"/>
                  <a:gd name="T54" fmla="*/ 241 w 483"/>
                  <a:gd name="T55" fmla="*/ 109 h 580"/>
                  <a:gd name="T56" fmla="*/ 372 w 483"/>
                  <a:gd name="T57" fmla="*/ 248 h 580"/>
                  <a:gd name="T58" fmla="*/ 331 w 483"/>
                  <a:gd name="T59" fmla="*/ 349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83" h="580">
                    <a:moveTo>
                      <a:pt x="241" y="0"/>
                    </a:moveTo>
                    <a:cubicBezTo>
                      <a:pt x="108" y="0"/>
                      <a:pt x="0" y="108"/>
                      <a:pt x="0" y="241"/>
                    </a:cubicBezTo>
                    <a:cubicBezTo>
                      <a:pt x="0" y="303"/>
                      <a:pt x="23" y="359"/>
                      <a:pt x="62" y="402"/>
                    </a:cubicBezTo>
                    <a:cubicBezTo>
                      <a:pt x="62" y="402"/>
                      <a:pt x="62" y="402"/>
                      <a:pt x="62" y="402"/>
                    </a:cubicBezTo>
                    <a:cubicBezTo>
                      <a:pt x="62" y="402"/>
                      <a:pt x="62" y="402"/>
                      <a:pt x="63" y="403"/>
                    </a:cubicBezTo>
                    <a:cubicBezTo>
                      <a:pt x="66" y="407"/>
                      <a:pt x="70" y="410"/>
                      <a:pt x="73" y="414"/>
                    </a:cubicBezTo>
                    <a:cubicBezTo>
                      <a:pt x="88" y="429"/>
                      <a:pt x="112" y="457"/>
                      <a:pt x="129" y="483"/>
                    </a:cubicBezTo>
                    <a:cubicBezTo>
                      <a:pt x="154" y="523"/>
                      <a:pt x="141" y="580"/>
                      <a:pt x="199" y="580"/>
                    </a:cubicBezTo>
                    <a:cubicBezTo>
                      <a:pt x="235" y="580"/>
                      <a:pt x="235" y="580"/>
                      <a:pt x="235" y="580"/>
                    </a:cubicBezTo>
                    <a:cubicBezTo>
                      <a:pt x="247" y="580"/>
                      <a:pt x="247" y="580"/>
                      <a:pt x="247" y="580"/>
                    </a:cubicBezTo>
                    <a:cubicBezTo>
                      <a:pt x="284" y="580"/>
                      <a:pt x="284" y="580"/>
                      <a:pt x="284" y="580"/>
                    </a:cubicBezTo>
                    <a:cubicBezTo>
                      <a:pt x="341" y="580"/>
                      <a:pt x="329" y="523"/>
                      <a:pt x="353" y="483"/>
                    </a:cubicBezTo>
                    <a:cubicBezTo>
                      <a:pt x="369" y="458"/>
                      <a:pt x="393" y="431"/>
                      <a:pt x="407" y="416"/>
                    </a:cubicBezTo>
                    <a:cubicBezTo>
                      <a:pt x="454" y="372"/>
                      <a:pt x="483" y="310"/>
                      <a:pt x="483" y="241"/>
                    </a:cubicBezTo>
                    <a:cubicBezTo>
                      <a:pt x="483" y="108"/>
                      <a:pt x="375" y="0"/>
                      <a:pt x="241" y="0"/>
                    </a:cubicBezTo>
                    <a:close/>
                    <a:moveTo>
                      <a:pt x="331" y="349"/>
                    </a:moveTo>
                    <a:cubicBezTo>
                      <a:pt x="323" y="358"/>
                      <a:pt x="311" y="373"/>
                      <a:pt x="302" y="388"/>
                    </a:cubicBezTo>
                    <a:cubicBezTo>
                      <a:pt x="289" y="411"/>
                      <a:pt x="295" y="443"/>
                      <a:pt x="264" y="443"/>
                    </a:cubicBezTo>
                    <a:cubicBezTo>
                      <a:pt x="245" y="443"/>
                      <a:pt x="245" y="443"/>
                      <a:pt x="245" y="443"/>
                    </a:cubicBezTo>
                    <a:cubicBezTo>
                      <a:pt x="238" y="443"/>
                      <a:pt x="238" y="443"/>
                      <a:pt x="238" y="443"/>
                    </a:cubicBezTo>
                    <a:cubicBezTo>
                      <a:pt x="218" y="443"/>
                      <a:pt x="218" y="443"/>
                      <a:pt x="218" y="443"/>
                    </a:cubicBezTo>
                    <a:cubicBezTo>
                      <a:pt x="187" y="443"/>
                      <a:pt x="194" y="411"/>
                      <a:pt x="181" y="388"/>
                    </a:cubicBezTo>
                    <a:cubicBezTo>
                      <a:pt x="172" y="372"/>
                      <a:pt x="158" y="356"/>
                      <a:pt x="150" y="348"/>
                    </a:cubicBezTo>
                    <a:cubicBezTo>
                      <a:pt x="148" y="345"/>
                      <a:pt x="146" y="343"/>
                      <a:pt x="145" y="341"/>
                    </a:cubicBezTo>
                    <a:cubicBezTo>
                      <a:pt x="144" y="341"/>
                      <a:pt x="144" y="341"/>
                      <a:pt x="144" y="341"/>
                    </a:cubicBezTo>
                    <a:cubicBezTo>
                      <a:pt x="144" y="341"/>
                      <a:pt x="144" y="341"/>
                      <a:pt x="144" y="341"/>
                    </a:cubicBezTo>
                    <a:cubicBezTo>
                      <a:pt x="123" y="316"/>
                      <a:pt x="111" y="284"/>
                      <a:pt x="111" y="248"/>
                    </a:cubicBezTo>
                    <a:cubicBezTo>
                      <a:pt x="111" y="171"/>
                      <a:pt x="169" y="109"/>
                      <a:pt x="241" y="109"/>
                    </a:cubicBezTo>
                    <a:cubicBezTo>
                      <a:pt x="314" y="109"/>
                      <a:pt x="372" y="171"/>
                      <a:pt x="372" y="248"/>
                    </a:cubicBezTo>
                    <a:cubicBezTo>
                      <a:pt x="372" y="288"/>
                      <a:pt x="356" y="323"/>
                      <a:pt x="331" y="3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14" name="Oval 15"/>
            <p:cNvSpPr/>
            <p:nvPr/>
          </p:nvSpPr>
          <p:spPr bwMode="auto">
            <a:xfrm rot="18900000">
              <a:off x="5690798" y="2206904"/>
              <a:ext cx="719866" cy="721270"/>
            </a:xfrm>
            <a:prstGeom prst="ellipse">
              <a:avLst/>
            </a:prstGeom>
            <a:solidFill>
              <a:srgbClr val="C9E0F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Freeform: Shape 16"/>
            <p:cNvSpPr/>
            <p:nvPr/>
          </p:nvSpPr>
          <p:spPr bwMode="auto">
            <a:xfrm>
              <a:off x="6740857" y="4482113"/>
              <a:ext cx="377366" cy="325410"/>
            </a:xfrm>
            <a:custGeom>
              <a:avLst/>
              <a:gdLst>
                <a:gd name="T0" fmla="*/ 219075 w 64"/>
                <a:gd name="T1" fmla="*/ 96174 h 55"/>
                <a:gd name="T2" fmla="*/ 0 w 64"/>
                <a:gd name="T3" fmla="*/ 96174 h 55"/>
                <a:gd name="T4" fmla="*/ 0 w 64"/>
                <a:gd name="T5" fmla="*/ 51522 h 55"/>
                <a:gd name="T6" fmla="*/ 17115 w 64"/>
                <a:gd name="T7" fmla="*/ 30913 h 55"/>
                <a:gd name="T8" fmla="*/ 61615 w 64"/>
                <a:gd name="T9" fmla="*/ 30913 h 55"/>
                <a:gd name="T10" fmla="*/ 61615 w 64"/>
                <a:gd name="T11" fmla="*/ 10304 h 55"/>
                <a:gd name="T12" fmla="*/ 71884 w 64"/>
                <a:gd name="T13" fmla="*/ 0 h 55"/>
                <a:gd name="T14" fmla="*/ 143768 w 64"/>
                <a:gd name="T15" fmla="*/ 0 h 55"/>
                <a:gd name="T16" fmla="*/ 154037 w 64"/>
                <a:gd name="T17" fmla="*/ 10304 h 55"/>
                <a:gd name="T18" fmla="*/ 154037 w 64"/>
                <a:gd name="T19" fmla="*/ 30913 h 55"/>
                <a:gd name="T20" fmla="*/ 198537 w 64"/>
                <a:gd name="T21" fmla="*/ 30913 h 55"/>
                <a:gd name="T22" fmla="*/ 219075 w 64"/>
                <a:gd name="T23" fmla="*/ 51522 h 55"/>
                <a:gd name="T24" fmla="*/ 219075 w 64"/>
                <a:gd name="T25" fmla="*/ 96174 h 55"/>
                <a:gd name="T26" fmla="*/ 219075 w 64"/>
                <a:gd name="T27" fmla="*/ 168304 h 55"/>
                <a:gd name="T28" fmla="*/ 198537 w 64"/>
                <a:gd name="T29" fmla="*/ 188913 h 55"/>
                <a:gd name="T30" fmla="*/ 17115 w 64"/>
                <a:gd name="T31" fmla="*/ 188913 h 55"/>
                <a:gd name="T32" fmla="*/ 0 w 64"/>
                <a:gd name="T33" fmla="*/ 168304 h 55"/>
                <a:gd name="T34" fmla="*/ 0 w 64"/>
                <a:gd name="T35" fmla="*/ 109913 h 55"/>
                <a:gd name="T36" fmla="*/ 82153 w 64"/>
                <a:gd name="T37" fmla="*/ 109913 h 55"/>
                <a:gd name="T38" fmla="*/ 82153 w 64"/>
                <a:gd name="T39" fmla="*/ 127087 h 55"/>
                <a:gd name="T40" fmla="*/ 88999 w 64"/>
                <a:gd name="T41" fmla="*/ 137391 h 55"/>
                <a:gd name="T42" fmla="*/ 126653 w 64"/>
                <a:gd name="T43" fmla="*/ 137391 h 55"/>
                <a:gd name="T44" fmla="*/ 136922 w 64"/>
                <a:gd name="T45" fmla="*/ 127087 h 55"/>
                <a:gd name="T46" fmla="*/ 136922 w 64"/>
                <a:gd name="T47" fmla="*/ 109913 h 55"/>
                <a:gd name="T48" fmla="*/ 219075 w 64"/>
                <a:gd name="T49" fmla="*/ 109913 h 55"/>
                <a:gd name="T50" fmla="*/ 219075 w 64"/>
                <a:gd name="T51" fmla="*/ 168304 h 55"/>
                <a:gd name="T52" fmla="*/ 140345 w 64"/>
                <a:gd name="T53" fmla="*/ 30913 h 55"/>
                <a:gd name="T54" fmla="*/ 140345 w 64"/>
                <a:gd name="T55" fmla="*/ 13739 h 55"/>
                <a:gd name="T56" fmla="*/ 78730 w 64"/>
                <a:gd name="T57" fmla="*/ 13739 h 55"/>
                <a:gd name="T58" fmla="*/ 78730 w 64"/>
                <a:gd name="T59" fmla="*/ 30913 h 55"/>
                <a:gd name="T60" fmla="*/ 140345 w 64"/>
                <a:gd name="T61" fmla="*/ 30913 h 55"/>
                <a:gd name="T62" fmla="*/ 123230 w 64"/>
                <a:gd name="T63" fmla="*/ 123652 h 55"/>
                <a:gd name="T64" fmla="*/ 92422 w 64"/>
                <a:gd name="T65" fmla="*/ 123652 h 55"/>
                <a:gd name="T66" fmla="*/ 92422 w 64"/>
                <a:gd name="T67" fmla="*/ 109913 h 55"/>
                <a:gd name="T68" fmla="*/ 123230 w 64"/>
                <a:gd name="T69" fmla="*/ 109913 h 55"/>
                <a:gd name="T70" fmla="*/ 123230 w 64"/>
                <a:gd name="T71" fmla="*/ 123652 h 5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4" h="55">
                  <a:moveTo>
                    <a:pt x="6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1"/>
                    <a:pt x="2" y="9"/>
                    <a:pt x="5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"/>
                    <a:pt x="20" y="0"/>
                    <a:pt x="2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5" y="1"/>
                    <a:pt x="45" y="3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61" y="9"/>
                    <a:pt x="64" y="11"/>
                    <a:pt x="64" y="15"/>
                  </a:cubicBezTo>
                  <a:lnTo>
                    <a:pt x="64" y="28"/>
                  </a:lnTo>
                  <a:close/>
                  <a:moveTo>
                    <a:pt x="64" y="49"/>
                  </a:moveTo>
                  <a:cubicBezTo>
                    <a:pt x="64" y="52"/>
                    <a:pt x="61" y="55"/>
                    <a:pt x="58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2" y="55"/>
                    <a:pt x="0" y="52"/>
                    <a:pt x="0" y="4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9"/>
                    <a:pt x="25" y="40"/>
                    <a:pt x="26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9" y="40"/>
                    <a:pt x="40" y="39"/>
                    <a:pt x="40" y="37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64" y="32"/>
                    <a:pt x="64" y="32"/>
                    <a:pt x="64" y="32"/>
                  </a:cubicBezTo>
                  <a:lnTo>
                    <a:pt x="64" y="49"/>
                  </a:lnTo>
                  <a:close/>
                  <a:moveTo>
                    <a:pt x="41" y="9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9"/>
                    <a:pt x="23" y="9"/>
                    <a:pt x="23" y="9"/>
                  </a:cubicBezTo>
                  <a:lnTo>
                    <a:pt x="41" y="9"/>
                  </a:lnTo>
                  <a:close/>
                  <a:moveTo>
                    <a:pt x="36" y="36"/>
                  </a:moveTo>
                  <a:cubicBezTo>
                    <a:pt x="27" y="36"/>
                    <a:pt x="27" y="36"/>
                    <a:pt x="27" y="36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36" y="32"/>
                    <a:pt x="36" y="32"/>
                    <a:pt x="36" y="32"/>
                  </a:cubicBezTo>
                  <a:lnTo>
                    <a:pt x="36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Freeform: Shape 18"/>
            <p:cNvSpPr/>
            <p:nvPr/>
          </p:nvSpPr>
          <p:spPr bwMode="auto">
            <a:xfrm>
              <a:off x="4600163" y="3626551"/>
              <a:ext cx="401976" cy="298064"/>
            </a:xfrm>
            <a:custGeom>
              <a:avLst/>
              <a:gdLst>
                <a:gd name="T0" fmla="*/ 188749 w 68"/>
                <a:gd name="T1" fmla="*/ 173037 h 50"/>
                <a:gd name="T2" fmla="*/ 54909 w 68"/>
                <a:gd name="T3" fmla="*/ 173037 h 50"/>
                <a:gd name="T4" fmla="*/ 0 w 68"/>
                <a:gd name="T5" fmla="*/ 117665 h 50"/>
                <a:gd name="T6" fmla="*/ 30886 w 68"/>
                <a:gd name="T7" fmla="*/ 69215 h 50"/>
                <a:gd name="T8" fmla="*/ 30886 w 68"/>
                <a:gd name="T9" fmla="*/ 62293 h 50"/>
                <a:gd name="T10" fmla="*/ 92658 w 68"/>
                <a:gd name="T11" fmla="*/ 0 h 50"/>
                <a:gd name="T12" fmla="*/ 150999 w 68"/>
                <a:gd name="T13" fmla="*/ 38068 h 50"/>
                <a:gd name="T14" fmla="*/ 171590 w 68"/>
                <a:gd name="T15" fmla="*/ 31147 h 50"/>
                <a:gd name="T16" fmla="*/ 202476 w 68"/>
                <a:gd name="T17" fmla="*/ 62293 h 50"/>
                <a:gd name="T18" fmla="*/ 199044 w 68"/>
                <a:gd name="T19" fmla="*/ 79597 h 50"/>
                <a:gd name="T20" fmla="*/ 233362 w 68"/>
                <a:gd name="T21" fmla="*/ 124587 h 50"/>
                <a:gd name="T22" fmla="*/ 188749 w 68"/>
                <a:gd name="T23" fmla="*/ 173037 h 50"/>
                <a:gd name="T24" fmla="*/ 154431 w 68"/>
                <a:gd name="T25" fmla="*/ 86519 h 50"/>
                <a:gd name="T26" fmla="*/ 113249 w 68"/>
                <a:gd name="T27" fmla="*/ 44990 h 50"/>
                <a:gd name="T28" fmla="*/ 109817 w 68"/>
                <a:gd name="T29" fmla="*/ 41529 h 50"/>
                <a:gd name="T30" fmla="*/ 106386 w 68"/>
                <a:gd name="T31" fmla="*/ 44990 h 50"/>
                <a:gd name="T32" fmla="*/ 61772 w 68"/>
                <a:gd name="T33" fmla="*/ 86519 h 50"/>
                <a:gd name="T34" fmla="*/ 61772 w 68"/>
                <a:gd name="T35" fmla="*/ 89979 h 50"/>
                <a:gd name="T36" fmla="*/ 65204 w 68"/>
                <a:gd name="T37" fmla="*/ 93440 h 50"/>
                <a:gd name="T38" fmla="*/ 92658 w 68"/>
                <a:gd name="T39" fmla="*/ 93440 h 50"/>
                <a:gd name="T40" fmla="*/ 92658 w 68"/>
                <a:gd name="T41" fmla="*/ 138430 h 50"/>
                <a:gd name="T42" fmla="*/ 96090 w 68"/>
                <a:gd name="T43" fmla="*/ 141890 h 50"/>
                <a:gd name="T44" fmla="*/ 120113 w 68"/>
                <a:gd name="T45" fmla="*/ 141890 h 50"/>
                <a:gd name="T46" fmla="*/ 123545 w 68"/>
                <a:gd name="T47" fmla="*/ 138430 h 50"/>
                <a:gd name="T48" fmla="*/ 123545 w 68"/>
                <a:gd name="T49" fmla="*/ 93440 h 50"/>
                <a:gd name="T50" fmla="*/ 150999 w 68"/>
                <a:gd name="T51" fmla="*/ 93440 h 50"/>
                <a:gd name="T52" fmla="*/ 154431 w 68"/>
                <a:gd name="T53" fmla="*/ 89979 h 50"/>
                <a:gd name="T54" fmla="*/ 154431 w 68"/>
                <a:gd name="T55" fmla="*/ 86519 h 5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68" h="50">
                  <a:moveTo>
                    <a:pt x="55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7" y="50"/>
                    <a:pt x="0" y="43"/>
                    <a:pt x="0" y="34"/>
                  </a:cubicBezTo>
                  <a:cubicBezTo>
                    <a:pt x="0" y="28"/>
                    <a:pt x="3" y="22"/>
                    <a:pt x="9" y="20"/>
                  </a:cubicBezTo>
                  <a:cubicBezTo>
                    <a:pt x="9" y="19"/>
                    <a:pt x="9" y="19"/>
                    <a:pt x="9" y="18"/>
                  </a:cubicBezTo>
                  <a:cubicBezTo>
                    <a:pt x="9" y="8"/>
                    <a:pt x="17" y="0"/>
                    <a:pt x="27" y="0"/>
                  </a:cubicBezTo>
                  <a:cubicBezTo>
                    <a:pt x="35" y="0"/>
                    <a:pt x="41" y="4"/>
                    <a:pt x="44" y="11"/>
                  </a:cubicBezTo>
                  <a:cubicBezTo>
                    <a:pt x="46" y="10"/>
                    <a:pt x="48" y="9"/>
                    <a:pt x="50" y="9"/>
                  </a:cubicBezTo>
                  <a:cubicBezTo>
                    <a:pt x="55" y="9"/>
                    <a:pt x="59" y="13"/>
                    <a:pt x="59" y="18"/>
                  </a:cubicBezTo>
                  <a:cubicBezTo>
                    <a:pt x="59" y="20"/>
                    <a:pt x="59" y="22"/>
                    <a:pt x="58" y="23"/>
                  </a:cubicBezTo>
                  <a:cubicBezTo>
                    <a:pt x="64" y="25"/>
                    <a:pt x="68" y="30"/>
                    <a:pt x="68" y="36"/>
                  </a:cubicBezTo>
                  <a:cubicBezTo>
                    <a:pt x="68" y="44"/>
                    <a:pt x="62" y="50"/>
                    <a:pt x="55" y="50"/>
                  </a:cubicBezTo>
                  <a:close/>
                  <a:moveTo>
                    <a:pt x="45" y="25"/>
                  </a:moveTo>
                  <a:cubicBezTo>
                    <a:pt x="33" y="13"/>
                    <a:pt x="33" y="13"/>
                    <a:pt x="33" y="13"/>
                  </a:cubicBezTo>
                  <a:cubicBezTo>
                    <a:pt x="32" y="13"/>
                    <a:pt x="32" y="12"/>
                    <a:pt x="32" y="12"/>
                  </a:cubicBezTo>
                  <a:cubicBezTo>
                    <a:pt x="31" y="12"/>
                    <a:pt x="31" y="13"/>
                    <a:pt x="31" y="13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7"/>
                    <a:pt x="19" y="27"/>
                    <a:pt x="19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41"/>
                    <a:pt x="28" y="41"/>
                    <a:pt x="28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1"/>
                    <a:pt x="36" y="41"/>
                    <a:pt x="36" y="4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5" y="27"/>
                    <a:pt x="45" y="27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Freeform: Shape 19"/>
            <p:cNvSpPr/>
            <p:nvPr/>
          </p:nvSpPr>
          <p:spPr bwMode="auto">
            <a:xfrm>
              <a:off x="7118226" y="3626553"/>
              <a:ext cx="325410" cy="325410"/>
            </a:xfrm>
            <a:custGeom>
              <a:avLst/>
              <a:gdLst>
                <a:gd name="T0" fmla="*/ 188913 w 55"/>
                <a:gd name="T1" fmla="*/ 106478 h 55"/>
                <a:gd name="T2" fmla="*/ 185478 w 55"/>
                <a:gd name="T3" fmla="*/ 113347 h 55"/>
                <a:gd name="T4" fmla="*/ 161435 w 55"/>
                <a:gd name="T5" fmla="*/ 116782 h 55"/>
                <a:gd name="T6" fmla="*/ 158000 w 55"/>
                <a:gd name="T7" fmla="*/ 127086 h 55"/>
                <a:gd name="T8" fmla="*/ 168304 w 55"/>
                <a:gd name="T9" fmla="*/ 144260 h 55"/>
                <a:gd name="T10" fmla="*/ 171739 w 55"/>
                <a:gd name="T11" fmla="*/ 147695 h 55"/>
                <a:gd name="T12" fmla="*/ 168304 w 55"/>
                <a:gd name="T13" fmla="*/ 151130 h 55"/>
                <a:gd name="T14" fmla="*/ 147696 w 55"/>
                <a:gd name="T15" fmla="*/ 171738 h 55"/>
                <a:gd name="T16" fmla="*/ 144261 w 55"/>
                <a:gd name="T17" fmla="*/ 171738 h 55"/>
                <a:gd name="T18" fmla="*/ 127087 w 55"/>
                <a:gd name="T19" fmla="*/ 157999 h 55"/>
                <a:gd name="T20" fmla="*/ 113348 w 55"/>
                <a:gd name="T21" fmla="*/ 161434 h 55"/>
                <a:gd name="T22" fmla="*/ 109913 w 55"/>
                <a:gd name="T23" fmla="*/ 185477 h 55"/>
                <a:gd name="T24" fmla="*/ 106478 w 55"/>
                <a:gd name="T25" fmla="*/ 188912 h 55"/>
                <a:gd name="T26" fmla="*/ 79000 w 55"/>
                <a:gd name="T27" fmla="*/ 188912 h 55"/>
                <a:gd name="T28" fmla="*/ 75565 w 55"/>
                <a:gd name="T29" fmla="*/ 185477 h 55"/>
                <a:gd name="T30" fmla="*/ 72130 w 55"/>
                <a:gd name="T31" fmla="*/ 161434 h 55"/>
                <a:gd name="T32" fmla="*/ 61826 w 55"/>
                <a:gd name="T33" fmla="*/ 157999 h 55"/>
                <a:gd name="T34" fmla="*/ 44652 w 55"/>
                <a:gd name="T35" fmla="*/ 171738 h 55"/>
                <a:gd name="T36" fmla="*/ 41217 w 55"/>
                <a:gd name="T37" fmla="*/ 171738 h 55"/>
                <a:gd name="T38" fmla="*/ 37783 w 55"/>
                <a:gd name="T39" fmla="*/ 171738 h 55"/>
                <a:gd name="T40" fmla="*/ 17174 w 55"/>
                <a:gd name="T41" fmla="*/ 151130 h 55"/>
                <a:gd name="T42" fmla="*/ 17174 w 55"/>
                <a:gd name="T43" fmla="*/ 147695 h 55"/>
                <a:gd name="T44" fmla="*/ 17174 w 55"/>
                <a:gd name="T45" fmla="*/ 144260 h 55"/>
                <a:gd name="T46" fmla="*/ 30913 w 55"/>
                <a:gd name="T47" fmla="*/ 127086 h 55"/>
                <a:gd name="T48" fmla="*/ 24043 w 55"/>
                <a:gd name="T49" fmla="*/ 113347 h 55"/>
                <a:gd name="T50" fmla="*/ 3435 w 55"/>
                <a:gd name="T51" fmla="*/ 113347 h 55"/>
                <a:gd name="T52" fmla="*/ 0 w 55"/>
                <a:gd name="T53" fmla="*/ 106478 h 55"/>
                <a:gd name="T54" fmla="*/ 0 w 55"/>
                <a:gd name="T55" fmla="*/ 79000 h 55"/>
                <a:gd name="T56" fmla="*/ 3435 w 55"/>
                <a:gd name="T57" fmla="*/ 75565 h 55"/>
                <a:gd name="T58" fmla="*/ 24043 w 55"/>
                <a:gd name="T59" fmla="*/ 72130 h 55"/>
                <a:gd name="T60" fmla="*/ 30913 w 55"/>
                <a:gd name="T61" fmla="*/ 61826 h 55"/>
                <a:gd name="T62" fmla="*/ 17174 w 55"/>
                <a:gd name="T63" fmla="*/ 44652 h 55"/>
                <a:gd name="T64" fmla="*/ 17174 w 55"/>
                <a:gd name="T65" fmla="*/ 41217 h 55"/>
                <a:gd name="T66" fmla="*/ 17174 w 55"/>
                <a:gd name="T67" fmla="*/ 37782 h 55"/>
                <a:gd name="T68" fmla="*/ 41217 w 55"/>
                <a:gd name="T69" fmla="*/ 17174 h 55"/>
                <a:gd name="T70" fmla="*/ 44652 w 55"/>
                <a:gd name="T71" fmla="*/ 17174 h 55"/>
                <a:gd name="T72" fmla="*/ 61826 w 55"/>
                <a:gd name="T73" fmla="*/ 30913 h 55"/>
                <a:gd name="T74" fmla="*/ 72130 w 55"/>
                <a:gd name="T75" fmla="*/ 27478 h 55"/>
                <a:gd name="T76" fmla="*/ 75565 w 55"/>
                <a:gd name="T77" fmla="*/ 3435 h 55"/>
                <a:gd name="T78" fmla="*/ 79000 w 55"/>
                <a:gd name="T79" fmla="*/ 0 h 55"/>
                <a:gd name="T80" fmla="*/ 106478 w 55"/>
                <a:gd name="T81" fmla="*/ 0 h 55"/>
                <a:gd name="T82" fmla="*/ 109913 w 55"/>
                <a:gd name="T83" fmla="*/ 3435 h 55"/>
                <a:gd name="T84" fmla="*/ 113348 w 55"/>
                <a:gd name="T85" fmla="*/ 27478 h 55"/>
                <a:gd name="T86" fmla="*/ 127087 w 55"/>
                <a:gd name="T87" fmla="*/ 30913 h 55"/>
                <a:gd name="T88" fmla="*/ 144261 w 55"/>
                <a:gd name="T89" fmla="*/ 17174 h 55"/>
                <a:gd name="T90" fmla="*/ 147696 w 55"/>
                <a:gd name="T91" fmla="*/ 17174 h 55"/>
                <a:gd name="T92" fmla="*/ 147696 w 55"/>
                <a:gd name="T93" fmla="*/ 17174 h 55"/>
                <a:gd name="T94" fmla="*/ 168304 w 55"/>
                <a:gd name="T95" fmla="*/ 37782 h 55"/>
                <a:gd name="T96" fmla="*/ 171739 w 55"/>
                <a:gd name="T97" fmla="*/ 41217 h 55"/>
                <a:gd name="T98" fmla="*/ 168304 w 55"/>
                <a:gd name="T99" fmla="*/ 44652 h 55"/>
                <a:gd name="T100" fmla="*/ 158000 w 55"/>
                <a:gd name="T101" fmla="*/ 61826 h 55"/>
                <a:gd name="T102" fmla="*/ 161435 w 55"/>
                <a:gd name="T103" fmla="*/ 72130 h 55"/>
                <a:gd name="T104" fmla="*/ 185478 w 55"/>
                <a:gd name="T105" fmla="*/ 75565 h 55"/>
                <a:gd name="T106" fmla="*/ 188913 w 55"/>
                <a:gd name="T107" fmla="*/ 79000 h 55"/>
                <a:gd name="T108" fmla="*/ 188913 w 55"/>
                <a:gd name="T109" fmla="*/ 106478 h 55"/>
                <a:gd name="T110" fmla="*/ 92739 w 55"/>
                <a:gd name="T111" fmla="*/ 61826 h 55"/>
                <a:gd name="T112" fmla="*/ 61826 w 55"/>
                <a:gd name="T113" fmla="*/ 92739 h 55"/>
                <a:gd name="T114" fmla="*/ 92739 w 55"/>
                <a:gd name="T115" fmla="*/ 123651 h 55"/>
                <a:gd name="T116" fmla="*/ 123652 w 55"/>
                <a:gd name="T117" fmla="*/ 92739 h 55"/>
                <a:gd name="T118" fmla="*/ 92739 w 55"/>
                <a:gd name="T119" fmla="*/ 61826 h 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5" h="55">
                  <a:moveTo>
                    <a:pt x="55" y="31"/>
                  </a:moveTo>
                  <a:cubicBezTo>
                    <a:pt x="55" y="32"/>
                    <a:pt x="54" y="33"/>
                    <a:pt x="54" y="33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5"/>
                    <a:pt x="46" y="36"/>
                    <a:pt x="46" y="37"/>
                  </a:cubicBezTo>
                  <a:cubicBezTo>
                    <a:pt x="47" y="39"/>
                    <a:pt x="48" y="40"/>
                    <a:pt x="49" y="42"/>
                  </a:cubicBezTo>
                  <a:cubicBezTo>
                    <a:pt x="50" y="42"/>
                    <a:pt x="50" y="42"/>
                    <a:pt x="50" y="43"/>
                  </a:cubicBezTo>
                  <a:cubicBezTo>
                    <a:pt x="50" y="43"/>
                    <a:pt x="50" y="43"/>
                    <a:pt x="49" y="44"/>
                  </a:cubicBezTo>
                  <a:cubicBezTo>
                    <a:pt x="49" y="45"/>
                    <a:pt x="44" y="50"/>
                    <a:pt x="43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7" y="46"/>
                    <a:pt x="37" y="46"/>
                    <a:pt x="37" y="46"/>
                  </a:cubicBezTo>
                  <a:cubicBezTo>
                    <a:pt x="36" y="46"/>
                    <a:pt x="35" y="47"/>
                    <a:pt x="33" y="47"/>
                  </a:cubicBezTo>
                  <a:cubicBezTo>
                    <a:pt x="33" y="49"/>
                    <a:pt x="33" y="52"/>
                    <a:pt x="32" y="54"/>
                  </a:cubicBezTo>
                  <a:cubicBezTo>
                    <a:pt x="32" y="54"/>
                    <a:pt x="32" y="55"/>
                    <a:pt x="31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2" y="54"/>
                    <a:pt x="22" y="5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9" y="48"/>
                    <a:pt x="7" y="46"/>
                    <a:pt x="5" y="44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40"/>
                    <a:pt x="8" y="39"/>
                    <a:pt x="9" y="37"/>
                  </a:cubicBezTo>
                  <a:cubicBezTo>
                    <a:pt x="8" y="36"/>
                    <a:pt x="8" y="35"/>
                    <a:pt x="7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2"/>
                    <a:pt x="0" y="32"/>
                    <a:pt x="0" y="3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2"/>
                    <a:pt x="1" y="22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0"/>
                    <a:pt x="8" y="19"/>
                    <a:pt x="9" y="18"/>
                  </a:cubicBezTo>
                  <a:cubicBezTo>
                    <a:pt x="8" y="16"/>
                    <a:pt x="6" y="14"/>
                    <a:pt x="5" y="13"/>
                  </a:cubicBezTo>
                  <a:cubicBezTo>
                    <a:pt x="5" y="13"/>
                    <a:pt x="5" y="12"/>
                    <a:pt x="5" y="12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6" y="10"/>
                    <a:pt x="11" y="5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8"/>
                    <a:pt x="20" y="8"/>
                    <a:pt x="21" y="8"/>
                  </a:cubicBezTo>
                  <a:cubicBezTo>
                    <a:pt x="21" y="5"/>
                    <a:pt x="21" y="3"/>
                    <a:pt x="22" y="1"/>
                  </a:cubicBezTo>
                  <a:cubicBezTo>
                    <a:pt x="22" y="0"/>
                    <a:pt x="23" y="0"/>
                    <a:pt x="2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0"/>
                    <a:pt x="32" y="0"/>
                    <a:pt x="32" y="1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5" y="8"/>
                    <a:pt x="36" y="8"/>
                    <a:pt x="37" y="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5" y="7"/>
                    <a:pt x="48" y="9"/>
                    <a:pt x="49" y="11"/>
                  </a:cubicBezTo>
                  <a:cubicBezTo>
                    <a:pt x="50" y="11"/>
                    <a:pt x="50" y="12"/>
                    <a:pt x="50" y="12"/>
                  </a:cubicBezTo>
                  <a:cubicBezTo>
                    <a:pt x="50" y="12"/>
                    <a:pt x="49" y="13"/>
                    <a:pt x="49" y="13"/>
                  </a:cubicBezTo>
                  <a:cubicBezTo>
                    <a:pt x="48" y="14"/>
                    <a:pt x="47" y="16"/>
                    <a:pt x="46" y="18"/>
                  </a:cubicBezTo>
                  <a:cubicBezTo>
                    <a:pt x="46" y="19"/>
                    <a:pt x="47" y="20"/>
                    <a:pt x="47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5" y="23"/>
                    <a:pt x="55" y="23"/>
                  </a:cubicBezTo>
                  <a:lnTo>
                    <a:pt x="55" y="31"/>
                  </a:lnTo>
                  <a:close/>
                  <a:moveTo>
                    <a:pt x="27" y="18"/>
                  </a:moveTo>
                  <a:cubicBezTo>
                    <a:pt x="22" y="18"/>
                    <a:pt x="18" y="22"/>
                    <a:pt x="18" y="27"/>
                  </a:cubicBezTo>
                  <a:cubicBezTo>
                    <a:pt x="18" y="32"/>
                    <a:pt x="22" y="36"/>
                    <a:pt x="27" y="36"/>
                  </a:cubicBezTo>
                  <a:cubicBezTo>
                    <a:pt x="32" y="36"/>
                    <a:pt x="36" y="32"/>
                    <a:pt x="36" y="27"/>
                  </a:cubicBezTo>
                  <a:cubicBezTo>
                    <a:pt x="36" y="22"/>
                    <a:pt x="32" y="18"/>
                    <a:pt x="27" y="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Freeform: Shape 20"/>
            <p:cNvSpPr/>
            <p:nvPr/>
          </p:nvSpPr>
          <p:spPr bwMode="auto">
            <a:xfrm>
              <a:off x="4997812" y="4497744"/>
              <a:ext cx="347287" cy="325410"/>
            </a:xfrm>
            <a:custGeom>
              <a:avLst/>
              <a:gdLst>
                <a:gd name="T0" fmla="*/ 103188 w 127"/>
                <a:gd name="T1" fmla="*/ 34925 h 119"/>
                <a:gd name="T2" fmla="*/ 41275 w 127"/>
                <a:gd name="T3" fmla="*/ 71437 h 119"/>
                <a:gd name="T4" fmla="*/ 0 w 127"/>
                <a:gd name="T5" fmla="*/ 41275 h 119"/>
                <a:gd name="T6" fmla="*/ 61913 w 127"/>
                <a:gd name="T7" fmla="*/ 0 h 119"/>
                <a:gd name="T8" fmla="*/ 103188 w 127"/>
                <a:gd name="T9" fmla="*/ 34925 h 119"/>
                <a:gd name="T10" fmla="*/ 103188 w 127"/>
                <a:gd name="T11" fmla="*/ 109537 h 119"/>
                <a:gd name="T12" fmla="*/ 61913 w 127"/>
                <a:gd name="T13" fmla="*/ 144462 h 119"/>
                <a:gd name="T14" fmla="*/ 0 w 127"/>
                <a:gd name="T15" fmla="*/ 106362 h 119"/>
                <a:gd name="T16" fmla="*/ 41275 w 127"/>
                <a:gd name="T17" fmla="*/ 71437 h 119"/>
                <a:gd name="T18" fmla="*/ 103188 w 127"/>
                <a:gd name="T19" fmla="*/ 109537 h 119"/>
                <a:gd name="T20" fmla="*/ 160338 w 127"/>
                <a:gd name="T21" fmla="*/ 153987 h 119"/>
                <a:gd name="T22" fmla="*/ 103188 w 127"/>
                <a:gd name="T23" fmla="*/ 188912 h 119"/>
                <a:gd name="T24" fmla="*/ 103188 w 127"/>
                <a:gd name="T25" fmla="*/ 188912 h 119"/>
                <a:gd name="T26" fmla="*/ 103188 w 127"/>
                <a:gd name="T27" fmla="*/ 188912 h 119"/>
                <a:gd name="T28" fmla="*/ 103188 w 127"/>
                <a:gd name="T29" fmla="*/ 188912 h 119"/>
                <a:gd name="T30" fmla="*/ 103188 w 127"/>
                <a:gd name="T31" fmla="*/ 188912 h 119"/>
                <a:gd name="T32" fmla="*/ 41275 w 127"/>
                <a:gd name="T33" fmla="*/ 153987 h 119"/>
                <a:gd name="T34" fmla="*/ 41275 w 127"/>
                <a:gd name="T35" fmla="*/ 141287 h 119"/>
                <a:gd name="T36" fmla="*/ 61913 w 127"/>
                <a:gd name="T37" fmla="*/ 150812 h 119"/>
                <a:gd name="T38" fmla="*/ 103188 w 127"/>
                <a:gd name="T39" fmla="*/ 117475 h 119"/>
                <a:gd name="T40" fmla="*/ 103188 w 127"/>
                <a:gd name="T41" fmla="*/ 117475 h 119"/>
                <a:gd name="T42" fmla="*/ 103188 w 127"/>
                <a:gd name="T43" fmla="*/ 117475 h 119"/>
                <a:gd name="T44" fmla="*/ 103188 w 127"/>
                <a:gd name="T45" fmla="*/ 117475 h 119"/>
                <a:gd name="T46" fmla="*/ 103188 w 127"/>
                <a:gd name="T47" fmla="*/ 117475 h 119"/>
                <a:gd name="T48" fmla="*/ 144463 w 127"/>
                <a:gd name="T49" fmla="*/ 150812 h 119"/>
                <a:gd name="T50" fmla="*/ 160338 w 127"/>
                <a:gd name="T51" fmla="*/ 141287 h 119"/>
                <a:gd name="T52" fmla="*/ 160338 w 127"/>
                <a:gd name="T53" fmla="*/ 153987 h 119"/>
                <a:gd name="T54" fmla="*/ 201613 w 127"/>
                <a:gd name="T55" fmla="*/ 41275 h 119"/>
                <a:gd name="T56" fmla="*/ 160338 w 127"/>
                <a:gd name="T57" fmla="*/ 71437 h 119"/>
                <a:gd name="T58" fmla="*/ 103188 w 127"/>
                <a:gd name="T59" fmla="*/ 34925 h 119"/>
                <a:gd name="T60" fmla="*/ 144463 w 127"/>
                <a:gd name="T61" fmla="*/ 0 h 119"/>
                <a:gd name="T62" fmla="*/ 201613 w 127"/>
                <a:gd name="T63" fmla="*/ 41275 h 119"/>
                <a:gd name="T64" fmla="*/ 201613 w 127"/>
                <a:gd name="T65" fmla="*/ 106362 h 119"/>
                <a:gd name="T66" fmla="*/ 144463 w 127"/>
                <a:gd name="T67" fmla="*/ 144462 h 119"/>
                <a:gd name="T68" fmla="*/ 103188 w 127"/>
                <a:gd name="T69" fmla="*/ 109537 h 119"/>
                <a:gd name="T70" fmla="*/ 160338 w 127"/>
                <a:gd name="T71" fmla="*/ 71437 h 119"/>
                <a:gd name="T72" fmla="*/ 201613 w 127"/>
                <a:gd name="T73" fmla="*/ 106362 h 11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27" h="119">
                  <a:moveTo>
                    <a:pt x="65" y="22"/>
                  </a:moveTo>
                  <a:lnTo>
                    <a:pt x="26" y="45"/>
                  </a:lnTo>
                  <a:lnTo>
                    <a:pt x="0" y="26"/>
                  </a:lnTo>
                  <a:lnTo>
                    <a:pt x="39" y="0"/>
                  </a:lnTo>
                  <a:lnTo>
                    <a:pt x="65" y="22"/>
                  </a:lnTo>
                  <a:close/>
                  <a:moveTo>
                    <a:pt x="65" y="69"/>
                  </a:moveTo>
                  <a:lnTo>
                    <a:pt x="39" y="91"/>
                  </a:lnTo>
                  <a:lnTo>
                    <a:pt x="0" y="67"/>
                  </a:lnTo>
                  <a:lnTo>
                    <a:pt x="26" y="45"/>
                  </a:lnTo>
                  <a:lnTo>
                    <a:pt x="65" y="69"/>
                  </a:lnTo>
                  <a:close/>
                  <a:moveTo>
                    <a:pt x="101" y="97"/>
                  </a:moveTo>
                  <a:lnTo>
                    <a:pt x="65" y="119"/>
                  </a:lnTo>
                  <a:lnTo>
                    <a:pt x="26" y="97"/>
                  </a:lnTo>
                  <a:lnTo>
                    <a:pt x="26" y="89"/>
                  </a:lnTo>
                  <a:lnTo>
                    <a:pt x="39" y="95"/>
                  </a:lnTo>
                  <a:lnTo>
                    <a:pt x="65" y="74"/>
                  </a:lnTo>
                  <a:lnTo>
                    <a:pt x="91" y="95"/>
                  </a:lnTo>
                  <a:lnTo>
                    <a:pt x="101" y="89"/>
                  </a:lnTo>
                  <a:lnTo>
                    <a:pt x="101" y="97"/>
                  </a:lnTo>
                  <a:close/>
                  <a:moveTo>
                    <a:pt x="127" y="26"/>
                  </a:moveTo>
                  <a:lnTo>
                    <a:pt x="101" y="45"/>
                  </a:lnTo>
                  <a:lnTo>
                    <a:pt x="65" y="22"/>
                  </a:lnTo>
                  <a:lnTo>
                    <a:pt x="91" y="0"/>
                  </a:lnTo>
                  <a:lnTo>
                    <a:pt x="127" y="26"/>
                  </a:lnTo>
                  <a:close/>
                  <a:moveTo>
                    <a:pt x="127" y="67"/>
                  </a:moveTo>
                  <a:lnTo>
                    <a:pt x="91" y="91"/>
                  </a:lnTo>
                  <a:lnTo>
                    <a:pt x="65" y="69"/>
                  </a:lnTo>
                  <a:lnTo>
                    <a:pt x="101" y="45"/>
                  </a:lnTo>
                  <a:lnTo>
                    <a:pt x="127" y="6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Freeform: Shape 21"/>
            <p:cNvSpPr/>
            <p:nvPr/>
          </p:nvSpPr>
          <p:spPr bwMode="auto">
            <a:xfrm>
              <a:off x="4943124" y="2696350"/>
              <a:ext cx="401976" cy="325410"/>
            </a:xfrm>
            <a:custGeom>
              <a:avLst/>
              <a:gdLst>
                <a:gd name="T0" fmla="*/ 233362 w 68"/>
                <a:gd name="T1" fmla="*/ 168303 h 55"/>
                <a:gd name="T2" fmla="*/ 216203 w 68"/>
                <a:gd name="T3" fmla="*/ 188912 h 55"/>
                <a:gd name="T4" fmla="*/ 17159 w 68"/>
                <a:gd name="T5" fmla="*/ 188912 h 55"/>
                <a:gd name="T6" fmla="*/ 0 w 68"/>
                <a:gd name="T7" fmla="*/ 168303 h 55"/>
                <a:gd name="T8" fmla="*/ 0 w 68"/>
                <a:gd name="T9" fmla="*/ 20609 h 55"/>
                <a:gd name="T10" fmla="*/ 17159 w 68"/>
                <a:gd name="T11" fmla="*/ 0 h 55"/>
                <a:gd name="T12" fmla="*/ 216203 w 68"/>
                <a:gd name="T13" fmla="*/ 0 h 55"/>
                <a:gd name="T14" fmla="*/ 233362 w 68"/>
                <a:gd name="T15" fmla="*/ 20609 h 55"/>
                <a:gd name="T16" fmla="*/ 233362 w 68"/>
                <a:gd name="T17" fmla="*/ 168303 h 55"/>
                <a:gd name="T18" fmla="*/ 17159 w 68"/>
                <a:gd name="T19" fmla="*/ 17174 h 55"/>
                <a:gd name="T20" fmla="*/ 13727 w 68"/>
                <a:gd name="T21" fmla="*/ 20609 h 55"/>
                <a:gd name="T22" fmla="*/ 13727 w 68"/>
                <a:gd name="T23" fmla="*/ 168303 h 55"/>
                <a:gd name="T24" fmla="*/ 17159 w 68"/>
                <a:gd name="T25" fmla="*/ 175173 h 55"/>
                <a:gd name="T26" fmla="*/ 216203 w 68"/>
                <a:gd name="T27" fmla="*/ 175173 h 55"/>
                <a:gd name="T28" fmla="*/ 219635 w 68"/>
                <a:gd name="T29" fmla="*/ 168303 h 55"/>
                <a:gd name="T30" fmla="*/ 219635 w 68"/>
                <a:gd name="T31" fmla="*/ 20609 h 55"/>
                <a:gd name="T32" fmla="*/ 216203 w 68"/>
                <a:gd name="T33" fmla="*/ 17174 h 55"/>
                <a:gd name="T34" fmla="*/ 17159 w 68"/>
                <a:gd name="T35" fmla="*/ 17174 h 55"/>
                <a:gd name="T36" fmla="*/ 54909 w 68"/>
                <a:gd name="T37" fmla="*/ 79000 h 55"/>
                <a:gd name="T38" fmla="*/ 30886 w 68"/>
                <a:gd name="T39" fmla="*/ 54956 h 55"/>
                <a:gd name="T40" fmla="*/ 54909 w 68"/>
                <a:gd name="T41" fmla="*/ 30913 h 55"/>
                <a:gd name="T42" fmla="*/ 78931 w 68"/>
                <a:gd name="T43" fmla="*/ 54956 h 55"/>
                <a:gd name="T44" fmla="*/ 54909 w 68"/>
                <a:gd name="T45" fmla="*/ 79000 h 55"/>
                <a:gd name="T46" fmla="*/ 202476 w 68"/>
                <a:gd name="T47" fmla="*/ 157999 h 55"/>
                <a:gd name="T48" fmla="*/ 30886 w 68"/>
                <a:gd name="T49" fmla="*/ 157999 h 55"/>
                <a:gd name="T50" fmla="*/ 30886 w 68"/>
                <a:gd name="T51" fmla="*/ 133956 h 55"/>
                <a:gd name="T52" fmla="*/ 68636 w 68"/>
                <a:gd name="T53" fmla="*/ 96173 h 55"/>
                <a:gd name="T54" fmla="*/ 89227 w 68"/>
                <a:gd name="T55" fmla="*/ 113347 h 55"/>
                <a:gd name="T56" fmla="*/ 150999 w 68"/>
                <a:gd name="T57" fmla="*/ 51521 h 55"/>
                <a:gd name="T58" fmla="*/ 202476 w 68"/>
                <a:gd name="T59" fmla="*/ 103043 h 55"/>
                <a:gd name="T60" fmla="*/ 202476 w 68"/>
                <a:gd name="T61" fmla="*/ 157999 h 5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8" h="55">
                  <a:moveTo>
                    <a:pt x="68" y="49"/>
                  </a:moveTo>
                  <a:cubicBezTo>
                    <a:pt x="68" y="53"/>
                    <a:pt x="66" y="55"/>
                    <a:pt x="63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2" y="55"/>
                    <a:pt x="0" y="53"/>
                    <a:pt x="0" y="49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6" y="0"/>
                    <a:pt x="68" y="3"/>
                    <a:pt x="68" y="6"/>
                  </a:cubicBezTo>
                  <a:lnTo>
                    <a:pt x="68" y="49"/>
                  </a:lnTo>
                  <a:close/>
                  <a:moveTo>
                    <a:pt x="5" y="5"/>
                  </a:moveTo>
                  <a:cubicBezTo>
                    <a:pt x="5" y="5"/>
                    <a:pt x="4" y="5"/>
                    <a:pt x="4" y="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50"/>
                    <a:pt x="5" y="51"/>
                    <a:pt x="5" y="51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4" y="50"/>
                    <a:pt x="64" y="49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4" y="5"/>
                    <a:pt x="63" y="5"/>
                    <a:pt x="63" y="5"/>
                  </a:cubicBezTo>
                  <a:lnTo>
                    <a:pt x="5" y="5"/>
                  </a:lnTo>
                  <a:close/>
                  <a:moveTo>
                    <a:pt x="16" y="23"/>
                  </a:moveTo>
                  <a:cubicBezTo>
                    <a:pt x="12" y="23"/>
                    <a:pt x="9" y="20"/>
                    <a:pt x="9" y="16"/>
                  </a:cubicBezTo>
                  <a:cubicBezTo>
                    <a:pt x="9" y="13"/>
                    <a:pt x="12" y="9"/>
                    <a:pt x="16" y="9"/>
                  </a:cubicBezTo>
                  <a:cubicBezTo>
                    <a:pt x="20" y="9"/>
                    <a:pt x="23" y="13"/>
                    <a:pt x="23" y="16"/>
                  </a:cubicBezTo>
                  <a:cubicBezTo>
                    <a:pt x="23" y="20"/>
                    <a:pt x="20" y="23"/>
                    <a:pt x="16" y="23"/>
                  </a:cubicBezTo>
                  <a:close/>
                  <a:moveTo>
                    <a:pt x="5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59" y="30"/>
                    <a:pt x="59" y="30"/>
                    <a:pt x="59" y="30"/>
                  </a:cubicBezTo>
                  <a:lnTo>
                    <a:pt x="59" y="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Freeform: Shape 22"/>
            <p:cNvSpPr/>
            <p:nvPr/>
          </p:nvSpPr>
          <p:spPr bwMode="auto">
            <a:xfrm>
              <a:off x="6740857" y="2748300"/>
              <a:ext cx="377366" cy="273456"/>
            </a:xfrm>
            <a:custGeom>
              <a:avLst/>
              <a:gdLst>
                <a:gd name="T0" fmla="*/ 219075 w 64"/>
                <a:gd name="T1" fmla="*/ 144946 h 46"/>
                <a:gd name="T2" fmla="*/ 212229 w 64"/>
                <a:gd name="T3" fmla="*/ 151848 h 46"/>
                <a:gd name="T4" fmla="*/ 208806 w 64"/>
                <a:gd name="T5" fmla="*/ 155299 h 46"/>
                <a:gd name="T6" fmla="*/ 205383 w 64"/>
                <a:gd name="T7" fmla="*/ 151848 h 46"/>
                <a:gd name="T8" fmla="*/ 154037 w 64"/>
                <a:gd name="T9" fmla="*/ 103533 h 46"/>
                <a:gd name="T10" fmla="*/ 154037 w 64"/>
                <a:gd name="T11" fmla="*/ 124239 h 46"/>
                <a:gd name="T12" fmla="*/ 119807 w 64"/>
                <a:gd name="T13" fmla="*/ 158750 h 46"/>
                <a:gd name="T14" fmla="*/ 34230 w 64"/>
                <a:gd name="T15" fmla="*/ 158750 h 46"/>
                <a:gd name="T16" fmla="*/ 0 w 64"/>
                <a:gd name="T17" fmla="*/ 124239 h 46"/>
                <a:gd name="T18" fmla="*/ 0 w 64"/>
                <a:gd name="T19" fmla="*/ 34511 h 46"/>
                <a:gd name="T20" fmla="*/ 34230 w 64"/>
                <a:gd name="T21" fmla="*/ 0 h 46"/>
                <a:gd name="T22" fmla="*/ 119807 w 64"/>
                <a:gd name="T23" fmla="*/ 0 h 46"/>
                <a:gd name="T24" fmla="*/ 154037 w 64"/>
                <a:gd name="T25" fmla="*/ 34511 h 46"/>
                <a:gd name="T26" fmla="*/ 154037 w 64"/>
                <a:gd name="T27" fmla="*/ 55217 h 46"/>
                <a:gd name="T28" fmla="*/ 205383 w 64"/>
                <a:gd name="T29" fmla="*/ 6902 h 46"/>
                <a:gd name="T30" fmla="*/ 208806 w 64"/>
                <a:gd name="T31" fmla="*/ 3451 h 46"/>
                <a:gd name="T32" fmla="*/ 212229 w 64"/>
                <a:gd name="T33" fmla="*/ 3451 h 46"/>
                <a:gd name="T34" fmla="*/ 219075 w 64"/>
                <a:gd name="T35" fmla="*/ 13804 h 46"/>
                <a:gd name="T36" fmla="*/ 219075 w 64"/>
                <a:gd name="T37" fmla="*/ 144946 h 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4" h="46">
                  <a:moveTo>
                    <a:pt x="64" y="42"/>
                  </a:moveTo>
                  <a:cubicBezTo>
                    <a:pt x="64" y="43"/>
                    <a:pt x="63" y="44"/>
                    <a:pt x="62" y="44"/>
                  </a:cubicBezTo>
                  <a:cubicBezTo>
                    <a:pt x="62" y="45"/>
                    <a:pt x="62" y="45"/>
                    <a:pt x="61" y="45"/>
                  </a:cubicBezTo>
                  <a:cubicBezTo>
                    <a:pt x="61" y="45"/>
                    <a:pt x="60" y="44"/>
                    <a:pt x="60" y="44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41"/>
                    <a:pt x="41" y="46"/>
                    <a:pt x="35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4" y="46"/>
                    <a:pt x="0" y="41"/>
                    <a:pt x="0" y="3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1" y="0"/>
                    <a:pt x="45" y="5"/>
                    <a:pt x="45" y="10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60" y="2"/>
                    <a:pt x="60" y="2"/>
                    <a:pt x="60" y="2"/>
                  </a:cubicBezTo>
                  <a:cubicBezTo>
                    <a:pt x="60" y="1"/>
                    <a:pt x="61" y="1"/>
                    <a:pt x="61" y="1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3" y="2"/>
                    <a:pt x="64" y="3"/>
                    <a:pt x="64" y="4"/>
                  </a:cubicBezTo>
                  <a:lnTo>
                    <a:pt x="64" y="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Freeform: Shape 36"/>
            <p:cNvSpPr/>
            <p:nvPr/>
          </p:nvSpPr>
          <p:spPr bwMode="auto">
            <a:xfrm>
              <a:off x="5867102" y="2383862"/>
              <a:ext cx="367252" cy="367349"/>
            </a:xfrm>
            <a:custGeom>
              <a:avLst/>
              <a:gdLst>
                <a:gd name="T0" fmla="*/ 324 w 634"/>
                <a:gd name="T1" fmla="*/ 0 h 634"/>
                <a:gd name="T2" fmla="*/ 324 w 634"/>
                <a:gd name="T3" fmla="*/ 633 h 634"/>
                <a:gd name="T4" fmla="*/ 324 w 634"/>
                <a:gd name="T5" fmla="*/ 0 h 634"/>
                <a:gd name="T6" fmla="*/ 545 w 634"/>
                <a:gd name="T7" fmla="*/ 162 h 634"/>
                <a:gd name="T8" fmla="*/ 442 w 634"/>
                <a:gd name="T9" fmla="*/ 294 h 634"/>
                <a:gd name="T10" fmla="*/ 545 w 634"/>
                <a:gd name="T11" fmla="*/ 162 h 634"/>
                <a:gd name="T12" fmla="*/ 516 w 634"/>
                <a:gd name="T13" fmla="*/ 133 h 634"/>
                <a:gd name="T14" fmla="*/ 383 w 634"/>
                <a:gd name="T15" fmla="*/ 59 h 634"/>
                <a:gd name="T16" fmla="*/ 236 w 634"/>
                <a:gd name="T17" fmla="*/ 294 h 634"/>
                <a:gd name="T18" fmla="*/ 251 w 634"/>
                <a:gd name="T19" fmla="*/ 192 h 634"/>
                <a:gd name="T20" fmla="*/ 383 w 634"/>
                <a:gd name="T21" fmla="*/ 192 h 634"/>
                <a:gd name="T22" fmla="*/ 236 w 634"/>
                <a:gd name="T23" fmla="*/ 294 h 634"/>
                <a:gd name="T24" fmla="*/ 398 w 634"/>
                <a:gd name="T25" fmla="*/ 339 h 634"/>
                <a:gd name="T26" fmla="*/ 324 w 634"/>
                <a:gd name="T27" fmla="*/ 442 h 634"/>
                <a:gd name="T28" fmla="*/ 236 w 634"/>
                <a:gd name="T29" fmla="*/ 339 h 634"/>
                <a:gd name="T30" fmla="*/ 295 w 634"/>
                <a:gd name="T31" fmla="*/ 44 h 634"/>
                <a:gd name="T32" fmla="*/ 324 w 634"/>
                <a:gd name="T33" fmla="*/ 44 h 634"/>
                <a:gd name="T34" fmla="*/ 383 w 634"/>
                <a:gd name="T35" fmla="*/ 162 h 634"/>
                <a:gd name="T36" fmla="*/ 265 w 634"/>
                <a:gd name="T37" fmla="*/ 162 h 634"/>
                <a:gd name="T38" fmla="*/ 251 w 634"/>
                <a:gd name="T39" fmla="*/ 59 h 634"/>
                <a:gd name="T40" fmla="*/ 221 w 634"/>
                <a:gd name="T41" fmla="*/ 147 h 634"/>
                <a:gd name="T42" fmla="*/ 251 w 634"/>
                <a:gd name="T43" fmla="*/ 59 h 634"/>
                <a:gd name="T44" fmla="*/ 89 w 634"/>
                <a:gd name="T45" fmla="*/ 162 h 634"/>
                <a:gd name="T46" fmla="*/ 207 w 634"/>
                <a:gd name="T47" fmla="*/ 294 h 634"/>
                <a:gd name="T48" fmla="*/ 89 w 634"/>
                <a:gd name="T49" fmla="*/ 162 h 634"/>
                <a:gd name="T50" fmla="*/ 89 w 634"/>
                <a:gd name="T51" fmla="*/ 471 h 634"/>
                <a:gd name="T52" fmla="*/ 207 w 634"/>
                <a:gd name="T53" fmla="*/ 339 h 634"/>
                <a:gd name="T54" fmla="*/ 89 w 634"/>
                <a:gd name="T55" fmla="*/ 471 h 634"/>
                <a:gd name="T56" fmla="*/ 118 w 634"/>
                <a:gd name="T57" fmla="*/ 501 h 634"/>
                <a:gd name="T58" fmla="*/ 251 w 634"/>
                <a:gd name="T59" fmla="*/ 589 h 634"/>
                <a:gd name="T60" fmla="*/ 339 w 634"/>
                <a:gd name="T61" fmla="*/ 589 h 634"/>
                <a:gd name="T62" fmla="*/ 324 w 634"/>
                <a:gd name="T63" fmla="*/ 589 h 634"/>
                <a:gd name="T64" fmla="*/ 265 w 634"/>
                <a:gd name="T65" fmla="*/ 471 h 634"/>
                <a:gd name="T66" fmla="*/ 383 w 634"/>
                <a:gd name="T67" fmla="*/ 471 h 634"/>
                <a:gd name="T68" fmla="*/ 383 w 634"/>
                <a:gd name="T69" fmla="*/ 589 h 634"/>
                <a:gd name="T70" fmla="*/ 412 w 634"/>
                <a:gd name="T71" fmla="*/ 486 h 634"/>
                <a:gd name="T72" fmla="*/ 383 w 634"/>
                <a:gd name="T73" fmla="*/ 589 h 634"/>
                <a:gd name="T74" fmla="*/ 545 w 634"/>
                <a:gd name="T75" fmla="*/ 471 h 634"/>
                <a:gd name="T76" fmla="*/ 442 w 634"/>
                <a:gd name="T77" fmla="*/ 339 h 634"/>
                <a:gd name="T78" fmla="*/ 545 w 634"/>
                <a:gd name="T79" fmla="*/ 471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4" h="634">
                  <a:moveTo>
                    <a:pt x="324" y="0"/>
                  </a:moveTo>
                  <a:lnTo>
                    <a:pt x="324" y="0"/>
                  </a:lnTo>
                  <a:cubicBezTo>
                    <a:pt x="148" y="0"/>
                    <a:pt x="0" y="147"/>
                    <a:pt x="0" y="324"/>
                  </a:cubicBezTo>
                  <a:cubicBezTo>
                    <a:pt x="0" y="486"/>
                    <a:pt x="148" y="633"/>
                    <a:pt x="324" y="633"/>
                  </a:cubicBezTo>
                  <a:cubicBezTo>
                    <a:pt x="486" y="633"/>
                    <a:pt x="633" y="486"/>
                    <a:pt x="633" y="324"/>
                  </a:cubicBezTo>
                  <a:cubicBezTo>
                    <a:pt x="633" y="147"/>
                    <a:pt x="486" y="0"/>
                    <a:pt x="324" y="0"/>
                  </a:cubicBezTo>
                  <a:close/>
                  <a:moveTo>
                    <a:pt x="545" y="162"/>
                  </a:moveTo>
                  <a:lnTo>
                    <a:pt x="545" y="162"/>
                  </a:lnTo>
                  <a:cubicBezTo>
                    <a:pt x="574" y="206"/>
                    <a:pt x="589" y="251"/>
                    <a:pt x="589" y="294"/>
                  </a:cubicBezTo>
                  <a:cubicBezTo>
                    <a:pt x="442" y="294"/>
                    <a:pt x="442" y="294"/>
                    <a:pt x="442" y="294"/>
                  </a:cubicBezTo>
                  <a:cubicBezTo>
                    <a:pt x="442" y="265"/>
                    <a:pt x="427" y="221"/>
                    <a:pt x="427" y="192"/>
                  </a:cubicBezTo>
                  <a:cubicBezTo>
                    <a:pt x="471" y="192"/>
                    <a:pt x="516" y="177"/>
                    <a:pt x="545" y="162"/>
                  </a:cubicBezTo>
                  <a:close/>
                  <a:moveTo>
                    <a:pt x="516" y="133"/>
                  </a:moveTo>
                  <a:lnTo>
                    <a:pt x="516" y="133"/>
                  </a:lnTo>
                  <a:cubicBezTo>
                    <a:pt x="486" y="147"/>
                    <a:pt x="457" y="147"/>
                    <a:pt x="412" y="147"/>
                  </a:cubicBezTo>
                  <a:cubicBezTo>
                    <a:pt x="412" y="118"/>
                    <a:pt x="398" y="89"/>
                    <a:pt x="383" y="59"/>
                  </a:cubicBezTo>
                  <a:cubicBezTo>
                    <a:pt x="442" y="59"/>
                    <a:pt x="486" y="89"/>
                    <a:pt x="516" y="133"/>
                  </a:cubicBezTo>
                  <a:close/>
                  <a:moveTo>
                    <a:pt x="236" y="294"/>
                  </a:moveTo>
                  <a:lnTo>
                    <a:pt x="236" y="294"/>
                  </a:lnTo>
                  <a:cubicBezTo>
                    <a:pt x="236" y="265"/>
                    <a:pt x="251" y="236"/>
                    <a:pt x="251" y="192"/>
                  </a:cubicBezTo>
                  <a:cubicBezTo>
                    <a:pt x="280" y="206"/>
                    <a:pt x="295" y="206"/>
                    <a:pt x="324" y="206"/>
                  </a:cubicBezTo>
                  <a:cubicBezTo>
                    <a:pt x="339" y="206"/>
                    <a:pt x="369" y="206"/>
                    <a:pt x="383" y="192"/>
                  </a:cubicBezTo>
                  <a:cubicBezTo>
                    <a:pt x="398" y="236"/>
                    <a:pt x="398" y="265"/>
                    <a:pt x="398" y="294"/>
                  </a:cubicBezTo>
                  <a:lnTo>
                    <a:pt x="236" y="294"/>
                  </a:lnTo>
                  <a:close/>
                  <a:moveTo>
                    <a:pt x="398" y="339"/>
                  </a:moveTo>
                  <a:lnTo>
                    <a:pt x="398" y="339"/>
                  </a:lnTo>
                  <a:cubicBezTo>
                    <a:pt x="398" y="368"/>
                    <a:pt x="398" y="412"/>
                    <a:pt x="383" y="442"/>
                  </a:cubicBezTo>
                  <a:cubicBezTo>
                    <a:pt x="369" y="442"/>
                    <a:pt x="339" y="442"/>
                    <a:pt x="324" y="442"/>
                  </a:cubicBezTo>
                  <a:cubicBezTo>
                    <a:pt x="295" y="442"/>
                    <a:pt x="280" y="442"/>
                    <a:pt x="251" y="442"/>
                  </a:cubicBezTo>
                  <a:cubicBezTo>
                    <a:pt x="251" y="412"/>
                    <a:pt x="236" y="368"/>
                    <a:pt x="236" y="339"/>
                  </a:cubicBezTo>
                  <a:lnTo>
                    <a:pt x="398" y="339"/>
                  </a:lnTo>
                  <a:close/>
                  <a:moveTo>
                    <a:pt x="295" y="44"/>
                  </a:moveTo>
                  <a:lnTo>
                    <a:pt x="295" y="44"/>
                  </a:lnTo>
                  <a:cubicBezTo>
                    <a:pt x="310" y="44"/>
                    <a:pt x="310" y="44"/>
                    <a:pt x="324" y="44"/>
                  </a:cubicBezTo>
                  <a:lnTo>
                    <a:pt x="339" y="44"/>
                  </a:lnTo>
                  <a:cubicBezTo>
                    <a:pt x="354" y="74"/>
                    <a:pt x="369" y="118"/>
                    <a:pt x="383" y="162"/>
                  </a:cubicBezTo>
                  <a:cubicBezTo>
                    <a:pt x="354" y="162"/>
                    <a:pt x="339" y="162"/>
                    <a:pt x="324" y="162"/>
                  </a:cubicBezTo>
                  <a:cubicBezTo>
                    <a:pt x="295" y="162"/>
                    <a:pt x="280" y="162"/>
                    <a:pt x="265" y="162"/>
                  </a:cubicBezTo>
                  <a:cubicBezTo>
                    <a:pt x="265" y="118"/>
                    <a:pt x="280" y="74"/>
                    <a:pt x="295" y="44"/>
                  </a:cubicBezTo>
                  <a:close/>
                  <a:moveTo>
                    <a:pt x="251" y="59"/>
                  </a:moveTo>
                  <a:lnTo>
                    <a:pt x="251" y="59"/>
                  </a:lnTo>
                  <a:cubicBezTo>
                    <a:pt x="236" y="89"/>
                    <a:pt x="221" y="118"/>
                    <a:pt x="221" y="147"/>
                  </a:cubicBezTo>
                  <a:cubicBezTo>
                    <a:pt x="192" y="147"/>
                    <a:pt x="148" y="147"/>
                    <a:pt x="118" y="133"/>
                  </a:cubicBezTo>
                  <a:cubicBezTo>
                    <a:pt x="148" y="89"/>
                    <a:pt x="207" y="59"/>
                    <a:pt x="251" y="59"/>
                  </a:cubicBezTo>
                  <a:close/>
                  <a:moveTo>
                    <a:pt x="89" y="162"/>
                  </a:moveTo>
                  <a:lnTo>
                    <a:pt x="89" y="162"/>
                  </a:lnTo>
                  <a:cubicBezTo>
                    <a:pt x="133" y="177"/>
                    <a:pt x="177" y="192"/>
                    <a:pt x="207" y="192"/>
                  </a:cubicBezTo>
                  <a:cubicBezTo>
                    <a:pt x="207" y="221"/>
                    <a:pt x="207" y="265"/>
                    <a:pt x="207" y="294"/>
                  </a:cubicBezTo>
                  <a:cubicBezTo>
                    <a:pt x="44" y="294"/>
                    <a:pt x="44" y="294"/>
                    <a:pt x="44" y="294"/>
                  </a:cubicBezTo>
                  <a:cubicBezTo>
                    <a:pt x="44" y="251"/>
                    <a:pt x="59" y="206"/>
                    <a:pt x="89" y="162"/>
                  </a:cubicBezTo>
                  <a:close/>
                  <a:moveTo>
                    <a:pt x="89" y="471"/>
                  </a:moveTo>
                  <a:lnTo>
                    <a:pt x="89" y="471"/>
                  </a:lnTo>
                  <a:cubicBezTo>
                    <a:pt x="59" y="427"/>
                    <a:pt x="44" y="383"/>
                    <a:pt x="44" y="339"/>
                  </a:cubicBezTo>
                  <a:cubicBezTo>
                    <a:pt x="207" y="339"/>
                    <a:pt x="207" y="339"/>
                    <a:pt x="207" y="339"/>
                  </a:cubicBezTo>
                  <a:cubicBezTo>
                    <a:pt x="207" y="368"/>
                    <a:pt x="207" y="412"/>
                    <a:pt x="207" y="442"/>
                  </a:cubicBezTo>
                  <a:cubicBezTo>
                    <a:pt x="177" y="457"/>
                    <a:pt x="133" y="457"/>
                    <a:pt x="89" y="471"/>
                  </a:cubicBezTo>
                  <a:close/>
                  <a:moveTo>
                    <a:pt x="118" y="501"/>
                  </a:moveTo>
                  <a:lnTo>
                    <a:pt x="118" y="501"/>
                  </a:lnTo>
                  <a:cubicBezTo>
                    <a:pt x="148" y="501"/>
                    <a:pt x="192" y="486"/>
                    <a:pt x="221" y="486"/>
                  </a:cubicBezTo>
                  <a:cubicBezTo>
                    <a:pt x="221" y="515"/>
                    <a:pt x="236" y="560"/>
                    <a:pt x="251" y="589"/>
                  </a:cubicBezTo>
                  <a:cubicBezTo>
                    <a:pt x="207" y="574"/>
                    <a:pt x="148" y="545"/>
                    <a:pt x="118" y="501"/>
                  </a:cubicBezTo>
                  <a:close/>
                  <a:moveTo>
                    <a:pt x="339" y="589"/>
                  </a:moveTo>
                  <a:lnTo>
                    <a:pt x="339" y="589"/>
                  </a:lnTo>
                  <a:lnTo>
                    <a:pt x="324" y="589"/>
                  </a:lnTo>
                  <a:cubicBezTo>
                    <a:pt x="310" y="589"/>
                    <a:pt x="310" y="589"/>
                    <a:pt x="295" y="589"/>
                  </a:cubicBezTo>
                  <a:cubicBezTo>
                    <a:pt x="280" y="560"/>
                    <a:pt x="265" y="515"/>
                    <a:pt x="265" y="471"/>
                  </a:cubicBezTo>
                  <a:cubicBezTo>
                    <a:pt x="280" y="471"/>
                    <a:pt x="295" y="471"/>
                    <a:pt x="324" y="471"/>
                  </a:cubicBezTo>
                  <a:cubicBezTo>
                    <a:pt x="339" y="471"/>
                    <a:pt x="354" y="471"/>
                    <a:pt x="383" y="471"/>
                  </a:cubicBezTo>
                  <a:cubicBezTo>
                    <a:pt x="369" y="515"/>
                    <a:pt x="354" y="560"/>
                    <a:pt x="339" y="589"/>
                  </a:cubicBezTo>
                  <a:close/>
                  <a:moveTo>
                    <a:pt x="383" y="589"/>
                  </a:moveTo>
                  <a:lnTo>
                    <a:pt x="383" y="589"/>
                  </a:lnTo>
                  <a:cubicBezTo>
                    <a:pt x="398" y="560"/>
                    <a:pt x="412" y="515"/>
                    <a:pt x="412" y="486"/>
                  </a:cubicBezTo>
                  <a:cubicBezTo>
                    <a:pt x="457" y="486"/>
                    <a:pt x="486" y="501"/>
                    <a:pt x="516" y="501"/>
                  </a:cubicBezTo>
                  <a:cubicBezTo>
                    <a:pt x="486" y="545"/>
                    <a:pt x="442" y="574"/>
                    <a:pt x="383" y="589"/>
                  </a:cubicBezTo>
                  <a:close/>
                  <a:moveTo>
                    <a:pt x="545" y="471"/>
                  </a:moveTo>
                  <a:lnTo>
                    <a:pt x="545" y="471"/>
                  </a:lnTo>
                  <a:cubicBezTo>
                    <a:pt x="516" y="457"/>
                    <a:pt x="471" y="457"/>
                    <a:pt x="427" y="442"/>
                  </a:cubicBezTo>
                  <a:cubicBezTo>
                    <a:pt x="427" y="412"/>
                    <a:pt x="442" y="368"/>
                    <a:pt x="442" y="339"/>
                  </a:cubicBezTo>
                  <a:cubicBezTo>
                    <a:pt x="589" y="339"/>
                    <a:pt x="589" y="339"/>
                    <a:pt x="589" y="339"/>
                  </a:cubicBezTo>
                  <a:cubicBezTo>
                    <a:pt x="589" y="383"/>
                    <a:pt x="574" y="427"/>
                    <a:pt x="545" y="47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Oval 37"/>
            <p:cNvSpPr/>
            <p:nvPr/>
          </p:nvSpPr>
          <p:spPr bwMode="auto">
            <a:xfrm flipH="1">
              <a:off x="7973826" y="2276294"/>
              <a:ext cx="269078" cy="269079"/>
            </a:xfrm>
            <a:prstGeom prst="ellipse">
              <a:avLst/>
            </a:prstGeom>
            <a:solidFill>
              <a:srgbClr val="9BBDD8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Oval 39"/>
            <p:cNvSpPr/>
            <p:nvPr/>
          </p:nvSpPr>
          <p:spPr bwMode="auto">
            <a:xfrm flipH="1">
              <a:off x="7973826" y="3594525"/>
              <a:ext cx="269078" cy="269079"/>
            </a:xfrm>
            <a:prstGeom prst="ellipse">
              <a:avLst/>
            </a:prstGeom>
            <a:solidFill>
              <a:srgbClr val="C9E0F2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Oval 40"/>
            <p:cNvSpPr/>
            <p:nvPr/>
          </p:nvSpPr>
          <p:spPr bwMode="auto">
            <a:xfrm flipH="1">
              <a:off x="7973826" y="4912756"/>
              <a:ext cx="269078" cy="269079"/>
            </a:xfrm>
            <a:prstGeom prst="ellipse">
              <a:avLst/>
            </a:prstGeom>
            <a:solidFill>
              <a:srgbClr val="9BBDD8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Oval 41"/>
            <p:cNvSpPr/>
            <p:nvPr/>
          </p:nvSpPr>
          <p:spPr bwMode="auto">
            <a:xfrm>
              <a:off x="3827812" y="2276294"/>
              <a:ext cx="269078" cy="269079"/>
            </a:xfrm>
            <a:prstGeom prst="ellipse">
              <a:avLst/>
            </a:prstGeom>
            <a:solidFill>
              <a:srgbClr val="9BBDD8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Oval 42"/>
            <p:cNvSpPr/>
            <p:nvPr/>
          </p:nvSpPr>
          <p:spPr bwMode="auto">
            <a:xfrm>
              <a:off x="3827812" y="3594525"/>
              <a:ext cx="269078" cy="269079"/>
            </a:xfrm>
            <a:prstGeom prst="ellipse">
              <a:avLst/>
            </a:prstGeom>
            <a:solidFill>
              <a:srgbClr val="C9E0F2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Oval 43"/>
            <p:cNvSpPr/>
            <p:nvPr/>
          </p:nvSpPr>
          <p:spPr bwMode="auto">
            <a:xfrm>
              <a:off x="3827812" y="4912756"/>
              <a:ext cx="269078" cy="269079"/>
            </a:xfrm>
            <a:prstGeom prst="ellipse">
              <a:avLst/>
            </a:prstGeom>
            <a:solidFill>
              <a:srgbClr val="9BBDD8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8431951" y="2014506"/>
            <a:ext cx="287450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431951" y="3333836"/>
            <a:ext cx="287450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431951" y="4653166"/>
            <a:ext cx="287450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44561" y="2014505"/>
            <a:ext cx="287450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73459" y="3333835"/>
            <a:ext cx="287450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44561" y="4653166"/>
            <a:ext cx="287450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双击输入替换内容</a:t>
            </a:r>
            <a:endParaRPr lang="zh-CN" altLang="en-US" sz="1100" dirty="0">
              <a:solidFill>
                <a:schemeClr val="tx1">
                  <a:lumMod val="95000"/>
                  <a:lumOff val="5000"/>
                </a:schemeClr>
              </a:solidFill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44" name="矩形 43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2"/>
          <p:cNvSpPr/>
          <p:nvPr/>
        </p:nvSpPr>
        <p:spPr>
          <a:xfrm>
            <a:off x="1413477" y="1398661"/>
            <a:ext cx="3785207" cy="3785207"/>
          </a:xfrm>
          <a:prstGeom prst="arc">
            <a:avLst>
              <a:gd name="adj1" fmla="val 830435"/>
              <a:gd name="adj2" fmla="val 10793851"/>
            </a:avLst>
          </a:prstGeom>
          <a:ln w="254000">
            <a:solidFill>
              <a:srgbClr val="9BBD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" name="Arc 3"/>
          <p:cNvSpPr/>
          <p:nvPr/>
        </p:nvSpPr>
        <p:spPr>
          <a:xfrm>
            <a:off x="1704647" y="1689831"/>
            <a:ext cx="3202868" cy="3202867"/>
          </a:xfrm>
          <a:prstGeom prst="arc">
            <a:avLst>
              <a:gd name="adj1" fmla="val 2938498"/>
              <a:gd name="adj2" fmla="val 10793851"/>
            </a:avLst>
          </a:prstGeom>
          <a:ln w="254000">
            <a:solidFill>
              <a:srgbClr val="C9E0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99456" y="1981001"/>
            <a:ext cx="4346760" cy="2620528"/>
            <a:chOff x="803386" y="1761760"/>
            <a:chExt cx="4346760" cy="2620528"/>
          </a:xfrm>
        </p:grpSpPr>
        <p:grpSp>
          <p:nvGrpSpPr>
            <p:cNvPr id="5" name="Group 5"/>
            <p:cNvGrpSpPr/>
            <p:nvPr/>
          </p:nvGrpSpPr>
          <p:grpSpPr>
            <a:xfrm>
              <a:off x="2967043" y="2074963"/>
              <a:ext cx="730392" cy="2285214"/>
              <a:chOff x="6656632" y="2132856"/>
              <a:chExt cx="903052" cy="2825421"/>
            </a:xfrm>
          </p:grpSpPr>
          <p:grpSp>
            <p:nvGrpSpPr>
              <p:cNvPr id="33" name="Group 33"/>
              <p:cNvGrpSpPr/>
              <p:nvPr/>
            </p:nvGrpSpPr>
            <p:grpSpPr>
              <a:xfrm>
                <a:off x="6656632" y="2132856"/>
                <a:ext cx="864000" cy="2825421"/>
                <a:chOff x="6656632" y="2132856"/>
                <a:chExt cx="864000" cy="2825421"/>
              </a:xfrm>
            </p:grpSpPr>
            <p:sp>
              <p:nvSpPr>
                <p:cNvPr id="35" name="Oval 35"/>
                <p:cNvSpPr/>
                <p:nvPr/>
              </p:nvSpPr>
              <p:spPr>
                <a:xfrm>
                  <a:off x="7017271" y="4815555"/>
                  <a:ext cx="142722" cy="142722"/>
                </a:xfrm>
                <a:prstGeom prst="ellipse">
                  <a:avLst/>
                </a:prstGeom>
                <a:noFill/>
                <a:ln w="38100">
                  <a:solidFill>
                    <a:srgbClr val="9BBDD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dirty="0"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endParaRPr>
                </a:p>
              </p:txBody>
            </p:sp>
            <p:cxnSp>
              <p:nvCxnSpPr>
                <p:cNvPr id="36" name="Straight Connector 36"/>
                <p:cNvCxnSpPr>
                  <a:stCxn id="35" idx="0"/>
                </p:cNvCxnSpPr>
                <p:nvPr/>
              </p:nvCxnSpPr>
              <p:spPr>
                <a:xfrm flipV="1">
                  <a:off x="7088632" y="3014708"/>
                  <a:ext cx="324" cy="1800847"/>
                </a:xfrm>
                <a:prstGeom prst="line">
                  <a:avLst/>
                </a:prstGeom>
                <a:noFill/>
                <a:ln w="38100">
                  <a:solidFill>
                    <a:srgbClr val="9BBDD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7" name="Arc 37"/>
                <p:cNvSpPr/>
                <p:nvPr/>
              </p:nvSpPr>
              <p:spPr>
                <a:xfrm>
                  <a:off x="6656632" y="2132856"/>
                  <a:ext cx="864000" cy="864000"/>
                </a:xfrm>
                <a:prstGeom prst="arc">
                  <a:avLst>
                    <a:gd name="adj1" fmla="val 2657162"/>
                    <a:gd name="adj2" fmla="val 8176062"/>
                  </a:avLst>
                </a:prstGeom>
                <a:noFill/>
                <a:ln w="38100">
                  <a:solidFill>
                    <a:srgbClr val="9BBDD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Oval 38"/>
                <p:cNvSpPr/>
                <p:nvPr/>
              </p:nvSpPr>
              <p:spPr>
                <a:xfrm>
                  <a:off x="6710632" y="2187164"/>
                  <a:ext cx="756000" cy="756000"/>
                </a:xfrm>
                <a:prstGeom prst="ellipse">
                  <a:avLst/>
                </a:prstGeom>
                <a:solidFill>
                  <a:srgbClr val="9BBDD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4" name="TextBox 34"/>
              <p:cNvSpPr txBox="1"/>
              <p:nvPr/>
            </p:nvSpPr>
            <p:spPr>
              <a:xfrm>
                <a:off x="6744709" y="2350574"/>
                <a:ext cx="814975" cy="456639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en-US" altLang="zh-CN">
                    <a:solidFill>
                      <a:schemeClr val="bg1"/>
                    </a:solidFill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rPr>
                  <a:t>28%</a:t>
                </a:r>
                <a:endParaRPr lang="en-US" altLang="zh-CN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" name="Arc 6"/>
            <p:cNvSpPr/>
            <p:nvPr/>
          </p:nvSpPr>
          <p:spPr>
            <a:xfrm>
              <a:off x="1599746" y="1761760"/>
              <a:ext cx="2620528" cy="2620528"/>
            </a:xfrm>
            <a:prstGeom prst="arc">
              <a:avLst>
                <a:gd name="adj1" fmla="val 4654623"/>
                <a:gd name="adj2" fmla="val 10793851"/>
              </a:avLst>
            </a:prstGeom>
            <a:ln w="254000">
              <a:solidFill>
                <a:srgbClr val="9BB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7" name="Arc 7"/>
            <p:cNvSpPr/>
            <p:nvPr/>
          </p:nvSpPr>
          <p:spPr>
            <a:xfrm>
              <a:off x="1890916" y="2052929"/>
              <a:ext cx="2038188" cy="2038188"/>
            </a:xfrm>
            <a:prstGeom prst="arc">
              <a:avLst>
                <a:gd name="adj1" fmla="val 7924595"/>
                <a:gd name="adj2" fmla="val 10793851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54000">
              <a:solidFill>
                <a:srgbClr val="C9E0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 dirty="0"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03386" y="2390474"/>
              <a:ext cx="400110" cy="630942"/>
            </a:xfrm>
            <a:prstGeom prst="rect">
              <a:avLst/>
            </a:prstGeom>
            <a:noFill/>
          </p:spPr>
          <p:txBody>
            <a:bodyPr vert="eaVert" wrap="none">
              <a:normAutofit/>
            </a:bodyPr>
            <a:lstStyle/>
            <a:p>
              <a:pPr algn="r"/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关键词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90537" y="2390474"/>
              <a:ext cx="400110" cy="630942"/>
            </a:xfrm>
            <a:prstGeom prst="rect">
              <a:avLst/>
            </a:prstGeom>
            <a:noFill/>
          </p:spPr>
          <p:txBody>
            <a:bodyPr vert="eaVert" wrap="none">
              <a:normAutofit/>
            </a:bodyPr>
            <a:lstStyle/>
            <a:p>
              <a:pPr algn="r"/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关键词</a:t>
              </a:r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77691" y="2390474"/>
              <a:ext cx="400110" cy="630942"/>
            </a:xfrm>
            <a:prstGeom prst="rect">
              <a:avLst/>
            </a:prstGeom>
            <a:noFill/>
          </p:spPr>
          <p:txBody>
            <a:bodyPr vert="eaVert" wrap="none">
              <a:normAutofit/>
            </a:bodyPr>
            <a:lstStyle/>
            <a:p>
              <a:pPr algn="r"/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关键词</a:t>
              </a:r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64843" y="2390474"/>
              <a:ext cx="400110" cy="630942"/>
            </a:xfrm>
            <a:prstGeom prst="rect">
              <a:avLst/>
            </a:prstGeom>
            <a:noFill/>
          </p:spPr>
          <p:txBody>
            <a:bodyPr vert="eaVert" wrap="none">
              <a:normAutofit/>
            </a:bodyPr>
            <a:lstStyle/>
            <a:p>
              <a:pPr algn="r"/>
              <a:r>
                <a:rPr lang="zh-CN" alt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rPr>
                <a:t>关键词</a:t>
              </a:r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cs typeface="+mn-ea"/>
                <a:sym typeface="+mn-lt"/>
              </a:endParaRP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3693394" y="2074960"/>
              <a:ext cx="730391" cy="2158946"/>
              <a:chOff x="4583023" y="1773463"/>
              <a:chExt cx="903052" cy="2669309"/>
            </a:xfrm>
          </p:grpSpPr>
          <p:sp>
            <p:nvSpPr>
              <p:cNvPr id="28" name="Oval 28"/>
              <p:cNvSpPr/>
              <p:nvPr/>
            </p:nvSpPr>
            <p:spPr>
              <a:xfrm>
                <a:off x="4943662" y="4300050"/>
                <a:ext cx="142722" cy="142722"/>
              </a:xfrm>
              <a:prstGeom prst="ellipse">
                <a:avLst/>
              </a:prstGeom>
              <a:noFill/>
              <a:ln w="38100">
                <a:solidFill>
                  <a:srgbClr val="C9E0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endParaRPr>
              </a:p>
            </p:txBody>
          </p:sp>
          <p:cxnSp>
            <p:nvCxnSpPr>
              <p:cNvPr id="29" name="Straight Connector 29"/>
              <p:cNvCxnSpPr>
                <a:stCxn id="28" idx="0"/>
              </p:cNvCxnSpPr>
              <p:nvPr/>
            </p:nvCxnSpPr>
            <p:spPr>
              <a:xfrm flipV="1">
                <a:off x="5015023" y="2637463"/>
                <a:ext cx="0" cy="1662587"/>
              </a:xfrm>
              <a:prstGeom prst="line">
                <a:avLst/>
              </a:prstGeom>
              <a:noFill/>
              <a:ln w="38100">
                <a:solidFill>
                  <a:srgbClr val="C9E0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0" name="Arc 30"/>
              <p:cNvSpPr/>
              <p:nvPr/>
            </p:nvSpPr>
            <p:spPr>
              <a:xfrm>
                <a:off x="4583023" y="1773463"/>
                <a:ext cx="864000" cy="864000"/>
              </a:xfrm>
              <a:prstGeom prst="arc">
                <a:avLst>
                  <a:gd name="adj1" fmla="val 2657162"/>
                  <a:gd name="adj2" fmla="val 8176062"/>
                </a:avLst>
              </a:prstGeom>
              <a:noFill/>
              <a:ln w="38100">
                <a:solidFill>
                  <a:srgbClr val="C9E0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Oval 31"/>
              <p:cNvSpPr/>
              <p:nvPr/>
            </p:nvSpPr>
            <p:spPr>
              <a:xfrm>
                <a:off x="4637023" y="1827771"/>
                <a:ext cx="756000" cy="756000"/>
              </a:xfrm>
              <a:prstGeom prst="ellipse">
                <a:avLst/>
              </a:prstGeom>
              <a:solidFill>
                <a:srgbClr val="C9E0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4671100" y="1991181"/>
                <a:ext cx="814975" cy="456639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rPr>
                  <a:t>38%</a:t>
                </a:r>
                <a:endParaRPr lang="en-US" altLang="zh-CN" dirty="0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419754" y="2074963"/>
              <a:ext cx="730392" cy="1396724"/>
              <a:chOff x="6656632" y="2132856"/>
              <a:chExt cx="903052" cy="1726898"/>
            </a:xfrm>
          </p:grpSpPr>
          <p:grpSp>
            <p:nvGrpSpPr>
              <p:cNvPr id="22" name="Group 22"/>
              <p:cNvGrpSpPr/>
              <p:nvPr/>
            </p:nvGrpSpPr>
            <p:grpSpPr>
              <a:xfrm>
                <a:off x="6656632" y="2132856"/>
                <a:ext cx="864000" cy="1726898"/>
                <a:chOff x="6656632" y="2132856"/>
                <a:chExt cx="864000" cy="1726898"/>
              </a:xfrm>
            </p:grpSpPr>
            <p:sp>
              <p:nvSpPr>
                <p:cNvPr id="24" name="Oval 24"/>
                <p:cNvSpPr/>
                <p:nvPr/>
              </p:nvSpPr>
              <p:spPr>
                <a:xfrm>
                  <a:off x="7017271" y="3717032"/>
                  <a:ext cx="142722" cy="142722"/>
                </a:xfrm>
                <a:prstGeom prst="ellipse">
                  <a:avLst/>
                </a:prstGeom>
                <a:noFill/>
                <a:ln w="38100">
                  <a:solidFill>
                    <a:srgbClr val="9BBDD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endParaRPr>
                </a:p>
              </p:txBody>
            </p:sp>
            <p:cxnSp>
              <p:nvCxnSpPr>
                <p:cNvPr id="25" name="Straight Connector 25"/>
                <p:cNvCxnSpPr/>
                <p:nvPr/>
              </p:nvCxnSpPr>
              <p:spPr>
                <a:xfrm flipV="1">
                  <a:off x="7088309" y="2996952"/>
                  <a:ext cx="647" cy="720080"/>
                </a:xfrm>
                <a:prstGeom prst="line">
                  <a:avLst/>
                </a:prstGeom>
                <a:noFill/>
                <a:ln w="38100">
                  <a:solidFill>
                    <a:srgbClr val="9BBDD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26" name="Arc 26"/>
                <p:cNvSpPr/>
                <p:nvPr/>
              </p:nvSpPr>
              <p:spPr>
                <a:xfrm>
                  <a:off x="6656632" y="2132856"/>
                  <a:ext cx="864000" cy="864000"/>
                </a:xfrm>
                <a:prstGeom prst="arc">
                  <a:avLst>
                    <a:gd name="adj1" fmla="val 2657162"/>
                    <a:gd name="adj2" fmla="val 8176062"/>
                  </a:avLst>
                </a:prstGeom>
                <a:noFill/>
                <a:ln w="38100">
                  <a:solidFill>
                    <a:srgbClr val="9BBDD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Oval 27"/>
                <p:cNvSpPr/>
                <p:nvPr/>
              </p:nvSpPr>
              <p:spPr>
                <a:xfrm>
                  <a:off x="6710632" y="2187164"/>
                  <a:ext cx="756000" cy="756000"/>
                </a:xfrm>
                <a:prstGeom prst="ellipse">
                  <a:avLst/>
                </a:prstGeom>
                <a:solidFill>
                  <a:srgbClr val="9BBDD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3" name="TextBox 23"/>
              <p:cNvSpPr txBox="1"/>
              <p:nvPr/>
            </p:nvSpPr>
            <p:spPr>
              <a:xfrm>
                <a:off x="6744709" y="2350573"/>
                <a:ext cx="814975" cy="456639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r>
                  <a:rPr lang="en-US" altLang="zh-CN" dirty="0">
                    <a:solidFill>
                      <a:schemeClr val="bg1"/>
                    </a:solidFill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rPr>
                  <a:t>46%</a:t>
                </a:r>
                <a:endParaRPr lang="en-US" altLang="zh-CN" dirty="0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240690" y="2074963"/>
              <a:ext cx="698807" cy="1877962"/>
              <a:chOff x="6656632" y="2132856"/>
              <a:chExt cx="864000" cy="2321897"/>
            </a:xfrm>
          </p:grpSpPr>
          <p:grpSp>
            <p:nvGrpSpPr>
              <p:cNvPr id="16" name="Group 16"/>
              <p:cNvGrpSpPr/>
              <p:nvPr/>
            </p:nvGrpSpPr>
            <p:grpSpPr>
              <a:xfrm>
                <a:off x="6656632" y="2132856"/>
                <a:ext cx="864000" cy="2321897"/>
                <a:chOff x="6656632" y="2132856"/>
                <a:chExt cx="864000" cy="2321897"/>
              </a:xfrm>
            </p:grpSpPr>
            <p:sp>
              <p:nvSpPr>
                <p:cNvPr id="18" name="Oval 18"/>
                <p:cNvSpPr/>
                <p:nvPr/>
              </p:nvSpPr>
              <p:spPr>
                <a:xfrm>
                  <a:off x="6710256" y="4312031"/>
                  <a:ext cx="142722" cy="142722"/>
                </a:xfrm>
                <a:prstGeom prst="ellipse">
                  <a:avLst/>
                </a:prstGeom>
                <a:noFill/>
                <a:ln w="38100">
                  <a:solidFill>
                    <a:srgbClr val="C9E0F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endParaRPr>
                </a:p>
              </p:txBody>
            </p:sp>
            <p:cxnSp>
              <p:nvCxnSpPr>
                <p:cNvPr id="19" name="Straight Connector 19"/>
                <p:cNvCxnSpPr/>
                <p:nvPr/>
              </p:nvCxnSpPr>
              <p:spPr>
                <a:xfrm flipV="1">
                  <a:off x="7088957" y="2996952"/>
                  <a:ext cx="0" cy="1079473"/>
                </a:xfrm>
                <a:prstGeom prst="line">
                  <a:avLst/>
                </a:prstGeom>
                <a:noFill/>
                <a:ln w="38100">
                  <a:solidFill>
                    <a:srgbClr val="C9E0F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20" name="Arc 20"/>
                <p:cNvSpPr/>
                <p:nvPr/>
              </p:nvSpPr>
              <p:spPr>
                <a:xfrm>
                  <a:off x="6656632" y="2132856"/>
                  <a:ext cx="864000" cy="864000"/>
                </a:xfrm>
                <a:prstGeom prst="arc">
                  <a:avLst>
                    <a:gd name="adj1" fmla="val 2657162"/>
                    <a:gd name="adj2" fmla="val 8176062"/>
                  </a:avLst>
                </a:prstGeom>
                <a:noFill/>
                <a:ln w="38100">
                  <a:solidFill>
                    <a:srgbClr val="C9E0F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21"/>
                <p:cNvSpPr/>
                <p:nvPr/>
              </p:nvSpPr>
              <p:spPr>
                <a:xfrm>
                  <a:off x="6710632" y="2187164"/>
                  <a:ext cx="756000" cy="756000"/>
                </a:xfrm>
                <a:prstGeom prst="ellipse">
                  <a:avLst/>
                </a:prstGeom>
                <a:solidFill>
                  <a:srgbClr val="C9E0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TextBox 17"/>
              <p:cNvSpPr txBox="1"/>
              <p:nvPr/>
            </p:nvSpPr>
            <p:spPr>
              <a:xfrm>
                <a:off x="6744709" y="2350573"/>
                <a:ext cx="648492" cy="4566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normAutofit/>
              </a:bodyPr>
              <a:lstStyle/>
              <a:p>
                <a:r>
                  <a:rPr lang="en-US" altLang="zh-CN">
                    <a:solidFill>
                      <a:schemeClr val="bg1"/>
                    </a:solidFill>
                    <a:latin typeface="Noto Sans S Chinese DemiLight" panose="020B0400000000000000" pitchFamily="34" charset="-122"/>
                    <a:ea typeface="Noto Sans S Chinese DemiLight" panose="020B0400000000000000" pitchFamily="34" charset="-122"/>
                    <a:cs typeface="+mn-ea"/>
                    <a:sym typeface="+mn-lt"/>
                  </a:rPr>
                  <a:t>9%</a:t>
                </a:r>
                <a:endParaRPr lang="en-US" altLang="zh-CN">
                  <a:solidFill>
                    <a:schemeClr val="bg1"/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+mn-lt"/>
                </a:endParaRPr>
              </a:p>
            </p:txBody>
          </p:sp>
        </p:grpSp>
        <p:cxnSp>
          <p:nvCxnSpPr>
            <p:cNvPr id="15" name="Straight Connector 15"/>
            <p:cNvCxnSpPr>
              <a:endCxn id="18" idx="7"/>
            </p:cNvCxnSpPr>
            <p:nvPr/>
          </p:nvCxnSpPr>
          <p:spPr>
            <a:xfrm flipH="1">
              <a:off x="2382591" y="3632892"/>
              <a:ext cx="212955" cy="221503"/>
            </a:xfrm>
            <a:prstGeom prst="line">
              <a:avLst/>
            </a:prstGeom>
            <a:noFill/>
            <a:ln w="38100">
              <a:solidFill>
                <a:srgbClr val="C9E0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2" name="组合 71"/>
          <p:cNvGrpSpPr/>
          <p:nvPr/>
        </p:nvGrpSpPr>
        <p:grpSpPr>
          <a:xfrm>
            <a:off x="6699282" y="2169401"/>
            <a:ext cx="5012583" cy="853966"/>
            <a:chOff x="6589027" y="1701079"/>
            <a:chExt cx="5012583" cy="853966"/>
          </a:xfrm>
        </p:grpSpPr>
        <p:grpSp>
          <p:nvGrpSpPr>
            <p:cNvPr id="40" name="Group 62"/>
            <p:cNvGrpSpPr/>
            <p:nvPr/>
          </p:nvGrpSpPr>
          <p:grpSpPr>
            <a:xfrm>
              <a:off x="6589027" y="1718896"/>
              <a:ext cx="399214" cy="399214"/>
              <a:chOff x="325023" y="-683212"/>
              <a:chExt cx="767929" cy="767930"/>
            </a:xfrm>
          </p:grpSpPr>
          <p:sp>
            <p:nvSpPr>
              <p:cNvPr id="44" name="Freeform: Shape 66"/>
              <p:cNvSpPr/>
              <p:nvPr/>
            </p:nvSpPr>
            <p:spPr>
              <a:xfrm>
                <a:off x="325023" y="-683212"/>
                <a:ext cx="767929" cy="767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9BBDD8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45" name="Freeform: Shape 67"/>
              <p:cNvSpPr/>
              <p:nvPr/>
            </p:nvSpPr>
            <p:spPr>
              <a:xfrm>
                <a:off x="559662" y="-455878"/>
                <a:ext cx="298653" cy="313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4" h="21302" extrusionOk="0">
                    <a:moveTo>
                      <a:pt x="7816" y="21302"/>
                    </a:moveTo>
                    <a:cubicBezTo>
                      <a:pt x="7132" y="21302"/>
                      <a:pt x="6483" y="20993"/>
                      <a:pt x="6068" y="20461"/>
                    </a:cubicBezTo>
                    <a:lnTo>
                      <a:pt x="445" y="13277"/>
                    </a:lnTo>
                    <a:cubicBezTo>
                      <a:pt x="-287" y="12344"/>
                      <a:pt x="-97" y="11016"/>
                      <a:pt x="870" y="10308"/>
                    </a:cubicBezTo>
                    <a:cubicBezTo>
                      <a:pt x="1838" y="9597"/>
                      <a:pt x="3211" y="9785"/>
                      <a:pt x="3943" y="10719"/>
                    </a:cubicBezTo>
                    <a:lnTo>
                      <a:pt x="7643" y="15442"/>
                    </a:lnTo>
                    <a:lnTo>
                      <a:pt x="16946" y="999"/>
                    </a:lnTo>
                    <a:cubicBezTo>
                      <a:pt x="17586" y="6"/>
                      <a:pt x="18940" y="-298"/>
                      <a:pt x="19969" y="321"/>
                    </a:cubicBezTo>
                    <a:cubicBezTo>
                      <a:pt x="20997" y="939"/>
                      <a:pt x="21313" y="2248"/>
                      <a:pt x="20671" y="3243"/>
                    </a:cubicBezTo>
                    <a:lnTo>
                      <a:pt x="9680" y="20301"/>
                    </a:lnTo>
                    <a:cubicBezTo>
                      <a:pt x="9299" y="20896"/>
                      <a:pt x="8639" y="21267"/>
                      <a:pt x="7917" y="21299"/>
                    </a:cubicBezTo>
                    <a:cubicBezTo>
                      <a:pt x="7882" y="21302"/>
                      <a:pt x="7851" y="21302"/>
                      <a:pt x="7816" y="213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6993318" y="1701079"/>
              <a:ext cx="4608292" cy="853966"/>
              <a:chOff x="7602611" y="3272808"/>
              <a:chExt cx="4608292" cy="853966"/>
            </a:xfrm>
          </p:grpSpPr>
          <p:sp>
            <p:nvSpPr>
              <p:cNvPr id="70" name="文本框 69"/>
              <p:cNvSpPr txBox="1"/>
              <p:nvPr/>
            </p:nvSpPr>
            <p:spPr>
              <a:xfrm>
                <a:off x="7602611" y="3272808"/>
                <a:ext cx="24575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 在此处添加标题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7690902" y="3666399"/>
                <a:ext cx="4520001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6699282" y="3129134"/>
            <a:ext cx="5012583" cy="853966"/>
            <a:chOff x="6589027" y="1701079"/>
            <a:chExt cx="5012583" cy="853966"/>
          </a:xfrm>
        </p:grpSpPr>
        <p:grpSp>
          <p:nvGrpSpPr>
            <p:cNvPr id="74" name="Group 62"/>
            <p:cNvGrpSpPr/>
            <p:nvPr/>
          </p:nvGrpSpPr>
          <p:grpSpPr>
            <a:xfrm>
              <a:off x="6589027" y="1718896"/>
              <a:ext cx="399214" cy="399214"/>
              <a:chOff x="325023" y="-683212"/>
              <a:chExt cx="767929" cy="767930"/>
            </a:xfrm>
          </p:grpSpPr>
          <p:sp>
            <p:nvSpPr>
              <p:cNvPr id="78" name="Freeform: Shape 66"/>
              <p:cNvSpPr/>
              <p:nvPr/>
            </p:nvSpPr>
            <p:spPr>
              <a:xfrm>
                <a:off x="325023" y="-683212"/>
                <a:ext cx="767929" cy="767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C9E0F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79" name="Freeform: Shape 67"/>
              <p:cNvSpPr/>
              <p:nvPr/>
            </p:nvSpPr>
            <p:spPr>
              <a:xfrm>
                <a:off x="559662" y="-455878"/>
                <a:ext cx="298653" cy="313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4" h="21302" extrusionOk="0">
                    <a:moveTo>
                      <a:pt x="7816" y="21302"/>
                    </a:moveTo>
                    <a:cubicBezTo>
                      <a:pt x="7132" y="21302"/>
                      <a:pt x="6483" y="20993"/>
                      <a:pt x="6068" y="20461"/>
                    </a:cubicBezTo>
                    <a:lnTo>
                      <a:pt x="445" y="13277"/>
                    </a:lnTo>
                    <a:cubicBezTo>
                      <a:pt x="-287" y="12344"/>
                      <a:pt x="-97" y="11016"/>
                      <a:pt x="870" y="10308"/>
                    </a:cubicBezTo>
                    <a:cubicBezTo>
                      <a:pt x="1838" y="9597"/>
                      <a:pt x="3211" y="9785"/>
                      <a:pt x="3943" y="10719"/>
                    </a:cubicBezTo>
                    <a:lnTo>
                      <a:pt x="7643" y="15442"/>
                    </a:lnTo>
                    <a:lnTo>
                      <a:pt x="16946" y="999"/>
                    </a:lnTo>
                    <a:cubicBezTo>
                      <a:pt x="17586" y="6"/>
                      <a:pt x="18940" y="-298"/>
                      <a:pt x="19969" y="321"/>
                    </a:cubicBezTo>
                    <a:cubicBezTo>
                      <a:pt x="20997" y="939"/>
                      <a:pt x="21313" y="2248"/>
                      <a:pt x="20671" y="3243"/>
                    </a:cubicBezTo>
                    <a:lnTo>
                      <a:pt x="9680" y="20301"/>
                    </a:lnTo>
                    <a:cubicBezTo>
                      <a:pt x="9299" y="20896"/>
                      <a:pt x="8639" y="21267"/>
                      <a:pt x="7917" y="21299"/>
                    </a:cubicBezTo>
                    <a:cubicBezTo>
                      <a:pt x="7882" y="21302"/>
                      <a:pt x="7851" y="21302"/>
                      <a:pt x="7816" y="213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6993318" y="1701079"/>
              <a:ext cx="4608292" cy="853966"/>
              <a:chOff x="7602611" y="3272808"/>
              <a:chExt cx="4608292" cy="853966"/>
            </a:xfrm>
          </p:grpSpPr>
          <p:sp>
            <p:nvSpPr>
              <p:cNvPr id="76" name="文本框 75"/>
              <p:cNvSpPr txBox="1"/>
              <p:nvPr/>
            </p:nvSpPr>
            <p:spPr>
              <a:xfrm>
                <a:off x="7602611" y="3272808"/>
                <a:ext cx="24575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 在此处添加标题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>
                <a:off x="7690902" y="3666399"/>
                <a:ext cx="4520001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6699282" y="4088867"/>
            <a:ext cx="5012583" cy="853966"/>
            <a:chOff x="6589027" y="1701079"/>
            <a:chExt cx="5012583" cy="853966"/>
          </a:xfrm>
        </p:grpSpPr>
        <p:grpSp>
          <p:nvGrpSpPr>
            <p:cNvPr id="81" name="Group 62"/>
            <p:cNvGrpSpPr/>
            <p:nvPr/>
          </p:nvGrpSpPr>
          <p:grpSpPr>
            <a:xfrm>
              <a:off x="6589027" y="1718896"/>
              <a:ext cx="399214" cy="399214"/>
              <a:chOff x="325023" y="-683212"/>
              <a:chExt cx="767929" cy="767930"/>
            </a:xfrm>
          </p:grpSpPr>
          <p:sp>
            <p:nvSpPr>
              <p:cNvPr id="85" name="Freeform: Shape 66"/>
              <p:cNvSpPr/>
              <p:nvPr/>
            </p:nvSpPr>
            <p:spPr>
              <a:xfrm>
                <a:off x="325023" y="-683212"/>
                <a:ext cx="767929" cy="767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9BBDD8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86" name="Freeform: Shape 67"/>
              <p:cNvSpPr/>
              <p:nvPr/>
            </p:nvSpPr>
            <p:spPr>
              <a:xfrm>
                <a:off x="559662" y="-455878"/>
                <a:ext cx="298653" cy="313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4" h="21302" extrusionOk="0">
                    <a:moveTo>
                      <a:pt x="7816" y="21302"/>
                    </a:moveTo>
                    <a:cubicBezTo>
                      <a:pt x="7132" y="21302"/>
                      <a:pt x="6483" y="20993"/>
                      <a:pt x="6068" y="20461"/>
                    </a:cubicBezTo>
                    <a:lnTo>
                      <a:pt x="445" y="13277"/>
                    </a:lnTo>
                    <a:cubicBezTo>
                      <a:pt x="-287" y="12344"/>
                      <a:pt x="-97" y="11016"/>
                      <a:pt x="870" y="10308"/>
                    </a:cubicBezTo>
                    <a:cubicBezTo>
                      <a:pt x="1838" y="9597"/>
                      <a:pt x="3211" y="9785"/>
                      <a:pt x="3943" y="10719"/>
                    </a:cubicBezTo>
                    <a:lnTo>
                      <a:pt x="7643" y="15442"/>
                    </a:lnTo>
                    <a:lnTo>
                      <a:pt x="16946" y="999"/>
                    </a:lnTo>
                    <a:cubicBezTo>
                      <a:pt x="17586" y="6"/>
                      <a:pt x="18940" y="-298"/>
                      <a:pt x="19969" y="321"/>
                    </a:cubicBezTo>
                    <a:cubicBezTo>
                      <a:pt x="20997" y="939"/>
                      <a:pt x="21313" y="2248"/>
                      <a:pt x="20671" y="3243"/>
                    </a:cubicBezTo>
                    <a:lnTo>
                      <a:pt x="9680" y="20301"/>
                    </a:lnTo>
                    <a:cubicBezTo>
                      <a:pt x="9299" y="20896"/>
                      <a:pt x="8639" y="21267"/>
                      <a:pt x="7917" y="21299"/>
                    </a:cubicBezTo>
                    <a:cubicBezTo>
                      <a:pt x="7882" y="21302"/>
                      <a:pt x="7851" y="21302"/>
                      <a:pt x="7816" y="213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82" name="组合 81"/>
            <p:cNvGrpSpPr/>
            <p:nvPr/>
          </p:nvGrpSpPr>
          <p:grpSpPr>
            <a:xfrm>
              <a:off x="6993318" y="1701079"/>
              <a:ext cx="4608292" cy="853966"/>
              <a:chOff x="7602611" y="3272808"/>
              <a:chExt cx="4608292" cy="853966"/>
            </a:xfrm>
          </p:grpSpPr>
          <p:sp>
            <p:nvSpPr>
              <p:cNvPr id="83" name="文本框 82"/>
              <p:cNvSpPr txBox="1"/>
              <p:nvPr/>
            </p:nvSpPr>
            <p:spPr>
              <a:xfrm>
                <a:off x="7602611" y="3272808"/>
                <a:ext cx="24575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 在此处添加标题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  <p:sp>
            <p:nvSpPr>
              <p:cNvPr id="84" name="文本框 83"/>
              <p:cNvSpPr txBox="1"/>
              <p:nvPr/>
            </p:nvSpPr>
            <p:spPr>
              <a:xfrm>
                <a:off x="7690902" y="3666399"/>
                <a:ext cx="4520001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6699282" y="5048599"/>
            <a:ext cx="5012583" cy="853966"/>
            <a:chOff x="6589027" y="1701079"/>
            <a:chExt cx="5012583" cy="853966"/>
          </a:xfrm>
        </p:grpSpPr>
        <p:grpSp>
          <p:nvGrpSpPr>
            <p:cNvPr id="88" name="Group 62"/>
            <p:cNvGrpSpPr/>
            <p:nvPr/>
          </p:nvGrpSpPr>
          <p:grpSpPr>
            <a:xfrm>
              <a:off x="6589027" y="1718896"/>
              <a:ext cx="399214" cy="399214"/>
              <a:chOff x="325023" y="-683212"/>
              <a:chExt cx="767929" cy="767930"/>
            </a:xfrm>
          </p:grpSpPr>
          <p:sp>
            <p:nvSpPr>
              <p:cNvPr id="92" name="Freeform: Shape 66"/>
              <p:cNvSpPr/>
              <p:nvPr/>
            </p:nvSpPr>
            <p:spPr>
              <a:xfrm>
                <a:off x="325023" y="-683212"/>
                <a:ext cx="767929" cy="767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C9E0F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 dirty="0">
                  <a:cs typeface="+mn-ea"/>
                  <a:sym typeface="+mn-lt"/>
                </a:endParaRPr>
              </a:p>
            </p:txBody>
          </p:sp>
          <p:sp>
            <p:nvSpPr>
              <p:cNvPr id="93" name="Freeform: Shape 67"/>
              <p:cNvSpPr/>
              <p:nvPr/>
            </p:nvSpPr>
            <p:spPr>
              <a:xfrm>
                <a:off x="559662" y="-455878"/>
                <a:ext cx="298653" cy="313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4" h="21302" extrusionOk="0">
                    <a:moveTo>
                      <a:pt x="7816" y="21302"/>
                    </a:moveTo>
                    <a:cubicBezTo>
                      <a:pt x="7132" y="21302"/>
                      <a:pt x="6483" y="20993"/>
                      <a:pt x="6068" y="20461"/>
                    </a:cubicBezTo>
                    <a:lnTo>
                      <a:pt x="445" y="13277"/>
                    </a:lnTo>
                    <a:cubicBezTo>
                      <a:pt x="-287" y="12344"/>
                      <a:pt x="-97" y="11016"/>
                      <a:pt x="870" y="10308"/>
                    </a:cubicBezTo>
                    <a:cubicBezTo>
                      <a:pt x="1838" y="9597"/>
                      <a:pt x="3211" y="9785"/>
                      <a:pt x="3943" y="10719"/>
                    </a:cubicBezTo>
                    <a:lnTo>
                      <a:pt x="7643" y="15442"/>
                    </a:lnTo>
                    <a:lnTo>
                      <a:pt x="16946" y="999"/>
                    </a:lnTo>
                    <a:cubicBezTo>
                      <a:pt x="17586" y="6"/>
                      <a:pt x="18940" y="-298"/>
                      <a:pt x="19969" y="321"/>
                    </a:cubicBezTo>
                    <a:cubicBezTo>
                      <a:pt x="20997" y="939"/>
                      <a:pt x="21313" y="2248"/>
                      <a:pt x="20671" y="3243"/>
                    </a:cubicBezTo>
                    <a:lnTo>
                      <a:pt x="9680" y="20301"/>
                    </a:lnTo>
                    <a:cubicBezTo>
                      <a:pt x="9299" y="20896"/>
                      <a:pt x="8639" y="21267"/>
                      <a:pt x="7917" y="21299"/>
                    </a:cubicBezTo>
                    <a:cubicBezTo>
                      <a:pt x="7882" y="21302"/>
                      <a:pt x="7851" y="21302"/>
                      <a:pt x="7816" y="2130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89" name="组合 88"/>
            <p:cNvGrpSpPr/>
            <p:nvPr/>
          </p:nvGrpSpPr>
          <p:grpSpPr>
            <a:xfrm>
              <a:off x="6993318" y="1701079"/>
              <a:ext cx="4608292" cy="853966"/>
              <a:chOff x="7602611" y="3272808"/>
              <a:chExt cx="4608292" cy="853966"/>
            </a:xfrm>
          </p:grpSpPr>
          <p:sp>
            <p:nvSpPr>
              <p:cNvPr id="90" name="文本框 89"/>
              <p:cNvSpPr txBox="1"/>
              <p:nvPr/>
            </p:nvSpPr>
            <p:spPr>
              <a:xfrm>
                <a:off x="7602611" y="3272808"/>
                <a:ext cx="24575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 在此处添加标题</a:t>
                </a:r>
                <a:endPara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  <p:sp>
            <p:nvSpPr>
              <p:cNvPr id="91" name="文本框 90"/>
              <p:cNvSpPr txBox="1"/>
              <p:nvPr/>
            </p:nvSpPr>
            <p:spPr>
              <a:xfrm>
                <a:off x="7690902" y="3666399"/>
                <a:ext cx="4520001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Noto Sans S Chinese Light" panose="020B0300000000000000" pitchFamily="34" charset="-122"/>
                    <a:ea typeface="Noto Sans S Chinese Light" panose="020B0300000000000000" pitchFamily="34" charset="-122"/>
                  </a:rPr>
                  <a:t>双击输入替换内容</a:t>
                </a:r>
                <a:endParaRPr lang="zh-CN" altLang="en-US" sz="11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109" name="矩形 108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文本框 109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剪去对角 1"/>
          <p:cNvSpPr/>
          <p:nvPr/>
        </p:nvSpPr>
        <p:spPr>
          <a:xfrm>
            <a:off x="2564296" y="1967948"/>
            <a:ext cx="7295322" cy="2922104"/>
          </a:xfrm>
          <a:prstGeom prst="snip2DiagRect">
            <a:avLst>
              <a:gd name="adj1" fmla="val 18711"/>
              <a:gd name="adj2" fmla="val 16667"/>
            </a:avLst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86200" y="2967335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</a:rPr>
              <a:t>此处添加标题</a:t>
            </a:r>
            <a:endParaRPr lang="zh-CN" altLang="en-US" sz="5400" dirty="0">
              <a:solidFill>
                <a:schemeClr val="tx1">
                  <a:lumMod val="95000"/>
                  <a:lumOff val="5000"/>
                </a:schemeClr>
              </a:solidFill>
              <a:latin typeface="Noto Sans S Chinese Medium" panose="020B0600000000000000" pitchFamily="34" charset="-122"/>
              <a:ea typeface="Noto Sans S Chinese Medium" panose="020B06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53112" y="2040160"/>
            <a:ext cx="25176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Medium" panose="020B0600000000000000" pitchFamily="34" charset="-122"/>
                <a:ea typeface="Noto Sans S Chinese Medium" panose="020B0600000000000000" pitchFamily="34" charset="-122"/>
                <a:cs typeface="Aldhabi" panose="01000000000000000000" pitchFamily="2" charset="-78"/>
              </a:rPr>
              <a:t> part  02</a:t>
            </a:r>
            <a:endParaRPr lang="zh-CN" altLang="en-US" sz="4400" dirty="0">
              <a:solidFill>
                <a:schemeClr val="tx1">
                  <a:lumMod val="95000"/>
                  <a:lumOff val="5000"/>
                </a:schemeClr>
              </a:solidFill>
              <a:latin typeface="Noto Sans S Chinese Medium" panose="020B0600000000000000" pitchFamily="34" charset="-122"/>
              <a:ea typeface="Noto Sans S Chinese Medium" panose="020B0600000000000000" pitchFamily="34" charset="-122"/>
              <a:cs typeface="Aldhabi" panose="01000000000000000000" pitchFamily="2" charset="-78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271939" y="4121352"/>
            <a:ext cx="3648119" cy="622953"/>
            <a:chOff x="5968021" y="3846847"/>
            <a:chExt cx="3648119" cy="622953"/>
          </a:xfrm>
        </p:grpSpPr>
        <p:sp>
          <p:nvSpPr>
            <p:cNvPr id="8" name="TextBox 11"/>
            <p:cNvSpPr txBox="1"/>
            <p:nvPr/>
          </p:nvSpPr>
          <p:spPr>
            <a:xfrm>
              <a:off x="5968021" y="3846847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TextBox 19"/>
            <p:cNvSpPr txBox="1"/>
            <p:nvPr/>
          </p:nvSpPr>
          <p:spPr>
            <a:xfrm>
              <a:off x="7925405" y="3846847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TextBox 11"/>
            <p:cNvSpPr txBox="1"/>
            <p:nvPr/>
          </p:nvSpPr>
          <p:spPr>
            <a:xfrm>
              <a:off x="5968021" y="4188689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925405" y="4188689"/>
              <a:ext cx="1690735" cy="281111"/>
            </a:xfrm>
            <a:prstGeom prst="rect">
              <a:avLst/>
            </a:prstGeom>
            <a:noFill/>
          </p:spPr>
          <p:txBody>
            <a:bodyPr wrap="none" lIns="65032" tIns="32516" rIns="65032" bIns="32516" rtlCol="0">
              <a:spAutoFit/>
            </a:bodyPr>
            <a:lstStyle/>
            <a:p>
              <a:pPr marL="121920" lvl="1" indent="-121920"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DemiLight" panose="020B0400000000000000" pitchFamily="34" charset="-122"/>
                  <a:ea typeface="Noto Sans S Chinese DemiLight" panose="020B0400000000000000" pitchFamily="34" charset="-122"/>
                  <a:cs typeface="+mn-ea"/>
                  <a:sym typeface="Arial" panose="020B0604020202020204" pitchFamily="34" charset="0"/>
                </a:rPr>
                <a:t>添加相关标题文字</a:t>
              </a:r>
              <a:endPara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3000">
        <p15:prstTrans prst="airplan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773865" y="1971179"/>
            <a:ext cx="1777739" cy="1769351"/>
            <a:chOff x="1333498" y="1971179"/>
            <a:chExt cx="1777739" cy="1769351"/>
          </a:xfrm>
        </p:grpSpPr>
        <p:sp>
          <p:nvSpPr>
            <p:cNvPr id="2" name="椭圆 1"/>
            <p:cNvSpPr/>
            <p:nvPr/>
          </p:nvSpPr>
          <p:spPr>
            <a:xfrm>
              <a:off x="1585065" y="1971179"/>
              <a:ext cx="1526172" cy="1526171"/>
            </a:xfrm>
            <a:prstGeom prst="ellipse">
              <a:avLst/>
            </a:prstGeom>
            <a:solidFill>
              <a:srgbClr val="9BBDD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" name="矩形: 圆角 2"/>
            <p:cNvSpPr/>
            <p:nvPr/>
          </p:nvSpPr>
          <p:spPr>
            <a:xfrm>
              <a:off x="1333498" y="3094842"/>
              <a:ext cx="645688" cy="645688"/>
            </a:xfrm>
            <a:prstGeom prst="roundRect">
              <a:avLst/>
            </a:prstGeom>
            <a:solidFill>
              <a:srgbClr val="C9E0F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en-US" altLang="zh-CN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1984190" y="2426692"/>
              <a:ext cx="727921" cy="615145"/>
            </a:xfrm>
            <a:custGeom>
              <a:avLst/>
              <a:gdLst>
                <a:gd name="connsiteX0" fmla="*/ 46038 w 338138"/>
                <a:gd name="connsiteY0" fmla="*/ 261938 h 285751"/>
                <a:gd name="connsiteX1" fmla="*/ 38100 w 338138"/>
                <a:gd name="connsiteY1" fmla="*/ 270670 h 285751"/>
                <a:gd name="connsiteX2" fmla="*/ 46038 w 338138"/>
                <a:gd name="connsiteY2" fmla="*/ 279402 h 285751"/>
                <a:gd name="connsiteX3" fmla="*/ 53976 w 338138"/>
                <a:gd name="connsiteY3" fmla="*/ 270670 h 285751"/>
                <a:gd name="connsiteX4" fmla="*/ 46038 w 338138"/>
                <a:gd name="connsiteY4" fmla="*/ 261938 h 285751"/>
                <a:gd name="connsiteX5" fmla="*/ 288131 w 338138"/>
                <a:gd name="connsiteY5" fmla="*/ 184150 h 285751"/>
                <a:gd name="connsiteX6" fmla="*/ 277812 w 338138"/>
                <a:gd name="connsiteY6" fmla="*/ 194469 h 285751"/>
                <a:gd name="connsiteX7" fmla="*/ 288131 w 338138"/>
                <a:gd name="connsiteY7" fmla="*/ 204788 h 285751"/>
                <a:gd name="connsiteX8" fmla="*/ 298450 w 338138"/>
                <a:gd name="connsiteY8" fmla="*/ 194469 h 285751"/>
                <a:gd name="connsiteX9" fmla="*/ 288131 w 338138"/>
                <a:gd name="connsiteY9" fmla="*/ 184150 h 285751"/>
                <a:gd name="connsiteX10" fmla="*/ 19050 w 338138"/>
                <a:gd name="connsiteY10" fmla="*/ 165100 h 285751"/>
                <a:gd name="connsiteX11" fmla="*/ 19050 w 338138"/>
                <a:gd name="connsiteY11" fmla="*/ 242888 h 285751"/>
                <a:gd name="connsiteX12" fmla="*/ 73025 w 338138"/>
                <a:gd name="connsiteY12" fmla="*/ 242888 h 285751"/>
                <a:gd name="connsiteX13" fmla="*/ 73025 w 338138"/>
                <a:gd name="connsiteY13" fmla="*/ 165100 h 285751"/>
                <a:gd name="connsiteX14" fmla="*/ 12010 w 338138"/>
                <a:gd name="connsiteY14" fmla="*/ 141288 h 285751"/>
                <a:gd name="connsiteX15" fmla="*/ 81400 w 338138"/>
                <a:gd name="connsiteY15" fmla="*/ 141288 h 285751"/>
                <a:gd name="connsiteX16" fmla="*/ 92075 w 338138"/>
                <a:gd name="connsiteY16" fmla="*/ 153107 h 285751"/>
                <a:gd name="connsiteX17" fmla="*/ 92075 w 338138"/>
                <a:gd name="connsiteY17" fmla="*/ 273932 h 285751"/>
                <a:gd name="connsiteX18" fmla="*/ 81400 w 338138"/>
                <a:gd name="connsiteY18" fmla="*/ 285751 h 285751"/>
                <a:gd name="connsiteX19" fmla="*/ 12010 w 338138"/>
                <a:gd name="connsiteY19" fmla="*/ 285751 h 285751"/>
                <a:gd name="connsiteX20" fmla="*/ 0 w 338138"/>
                <a:gd name="connsiteY20" fmla="*/ 273932 h 285751"/>
                <a:gd name="connsiteX21" fmla="*/ 0 w 338138"/>
                <a:gd name="connsiteY21" fmla="*/ 153107 h 285751"/>
                <a:gd name="connsiteX22" fmla="*/ 12010 w 338138"/>
                <a:gd name="connsiteY22" fmla="*/ 141288 h 285751"/>
                <a:gd name="connsiteX23" fmla="*/ 55002 w 338138"/>
                <a:gd name="connsiteY23" fmla="*/ 82550 h 285751"/>
                <a:gd name="connsiteX24" fmla="*/ 175185 w 338138"/>
                <a:gd name="connsiteY24" fmla="*/ 82550 h 285751"/>
                <a:gd name="connsiteX25" fmla="*/ 193675 w 338138"/>
                <a:gd name="connsiteY25" fmla="*/ 99703 h 285751"/>
                <a:gd name="connsiteX26" fmla="*/ 193675 w 338138"/>
                <a:gd name="connsiteY26" fmla="*/ 268597 h 285751"/>
                <a:gd name="connsiteX27" fmla="*/ 175185 w 338138"/>
                <a:gd name="connsiteY27" fmla="*/ 285750 h 285751"/>
                <a:gd name="connsiteX28" fmla="*/ 107830 w 338138"/>
                <a:gd name="connsiteY28" fmla="*/ 285750 h 285751"/>
                <a:gd name="connsiteX29" fmla="*/ 109151 w 338138"/>
                <a:gd name="connsiteY29" fmla="*/ 276514 h 285751"/>
                <a:gd name="connsiteX30" fmla="*/ 109151 w 338138"/>
                <a:gd name="connsiteY30" fmla="*/ 273875 h 285751"/>
                <a:gd name="connsiteX31" fmla="*/ 115754 w 338138"/>
                <a:gd name="connsiteY31" fmla="*/ 275194 h 285751"/>
                <a:gd name="connsiteX32" fmla="*/ 124999 w 338138"/>
                <a:gd name="connsiteY32" fmla="*/ 264639 h 285751"/>
                <a:gd name="connsiteX33" fmla="*/ 115754 w 338138"/>
                <a:gd name="connsiteY33" fmla="*/ 254083 h 285751"/>
                <a:gd name="connsiteX34" fmla="*/ 109151 w 338138"/>
                <a:gd name="connsiteY34" fmla="*/ 256722 h 285751"/>
                <a:gd name="connsiteX35" fmla="*/ 109151 w 338138"/>
                <a:gd name="connsiteY35" fmla="*/ 235610 h 285751"/>
                <a:gd name="connsiteX36" fmla="*/ 168582 w 338138"/>
                <a:gd name="connsiteY36" fmla="*/ 235610 h 285751"/>
                <a:gd name="connsiteX37" fmla="*/ 168582 w 338138"/>
                <a:gd name="connsiteY37" fmla="*/ 110259 h 285751"/>
                <a:gd name="connsiteX38" fmla="*/ 61606 w 338138"/>
                <a:gd name="connsiteY38" fmla="*/ 110259 h 285751"/>
                <a:gd name="connsiteX39" fmla="*/ 61606 w 338138"/>
                <a:gd name="connsiteY39" fmla="*/ 126093 h 285751"/>
                <a:gd name="connsiteX40" fmla="*/ 36512 w 338138"/>
                <a:gd name="connsiteY40" fmla="*/ 126093 h 285751"/>
                <a:gd name="connsiteX41" fmla="*/ 36512 w 338138"/>
                <a:gd name="connsiteY41" fmla="*/ 99703 h 285751"/>
                <a:gd name="connsiteX42" fmla="*/ 55002 w 338138"/>
                <a:gd name="connsiteY42" fmla="*/ 82550 h 285751"/>
                <a:gd name="connsiteX43" fmla="*/ 102729 w 338138"/>
                <a:gd name="connsiteY43" fmla="*/ 0 h 285751"/>
                <a:gd name="connsiteX44" fmla="*/ 305260 w 338138"/>
                <a:gd name="connsiteY44" fmla="*/ 0 h 285751"/>
                <a:gd name="connsiteX45" fmla="*/ 338138 w 338138"/>
                <a:gd name="connsiteY45" fmla="*/ 34237 h 285751"/>
                <a:gd name="connsiteX46" fmla="*/ 338138 w 338138"/>
                <a:gd name="connsiteY46" fmla="*/ 188306 h 285751"/>
                <a:gd name="connsiteX47" fmla="*/ 305260 w 338138"/>
                <a:gd name="connsiteY47" fmla="*/ 221226 h 285751"/>
                <a:gd name="connsiteX48" fmla="*/ 234242 w 338138"/>
                <a:gd name="connsiteY48" fmla="*/ 221226 h 285751"/>
                <a:gd name="connsiteX49" fmla="*/ 234242 w 338138"/>
                <a:gd name="connsiteY49" fmla="*/ 243612 h 285751"/>
                <a:gd name="connsiteX50" fmla="*/ 265806 w 338138"/>
                <a:gd name="connsiteY50" fmla="*/ 243612 h 285751"/>
                <a:gd name="connsiteX51" fmla="*/ 277642 w 338138"/>
                <a:gd name="connsiteY51" fmla="*/ 256780 h 285751"/>
                <a:gd name="connsiteX52" fmla="*/ 277642 w 338138"/>
                <a:gd name="connsiteY52" fmla="*/ 272582 h 285751"/>
                <a:gd name="connsiteX53" fmla="*/ 265806 w 338138"/>
                <a:gd name="connsiteY53" fmla="*/ 285750 h 285751"/>
                <a:gd name="connsiteX54" fmla="*/ 205309 w 338138"/>
                <a:gd name="connsiteY54" fmla="*/ 285750 h 285751"/>
                <a:gd name="connsiteX55" fmla="*/ 210570 w 338138"/>
                <a:gd name="connsiteY55" fmla="*/ 269948 h 285751"/>
                <a:gd name="connsiteX56" fmla="*/ 210570 w 338138"/>
                <a:gd name="connsiteY56" fmla="*/ 213325 h 285751"/>
                <a:gd name="connsiteX57" fmla="*/ 210570 w 338138"/>
                <a:gd name="connsiteY57" fmla="*/ 172504 h 285751"/>
                <a:gd name="connsiteX58" fmla="*/ 296054 w 338138"/>
                <a:gd name="connsiteY58" fmla="*/ 172504 h 285751"/>
                <a:gd name="connsiteX59" fmla="*/ 309205 w 338138"/>
                <a:gd name="connsiteY59" fmla="*/ 159335 h 285751"/>
                <a:gd name="connsiteX60" fmla="*/ 309205 w 338138"/>
                <a:gd name="connsiteY60" fmla="*/ 39504 h 285751"/>
                <a:gd name="connsiteX61" fmla="*/ 296054 w 338138"/>
                <a:gd name="connsiteY61" fmla="*/ 27653 h 285751"/>
                <a:gd name="connsiteX62" fmla="*/ 110620 w 338138"/>
                <a:gd name="connsiteY62" fmla="*/ 27653 h 285751"/>
                <a:gd name="connsiteX63" fmla="*/ 98783 w 338138"/>
                <a:gd name="connsiteY63" fmla="*/ 39504 h 285751"/>
                <a:gd name="connsiteX64" fmla="*/ 98783 w 338138"/>
                <a:gd name="connsiteY64" fmla="*/ 65841 h 285751"/>
                <a:gd name="connsiteX65" fmla="*/ 69850 w 338138"/>
                <a:gd name="connsiteY65" fmla="*/ 65841 h 285751"/>
                <a:gd name="connsiteX66" fmla="*/ 69850 w 338138"/>
                <a:gd name="connsiteY66" fmla="*/ 34237 h 285751"/>
                <a:gd name="connsiteX67" fmla="*/ 102729 w 338138"/>
                <a:gd name="connsiteY67" fmla="*/ 0 h 28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8138" h="285751">
                  <a:moveTo>
                    <a:pt x="46038" y="261938"/>
                  </a:moveTo>
                  <a:cubicBezTo>
                    <a:pt x="41654" y="261938"/>
                    <a:pt x="38100" y="265847"/>
                    <a:pt x="38100" y="270670"/>
                  </a:cubicBezTo>
                  <a:cubicBezTo>
                    <a:pt x="38100" y="275493"/>
                    <a:pt x="41654" y="279402"/>
                    <a:pt x="46038" y="279402"/>
                  </a:cubicBezTo>
                  <a:cubicBezTo>
                    <a:pt x="50422" y="279402"/>
                    <a:pt x="53976" y="275493"/>
                    <a:pt x="53976" y="270670"/>
                  </a:cubicBezTo>
                  <a:cubicBezTo>
                    <a:pt x="53976" y="265847"/>
                    <a:pt x="50422" y="261938"/>
                    <a:pt x="46038" y="261938"/>
                  </a:cubicBezTo>
                  <a:close/>
                  <a:moveTo>
                    <a:pt x="288131" y="184150"/>
                  </a:moveTo>
                  <a:cubicBezTo>
                    <a:pt x="282432" y="184150"/>
                    <a:pt x="277812" y="188770"/>
                    <a:pt x="277812" y="194469"/>
                  </a:cubicBezTo>
                  <a:cubicBezTo>
                    <a:pt x="277812" y="200168"/>
                    <a:pt x="282432" y="204788"/>
                    <a:pt x="288131" y="204788"/>
                  </a:cubicBezTo>
                  <a:cubicBezTo>
                    <a:pt x="293830" y="204788"/>
                    <a:pt x="298450" y="200168"/>
                    <a:pt x="298450" y="194469"/>
                  </a:cubicBezTo>
                  <a:cubicBezTo>
                    <a:pt x="298450" y="188770"/>
                    <a:pt x="293830" y="184150"/>
                    <a:pt x="288131" y="184150"/>
                  </a:cubicBezTo>
                  <a:close/>
                  <a:moveTo>
                    <a:pt x="19050" y="165100"/>
                  </a:moveTo>
                  <a:lnTo>
                    <a:pt x="19050" y="242888"/>
                  </a:lnTo>
                  <a:lnTo>
                    <a:pt x="73025" y="242888"/>
                  </a:lnTo>
                  <a:lnTo>
                    <a:pt x="73025" y="165100"/>
                  </a:lnTo>
                  <a:close/>
                  <a:moveTo>
                    <a:pt x="12010" y="141288"/>
                  </a:moveTo>
                  <a:cubicBezTo>
                    <a:pt x="12010" y="141288"/>
                    <a:pt x="12010" y="141288"/>
                    <a:pt x="81400" y="141288"/>
                  </a:cubicBezTo>
                  <a:cubicBezTo>
                    <a:pt x="86738" y="141288"/>
                    <a:pt x="92075" y="146541"/>
                    <a:pt x="92075" y="153107"/>
                  </a:cubicBezTo>
                  <a:cubicBezTo>
                    <a:pt x="92075" y="153107"/>
                    <a:pt x="92075" y="153107"/>
                    <a:pt x="92075" y="273932"/>
                  </a:cubicBezTo>
                  <a:cubicBezTo>
                    <a:pt x="92075" y="280498"/>
                    <a:pt x="86738" y="285751"/>
                    <a:pt x="81400" y="285751"/>
                  </a:cubicBezTo>
                  <a:cubicBezTo>
                    <a:pt x="81400" y="285751"/>
                    <a:pt x="81400" y="285751"/>
                    <a:pt x="12010" y="285751"/>
                  </a:cubicBezTo>
                  <a:cubicBezTo>
                    <a:pt x="5337" y="285751"/>
                    <a:pt x="0" y="280498"/>
                    <a:pt x="0" y="273932"/>
                  </a:cubicBezTo>
                  <a:cubicBezTo>
                    <a:pt x="0" y="273932"/>
                    <a:pt x="0" y="273932"/>
                    <a:pt x="0" y="153107"/>
                  </a:cubicBezTo>
                  <a:cubicBezTo>
                    <a:pt x="0" y="146541"/>
                    <a:pt x="5337" y="141288"/>
                    <a:pt x="12010" y="141288"/>
                  </a:cubicBezTo>
                  <a:close/>
                  <a:moveTo>
                    <a:pt x="55002" y="82550"/>
                  </a:moveTo>
                  <a:cubicBezTo>
                    <a:pt x="55002" y="82550"/>
                    <a:pt x="55002" y="82550"/>
                    <a:pt x="175185" y="82550"/>
                  </a:cubicBezTo>
                  <a:cubicBezTo>
                    <a:pt x="185751" y="82550"/>
                    <a:pt x="193675" y="90467"/>
                    <a:pt x="193675" y="99703"/>
                  </a:cubicBezTo>
                  <a:cubicBezTo>
                    <a:pt x="193675" y="99703"/>
                    <a:pt x="193675" y="99703"/>
                    <a:pt x="193675" y="268597"/>
                  </a:cubicBezTo>
                  <a:cubicBezTo>
                    <a:pt x="193675" y="277833"/>
                    <a:pt x="185751" y="285750"/>
                    <a:pt x="175185" y="285750"/>
                  </a:cubicBezTo>
                  <a:cubicBezTo>
                    <a:pt x="175185" y="285750"/>
                    <a:pt x="175185" y="285750"/>
                    <a:pt x="107830" y="285750"/>
                  </a:cubicBezTo>
                  <a:cubicBezTo>
                    <a:pt x="109151" y="283111"/>
                    <a:pt x="109151" y="280472"/>
                    <a:pt x="109151" y="276514"/>
                  </a:cubicBezTo>
                  <a:cubicBezTo>
                    <a:pt x="109151" y="276514"/>
                    <a:pt x="109151" y="276514"/>
                    <a:pt x="109151" y="273875"/>
                  </a:cubicBezTo>
                  <a:cubicBezTo>
                    <a:pt x="110471" y="273875"/>
                    <a:pt x="113113" y="275194"/>
                    <a:pt x="115754" y="275194"/>
                  </a:cubicBezTo>
                  <a:cubicBezTo>
                    <a:pt x="121037" y="275194"/>
                    <a:pt x="124999" y="271236"/>
                    <a:pt x="124999" y="264639"/>
                  </a:cubicBezTo>
                  <a:cubicBezTo>
                    <a:pt x="124999" y="259361"/>
                    <a:pt x="121037" y="254083"/>
                    <a:pt x="115754" y="254083"/>
                  </a:cubicBezTo>
                  <a:cubicBezTo>
                    <a:pt x="113113" y="254083"/>
                    <a:pt x="110471" y="255402"/>
                    <a:pt x="109151" y="256722"/>
                  </a:cubicBezTo>
                  <a:cubicBezTo>
                    <a:pt x="109151" y="256722"/>
                    <a:pt x="109151" y="256722"/>
                    <a:pt x="109151" y="235610"/>
                  </a:cubicBezTo>
                  <a:cubicBezTo>
                    <a:pt x="109151" y="235610"/>
                    <a:pt x="109151" y="235610"/>
                    <a:pt x="168582" y="235610"/>
                  </a:cubicBezTo>
                  <a:cubicBezTo>
                    <a:pt x="168582" y="235610"/>
                    <a:pt x="168582" y="235610"/>
                    <a:pt x="168582" y="110259"/>
                  </a:cubicBezTo>
                  <a:cubicBezTo>
                    <a:pt x="168582" y="110259"/>
                    <a:pt x="168582" y="110259"/>
                    <a:pt x="61606" y="110259"/>
                  </a:cubicBezTo>
                  <a:cubicBezTo>
                    <a:pt x="61606" y="110259"/>
                    <a:pt x="61606" y="110259"/>
                    <a:pt x="61606" y="126093"/>
                  </a:cubicBezTo>
                  <a:cubicBezTo>
                    <a:pt x="61606" y="126093"/>
                    <a:pt x="61606" y="126093"/>
                    <a:pt x="36512" y="126093"/>
                  </a:cubicBezTo>
                  <a:cubicBezTo>
                    <a:pt x="36512" y="126093"/>
                    <a:pt x="36512" y="126093"/>
                    <a:pt x="36512" y="99703"/>
                  </a:cubicBezTo>
                  <a:cubicBezTo>
                    <a:pt x="36512" y="90467"/>
                    <a:pt x="45757" y="82550"/>
                    <a:pt x="55002" y="82550"/>
                  </a:cubicBezTo>
                  <a:close/>
                  <a:moveTo>
                    <a:pt x="102729" y="0"/>
                  </a:moveTo>
                  <a:cubicBezTo>
                    <a:pt x="102729" y="0"/>
                    <a:pt x="102729" y="0"/>
                    <a:pt x="305260" y="0"/>
                  </a:cubicBezTo>
                  <a:cubicBezTo>
                    <a:pt x="323672" y="0"/>
                    <a:pt x="338138" y="15802"/>
                    <a:pt x="338138" y="34237"/>
                  </a:cubicBezTo>
                  <a:cubicBezTo>
                    <a:pt x="338138" y="34237"/>
                    <a:pt x="338138" y="34237"/>
                    <a:pt x="338138" y="188306"/>
                  </a:cubicBezTo>
                  <a:cubicBezTo>
                    <a:pt x="338138" y="206741"/>
                    <a:pt x="323672" y="221226"/>
                    <a:pt x="305260" y="221226"/>
                  </a:cubicBezTo>
                  <a:cubicBezTo>
                    <a:pt x="305260" y="221226"/>
                    <a:pt x="305260" y="221226"/>
                    <a:pt x="234242" y="221226"/>
                  </a:cubicBezTo>
                  <a:cubicBezTo>
                    <a:pt x="234242" y="221226"/>
                    <a:pt x="234242" y="221226"/>
                    <a:pt x="234242" y="243612"/>
                  </a:cubicBezTo>
                  <a:cubicBezTo>
                    <a:pt x="234242" y="243612"/>
                    <a:pt x="234242" y="243612"/>
                    <a:pt x="265806" y="243612"/>
                  </a:cubicBezTo>
                  <a:cubicBezTo>
                    <a:pt x="272381" y="243612"/>
                    <a:pt x="277642" y="250196"/>
                    <a:pt x="277642" y="256780"/>
                  </a:cubicBezTo>
                  <a:cubicBezTo>
                    <a:pt x="277642" y="256780"/>
                    <a:pt x="277642" y="256780"/>
                    <a:pt x="277642" y="272582"/>
                  </a:cubicBezTo>
                  <a:cubicBezTo>
                    <a:pt x="277642" y="280483"/>
                    <a:pt x="272381" y="285750"/>
                    <a:pt x="265806" y="285750"/>
                  </a:cubicBezTo>
                  <a:cubicBezTo>
                    <a:pt x="265806" y="285750"/>
                    <a:pt x="265806" y="285750"/>
                    <a:pt x="205309" y="285750"/>
                  </a:cubicBezTo>
                  <a:cubicBezTo>
                    <a:pt x="207940" y="280483"/>
                    <a:pt x="209255" y="275216"/>
                    <a:pt x="210570" y="269948"/>
                  </a:cubicBezTo>
                  <a:cubicBezTo>
                    <a:pt x="210570" y="268632"/>
                    <a:pt x="210570" y="213325"/>
                    <a:pt x="210570" y="213325"/>
                  </a:cubicBezTo>
                  <a:cubicBezTo>
                    <a:pt x="210570" y="213325"/>
                    <a:pt x="210570" y="213325"/>
                    <a:pt x="210570" y="172504"/>
                  </a:cubicBezTo>
                  <a:cubicBezTo>
                    <a:pt x="210570" y="172504"/>
                    <a:pt x="210570" y="172504"/>
                    <a:pt x="296054" y="172504"/>
                  </a:cubicBezTo>
                  <a:cubicBezTo>
                    <a:pt x="303945" y="172504"/>
                    <a:pt x="309205" y="165920"/>
                    <a:pt x="309205" y="159335"/>
                  </a:cubicBezTo>
                  <a:cubicBezTo>
                    <a:pt x="309205" y="159335"/>
                    <a:pt x="309205" y="159335"/>
                    <a:pt x="309205" y="39504"/>
                  </a:cubicBezTo>
                  <a:cubicBezTo>
                    <a:pt x="309205" y="32920"/>
                    <a:pt x="303945" y="27653"/>
                    <a:pt x="296054" y="27653"/>
                  </a:cubicBezTo>
                  <a:cubicBezTo>
                    <a:pt x="296054" y="27653"/>
                    <a:pt x="296054" y="27653"/>
                    <a:pt x="110620" y="27653"/>
                  </a:cubicBezTo>
                  <a:cubicBezTo>
                    <a:pt x="104044" y="27653"/>
                    <a:pt x="98783" y="32920"/>
                    <a:pt x="98783" y="39504"/>
                  </a:cubicBezTo>
                  <a:cubicBezTo>
                    <a:pt x="98783" y="39504"/>
                    <a:pt x="98783" y="39504"/>
                    <a:pt x="98783" y="65841"/>
                  </a:cubicBezTo>
                  <a:cubicBezTo>
                    <a:pt x="98783" y="65841"/>
                    <a:pt x="98783" y="65841"/>
                    <a:pt x="69850" y="65841"/>
                  </a:cubicBezTo>
                  <a:cubicBezTo>
                    <a:pt x="69850" y="65841"/>
                    <a:pt x="69850" y="65841"/>
                    <a:pt x="69850" y="34237"/>
                  </a:cubicBezTo>
                  <a:cubicBezTo>
                    <a:pt x="69850" y="15802"/>
                    <a:pt x="84317" y="0"/>
                    <a:pt x="1027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9466786" y="1971179"/>
            <a:ext cx="1777738" cy="1769351"/>
            <a:chOff x="8954242" y="1971179"/>
            <a:chExt cx="1777738" cy="1769351"/>
          </a:xfrm>
        </p:grpSpPr>
        <p:sp>
          <p:nvSpPr>
            <p:cNvPr id="8" name="椭圆 7"/>
            <p:cNvSpPr/>
            <p:nvPr/>
          </p:nvSpPr>
          <p:spPr>
            <a:xfrm>
              <a:off x="9205808" y="1971179"/>
              <a:ext cx="1526172" cy="1526171"/>
            </a:xfrm>
            <a:prstGeom prst="ellipse">
              <a:avLst/>
            </a:prstGeom>
            <a:solidFill>
              <a:srgbClr val="9BBDD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8954242" y="3094842"/>
              <a:ext cx="645688" cy="645688"/>
            </a:xfrm>
            <a:prstGeom prst="roundRect">
              <a:avLst/>
            </a:prstGeom>
            <a:solidFill>
              <a:srgbClr val="C9E0F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  <a:endParaRPr lang="en-US" altLang="zh-CN" sz="28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669030" y="2480857"/>
              <a:ext cx="599730" cy="506814"/>
            </a:xfrm>
            <a:custGeom>
              <a:avLst/>
              <a:gdLst>
                <a:gd name="connsiteX0" fmla="*/ 46038 w 338138"/>
                <a:gd name="connsiteY0" fmla="*/ 261938 h 285751"/>
                <a:gd name="connsiteX1" fmla="*/ 38100 w 338138"/>
                <a:gd name="connsiteY1" fmla="*/ 270670 h 285751"/>
                <a:gd name="connsiteX2" fmla="*/ 46038 w 338138"/>
                <a:gd name="connsiteY2" fmla="*/ 279402 h 285751"/>
                <a:gd name="connsiteX3" fmla="*/ 53976 w 338138"/>
                <a:gd name="connsiteY3" fmla="*/ 270670 h 285751"/>
                <a:gd name="connsiteX4" fmla="*/ 46038 w 338138"/>
                <a:gd name="connsiteY4" fmla="*/ 261938 h 285751"/>
                <a:gd name="connsiteX5" fmla="*/ 288131 w 338138"/>
                <a:gd name="connsiteY5" fmla="*/ 184150 h 285751"/>
                <a:gd name="connsiteX6" fmla="*/ 277812 w 338138"/>
                <a:gd name="connsiteY6" fmla="*/ 194469 h 285751"/>
                <a:gd name="connsiteX7" fmla="*/ 288131 w 338138"/>
                <a:gd name="connsiteY7" fmla="*/ 204788 h 285751"/>
                <a:gd name="connsiteX8" fmla="*/ 298450 w 338138"/>
                <a:gd name="connsiteY8" fmla="*/ 194469 h 285751"/>
                <a:gd name="connsiteX9" fmla="*/ 288131 w 338138"/>
                <a:gd name="connsiteY9" fmla="*/ 184150 h 285751"/>
                <a:gd name="connsiteX10" fmla="*/ 19050 w 338138"/>
                <a:gd name="connsiteY10" fmla="*/ 165100 h 285751"/>
                <a:gd name="connsiteX11" fmla="*/ 19050 w 338138"/>
                <a:gd name="connsiteY11" fmla="*/ 242888 h 285751"/>
                <a:gd name="connsiteX12" fmla="*/ 73025 w 338138"/>
                <a:gd name="connsiteY12" fmla="*/ 242888 h 285751"/>
                <a:gd name="connsiteX13" fmla="*/ 73025 w 338138"/>
                <a:gd name="connsiteY13" fmla="*/ 165100 h 285751"/>
                <a:gd name="connsiteX14" fmla="*/ 12010 w 338138"/>
                <a:gd name="connsiteY14" fmla="*/ 141288 h 285751"/>
                <a:gd name="connsiteX15" fmla="*/ 81400 w 338138"/>
                <a:gd name="connsiteY15" fmla="*/ 141288 h 285751"/>
                <a:gd name="connsiteX16" fmla="*/ 92075 w 338138"/>
                <a:gd name="connsiteY16" fmla="*/ 153107 h 285751"/>
                <a:gd name="connsiteX17" fmla="*/ 92075 w 338138"/>
                <a:gd name="connsiteY17" fmla="*/ 273932 h 285751"/>
                <a:gd name="connsiteX18" fmla="*/ 81400 w 338138"/>
                <a:gd name="connsiteY18" fmla="*/ 285751 h 285751"/>
                <a:gd name="connsiteX19" fmla="*/ 12010 w 338138"/>
                <a:gd name="connsiteY19" fmla="*/ 285751 h 285751"/>
                <a:gd name="connsiteX20" fmla="*/ 0 w 338138"/>
                <a:gd name="connsiteY20" fmla="*/ 273932 h 285751"/>
                <a:gd name="connsiteX21" fmla="*/ 0 w 338138"/>
                <a:gd name="connsiteY21" fmla="*/ 153107 h 285751"/>
                <a:gd name="connsiteX22" fmla="*/ 12010 w 338138"/>
                <a:gd name="connsiteY22" fmla="*/ 141288 h 285751"/>
                <a:gd name="connsiteX23" fmla="*/ 55002 w 338138"/>
                <a:gd name="connsiteY23" fmla="*/ 82550 h 285751"/>
                <a:gd name="connsiteX24" fmla="*/ 175185 w 338138"/>
                <a:gd name="connsiteY24" fmla="*/ 82550 h 285751"/>
                <a:gd name="connsiteX25" fmla="*/ 193675 w 338138"/>
                <a:gd name="connsiteY25" fmla="*/ 99703 h 285751"/>
                <a:gd name="connsiteX26" fmla="*/ 193675 w 338138"/>
                <a:gd name="connsiteY26" fmla="*/ 268597 h 285751"/>
                <a:gd name="connsiteX27" fmla="*/ 175185 w 338138"/>
                <a:gd name="connsiteY27" fmla="*/ 285750 h 285751"/>
                <a:gd name="connsiteX28" fmla="*/ 107830 w 338138"/>
                <a:gd name="connsiteY28" fmla="*/ 285750 h 285751"/>
                <a:gd name="connsiteX29" fmla="*/ 109151 w 338138"/>
                <a:gd name="connsiteY29" fmla="*/ 276514 h 285751"/>
                <a:gd name="connsiteX30" fmla="*/ 109151 w 338138"/>
                <a:gd name="connsiteY30" fmla="*/ 273875 h 285751"/>
                <a:gd name="connsiteX31" fmla="*/ 115754 w 338138"/>
                <a:gd name="connsiteY31" fmla="*/ 275194 h 285751"/>
                <a:gd name="connsiteX32" fmla="*/ 124999 w 338138"/>
                <a:gd name="connsiteY32" fmla="*/ 264639 h 285751"/>
                <a:gd name="connsiteX33" fmla="*/ 115754 w 338138"/>
                <a:gd name="connsiteY33" fmla="*/ 254083 h 285751"/>
                <a:gd name="connsiteX34" fmla="*/ 109151 w 338138"/>
                <a:gd name="connsiteY34" fmla="*/ 256722 h 285751"/>
                <a:gd name="connsiteX35" fmla="*/ 109151 w 338138"/>
                <a:gd name="connsiteY35" fmla="*/ 235610 h 285751"/>
                <a:gd name="connsiteX36" fmla="*/ 168582 w 338138"/>
                <a:gd name="connsiteY36" fmla="*/ 235610 h 285751"/>
                <a:gd name="connsiteX37" fmla="*/ 168582 w 338138"/>
                <a:gd name="connsiteY37" fmla="*/ 110259 h 285751"/>
                <a:gd name="connsiteX38" fmla="*/ 61606 w 338138"/>
                <a:gd name="connsiteY38" fmla="*/ 110259 h 285751"/>
                <a:gd name="connsiteX39" fmla="*/ 61606 w 338138"/>
                <a:gd name="connsiteY39" fmla="*/ 126093 h 285751"/>
                <a:gd name="connsiteX40" fmla="*/ 36512 w 338138"/>
                <a:gd name="connsiteY40" fmla="*/ 126093 h 285751"/>
                <a:gd name="connsiteX41" fmla="*/ 36512 w 338138"/>
                <a:gd name="connsiteY41" fmla="*/ 99703 h 285751"/>
                <a:gd name="connsiteX42" fmla="*/ 55002 w 338138"/>
                <a:gd name="connsiteY42" fmla="*/ 82550 h 285751"/>
                <a:gd name="connsiteX43" fmla="*/ 102729 w 338138"/>
                <a:gd name="connsiteY43" fmla="*/ 0 h 285751"/>
                <a:gd name="connsiteX44" fmla="*/ 305260 w 338138"/>
                <a:gd name="connsiteY44" fmla="*/ 0 h 285751"/>
                <a:gd name="connsiteX45" fmla="*/ 338138 w 338138"/>
                <a:gd name="connsiteY45" fmla="*/ 34237 h 285751"/>
                <a:gd name="connsiteX46" fmla="*/ 338138 w 338138"/>
                <a:gd name="connsiteY46" fmla="*/ 188306 h 285751"/>
                <a:gd name="connsiteX47" fmla="*/ 305260 w 338138"/>
                <a:gd name="connsiteY47" fmla="*/ 221226 h 285751"/>
                <a:gd name="connsiteX48" fmla="*/ 234242 w 338138"/>
                <a:gd name="connsiteY48" fmla="*/ 221226 h 285751"/>
                <a:gd name="connsiteX49" fmla="*/ 234242 w 338138"/>
                <a:gd name="connsiteY49" fmla="*/ 243612 h 285751"/>
                <a:gd name="connsiteX50" fmla="*/ 265806 w 338138"/>
                <a:gd name="connsiteY50" fmla="*/ 243612 h 285751"/>
                <a:gd name="connsiteX51" fmla="*/ 277642 w 338138"/>
                <a:gd name="connsiteY51" fmla="*/ 256780 h 285751"/>
                <a:gd name="connsiteX52" fmla="*/ 277642 w 338138"/>
                <a:gd name="connsiteY52" fmla="*/ 272582 h 285751"/>
                <a:gd name="connsiteX53" fmla="*/ 265806 w 338138"/>
                <a:gd name="connsiteY53" fmla="*/ 285750 h 285751"/>
                <a:gd name="connsiteX54" fmla="*/ 205309 w 338138"/>
                <a:gd name="connsiteY54" fmla="*/ 285750 h 285751"/>
                <a:gd name="connsiteX55" fmla="*/ 210570 w 338138"/>
                <a:gd name="connsiteY55" fmla="*/ 269948 h 285751"/>
                <a:gd name="connsiteX56" fmla="*/ 210570 w 338138"/>
                <a:gd name="connsiteY56" fmla="*/ 213325 h 285751"/>
                <a:gd name="connsiteX57" fmla="*/ 210570 w 338138"/>
                <a:gd name="connsiteY57" fmla="*/ 172504 h 285751"/>
                <a:gd name="connsiteX58" fmla="*/ 296054 w 338138"/>
                <a:gd name="connsiteY58" fmla="*/ 172504 h 285751"/>
                <a:gd name="connsiteX59" fmla="*/ 309205 w 338138"/>
                <a:gd name="connsiteY59" fmla="*/ 159335 h 285751"/>
                <a:gd name="connsiteX60" fmla="*/ 309205 w 338138"/>
                <a:gd name="connsiteY60" fmla="*/ 39504 h 285751"/>
                <a:gd name="connsiteX61" fmla="*/ 296054 w 338138"/>
                <a:gd name="connsiteY61" fmla="*/ 27653 h 285751"/>
                <a:gd name="connsiteX62" fmla="*/ 110620 w 338138"/>
                <a:gd name="connsiteY62" fmla="*/ 27653 h 285751"/>
                <a:gd name="connsiteX63" fmla="*/ 98783 w 338138"/>
                <a:gd name="connsiteY63" fmla="*/ 39504 h 285751"/>
                <a:gd name="connsiteX64" fmla="*/ 98783 w 338138"/>
                <a:gd name="connsiteY64" fmla="*/ 65841 h 285751"/>
                <a:gd name="connsiteX65" fmla="*/ 69850 w 338138"/>
                <a:gd name="connsiteY65" fmla="*/ 65841 h 285751"/>
                <a:gd name="connsiteX66" fmla="*/ 69850 w 338138"/>
                <a:gd name="connsiteY66" fmla="*/ 34237 h 285751"/>
                <a:gd name="connsiteX67" fmla="*/ 102729 w 338138"/>
                <a:gd name="connsiteY67" fmla="*/ 0 h 28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8138" h="285751">
                  <a:moveTo>
                    <a:pt x="46038" y="261938"/>
                  </a:moveTo>
                  <a:cubicBezTo>
                    <a:pt x="41654" y="261938"/>
                    <a:pt x="38100" y="265847"/>
                    <a:pt x="38100" y="270670"/>
                  </a:cubicBezTo>
                  <a:cubicBezTo>
                    <a:pt x="38100" y="275493"/>
                    <a:pt x="41654" y="279402"/>
                    <a:pt x="46038" y="279402"/>
                  </a:cubicBezTo>
                  <a:cubicBezTo>
                    <a:pt x="50422" y="279402"/>
                    <a:pt x="53976" y="275493"/>
                    <a:pt x="53976" y="270670"/>
                  </a:cubicBezTo>
                  <a:cubicBezTo>
                    <a:pt x="53976" y="265847"/>
                    <a:pt x="50422" y="261938"/>
                    <a:pt x="46038" y="261938"/>
                  </a:cubicBezTo>
                  <a:close/>
                  <a:moveTo>
                    <a:pt x="288131" y="184150"/>
                  </a:moveTo>
                  <a:cubicBezTo>
                    <a:pt x="282432" y="184150"/>
                    <a:pt x="277812" y="188770"/>
                    <a:pt x="277812" y="194469"/>
                  </a:cubicBezTo>
                  <a:cubicBezTo>
                    <a:pt x="277812" y="200168"/>
                    <a:pt x="282432" y="204788"/>
                    <a:pt x="288131" y="204788"/>
                  </a:cubicBezTo>
                  <a:cubicBezTo>
                    <a:pt x="293830" y="204788"/>
                    <a:pt x="298450" y="200168"/>
                    <a:pt x="298450" y="194469"/>
                  </a:cubicBezTo>
                  <a:cubicBezTo>
                    <a:pt x="298450" y="188770"/>
                    <a:pt x="293830" y="184150"/>
                    <a:pt x="288131" y="184150"/>
                  </a:cubicBezTo>
                  <a:close/>
                  <a:moveTo>
                    <a:pt x="19050" y="165100"/>
                  </a:moveTo>
                  <a:lnTo>
                    <a:pt x="19050" y="242888"/>
                  </a:lnTo>
                  <a:lnTo>
                    <a:pt x="73025" y="242888"/>
                  </a:lnTo>
                  <a:lnTo>
                    <a:pt x="73025" y="165100"/>
                  </a:lnTo>
                  <a:close/>
                  <a:moveTo>
                    <a:pt x="12010" y="141288"/>
                  </a:moveTo>
                  <a:cubicBezTo>
                    <a:pt x="12010" y="141288"/>
                    <a:pt x="12010" y="141288"/>
                    <a:pt x="81400" y="141288"/>
                  </a:cubicBezTo>
                  <a:cubicBezTo>
                    <a:pt x="86738" y="141288"/>
                    <a:pt x="92075" y="146541"/>
                    <a:pt x="92075" y="153107"/>
                  </a:cubicBezTo>
                  <a:cubicBezTo>
                    <a:pt x="92075" y="153107"/>
                    <a:pt x="92075" y="153107"/>
                    <a:pt x="92075" y="273932"/>
                  </a:cubicBezTo>
                  <a:cubicBezTo>
                    <a:pt x="92075" y="280498"/>
                    <a:pt x="86738" y="285751"/>
                    <a:pt x="81400" y="285751"/>
                  </a:cubicBezTo>
                  <a:cubicBezTo>
                    <a:pt x="81400" y="285751"/>
                    <a:pt x="81400" y="285751"/>
                    <a:pt x="12010" y="285751"/>
                  </a:cubicBezTo>
                  <a:cubicBezTo>
                    <a:pt x="5337" y="285751"/>
                    <a:pt x="0" y="280498"/>
                    <a:pt x="0" y="273932"/>
                  </a:cubicBezTo>
                  <a:cubicBezTo>
                    <a:pt x="0" y="273932"/>
                    <a:pt x="0" y="273932"/>
                    <a:pt x="0" y="153107"/>
                  </a:cubicBezTo>
                  <a:cubicBezTo>
                    <a:pt x="0" y="146541"/>
                    <a:pt x="5337" y="141288"/>
                    <a:pt x="12010" y="141288"/>
                  </a:cubicBezTo>
                  <a:close/>
                  <a:moveTo>
                    <a:pt x="55002" y="82550"/>
                  </a:moveTo>
                  <a:cubicBezTo>
                    <a:pt x="55002" y="82550"/>
                    <a:pt x="55002" y="82550"/>
                    <a:pt x="175185" y="82550"/>
                  </a:cubicBezTo>
                  <a:cubicBezTo>
                    <a:pt x="185751" y="82550"/>
                    <a:pt x="193675" y="90467"/>
                    <a:pt x="193675" y="99703"/>
                  </a:cubicBezTo>
                  <a:cubicBezTo>
                    <a:pt x="193675" y="99703"/>
                    <a:pt x="193675" y="99703"/>
                    <a:pt x="193675" y="268597"/>
                  </a:cubicBezTo>
                  <a:cubicBezTo>
                    <a:pt x="193675" y="277833"/>
                    <a:pt x="185751" y="285750"/>
                    <a:pt x="175185" y="285750"/>
                  </a:cubicBezTo>
                  <a:cubicBezTo>
                    <a:pt x="175185" y="285750"/>
                    <a:pt x="175185" y="285750"/>
                    <a:pt x="107830" y="285750"/>
                  </a:cubicBezTo>
                  <a:cubicBezTo>
                    <a:pt x="109151" y="283111"/>
                    <a:pt x="109151" y="280472"/>
                    <a:pt x="109151" y="276514"/>
                  </a:cubicBezTo>
                  <a:cubicBezTo>
                    <a:pt x="109151" y="276514"/>
                    <a:pt x="109151" y="276514"/>
                    <a:pt x="109151" y="273875"/>
                  </a:cubicBezTo>
                  <a:cubicBezTo>
                    <a:pt x="110471" y="273875"/>
                    <a:pt x="113113" y="275194"/>
                    <a:pt x="115754" y="275194"/>
                  </a:cubicBezTo>
                  <a:cubicBezTo>
                    <a:pt x="121037" y="275194"/>
                    <a:pt x="124999" y="271236"/>
                    <a:pt x="124999" y="264639"/>
                  </a:cubicBezTo>
                  <a:cubicBezTo>
                    <a:pt x="124999" y="259361"/>
                    <a:pt x="121037" y="254083"/>
                    <a:pt x="115754" y="254083"/>
                  </a:cubicBezTo>
                  <a:cubicBezTo>
                    <a:pt x="113113" y="254083"/>
                    <a:pt x="110471" y="255402"/>
                    <a:pt x="109151" y="256722"/>
                  </a:cubicBezTo>
                  <a:cubicBezTo>
                    <a:pt x="109151" y="256722"/>
                    <a:pt x="109151" y="256722"/>
                    <a:pt x="109151" y="235610"/>
                  </a:cubicBezTo>
                  <a:cubicBezTo>
                    <a:pt x="109151" y="235610"/>
                    <a:pt x="109151" y="235610"/>
                    <a:pt x="168582" y="235610"/>
                  </a:cubicBezTo>
                  <a:cubicBezTo>
                    <a:pt x="168582" y="235610"/>
                    <a:pt x="168582" y="235610"/>
                    <a:pt x="168582" y="110259"/>
                  </a:cubicBezTo>
                  <a:cubicBezTo>
                    <a:pt x="168582" y="110259"/>
                    <a:pt x="168582" y="110259"/>
                    <a:pt x="61606" y="110259"/>
                  </a:cubicBezTo>
                  <a:cubicBezTo>
                    <a:pt x="61606" y="110259"/>
                    <a:pt x="61606" y="110259"/>
                    <a:pt x="61606" y="126093"/>
                  </a:cubicBezTo>
                  <a:cubicBezTo>
                    <a:pt x="61606" y="126093"/>
                    <a:pt x="61606" y="126093"/>
                    <a:pt x="36512" y="126093"/>
                  </a:cubicBezTo>
                  <a:cubicBezTo>
                    <a:pt x="36512" y="126093"/>
                    <a:pt x="36512" y="126093"/>
                    <a:pt x="36512" y="99703"/>
                  </a:cubicBezTo>
                  <a:cubicBezTo>
                    <a:pt x="36512" y="90467"/>
                    <a:pt x="45757" y="82550"/>
                    <a:pt x="55002" y="82550"/>
                  </a:cubicBezTo>
                  <a:close/>
                  <a:moveTo>
                    <a:pt x="102729" y="0"/>
                  </a:moveTo>
                  <a:cubicBezTo>
                    <a:pt x="102729" y="0"/>
                    <a:pt x="102729" y="0"/>
                    <a:pt x="305260" y="0"/>
                  </a:cubicBezTo>
                  <a:cubicBezTo>
                    <a:pt x="323672" y="0"/>
                    <a:pt x="338138" y="15802"/>
                    <a:pt x="338138" y="34237"/>
                  </a:cubicBezTo>
                  <a:cubicBezTo>
                    <a:pt x="338138" y="34237"/>
                    <a:pt x="338138" y="34237"/>
                    <a:pt x="338138" y="188306"/>
                  </a:cubicBezTo>
                  <a:cubicBezTo>
                    <a:pt x="338138" y="206741"/>
                    <a:pt x="323672" y="221226"/>
                    <a:pt x="305260" y="221226"/>
                  </a:cubicBezTo>
                  <a:cubicBezTo>
                    <a:pt x="305260" y="221226"/>
                    <a:pt x="305260" y="221226"/>
                    <a:pt x="234242" y="221226"/>
                  </a:cubicBezTo>
                  <a:cubicBezTo>
                    <a:pt x="234242" y="221226"/>
                    <a:pt x="234242" y="221226"/>
                    <a:pt x="234242" y="243612"/>
                  </a:cubicBezTo>
                  <a:cubicBezTo>
                    <a:pt x="234242" y="243612"/>
                    <a:pt x="234242" y="243612"/>
                    <a:pt x="265806" y="243612"/>
                  </a:cubicBezTo>
                  <a:cubicBezTo>
                    <a:pt x="272381" y="243612"/>
                    <a:pt x="277642" y="250196"/>
                    <a:pt x="277642" y="256780"/>
                  </a:cubicBezTo>
                  <a:cubicBezTo>
                    <a:pt x="277642" y="256780"/>
                    <a:pt x="277642" y="256780"/>
                    <a:pt x="277642" y="272582"/>
                  </a:cubicBezTo>
                  <a:cubicBezTo>
                    <a:pt x="277642" y="280483"/>
                    <a:pt x="272381" y="285750"/>
                    <a:pt x="265806" y="285750"/>
                  </a:cubicBezTo>
                  <a:cubicBezTo>
                    <a:pt x="265806" y="285750"/>
                    <a:pt x="265806" y="285750"/>
                    <a:pt x="205309" y="285750"/>
                  </a:cubicBezTo>
                  <a:cubicBezTo>
                    <a:pt x="207940" y="280483"/>
                    <a:pt x="209255" y="275216"/>
                    <a:pt x="210570" y="269948"/>
                  </a:cubicBezTo>
                  <a:cubicBezTo>
                    <a:pt x="210570" y="268632"/>
                    <a:pt x="210570" y="213325"/>
                    <a:pt x="210570" y="213325"/>
                  </a:cubicBezTo>
                  <a:cubicBezTo>
                    <a:pt x="210570" y="213325"/>
                    <a:pt x="210570" y="213325"/>
                    <a:pt x="210570" y="172504"/>
                  </a:cubicBezTo>
                  <a:cubicBezTo>
                    <a:pt x="210570" y="172504"/>
                    <a:pt x="210570" y="172504"/>
                    <a:pt x="296054" y="172504"/>
                  </a:cubicBezTo>
                  <a:cubicBezTo>
                    <a:pt x="303945" y="172504"/>
                    <a:pt x="309205" y="165920"/>
                    <a:pt x="309205" y="159335"/>
                  </a:cubicBezTo>
                  <a:cubicBezTo>
                    <a:pt x="309205" y="159335"/>
                    <a:pt x="309205" y="159335"/>
                    <a:pt x="309205" y="39504"/>
                  </a:cubicBezTo>
                  <a:cubicBezTo>
                    <a:pt x="309205" y="32920"/>
                    <a:pt x="303945" y="27653"/>
                    <a:pt x="296054" y="27653"/>
                  </a:cubicBezTo>
                  <a:cubicBezTo>
                    <a:pt x="296054" y="27653"/>
                    <a:pt x="296054" y="27653"/>
                    <a:pt x="110620" y="27653"/>
                  </a:cubicBezTo>
                  <a:cubicBezTo>
                    <a:pt x="104044" y="27653"/>
                    <a:pt x="98783" y="32920"/>
                    <a:pt x="98783" y="39504"/>
                  </a:cubicBezTo>
                  <a:cubicBezTo>
                    <a:pt x="98783" y="39504"/>
                    <a:pt x="98783" y="39504"/>
                    <a:pt x="98783" y="65841"/>
                  </a:cubicBezTo>
                  <a:cubicBezTo>
                    <a:pt x="98783" y="65841"/>
                    <a:pt x="98783" y="65841"/>
                    <a:pt x="69850" y="65841"/>
                  </a:cubicBezTo>
                  <a:cubicBezTo>
                    <a:pt x="69850" y="65841"/>
                    <a:pt x="69850" y="65841"/>
                    <a:pt x="69850" y="34237"/>
                  </a:cubicBezTo>
                  <a:cubicBezTo>
                    <a:pt x="69850" y="15802"/>
                    <a:pt x="84317" y="0"/>
                    <a:pt x="1027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671505" y="1971179"/>
            <a:ext cx="1777739" cy="1769351"/>
            <a:chOff x="3818498" y="1971179"/>
            <a:chExt cx="1777739" cy="1769351"/>
          </a:xfrm>
        </p:grpSpPr>
        <p:sp>
          <p:nvSpPr>
            <p:cNvPr id="14" name="椭圆 13"/>
            <p:cNvSpPr/>
            <p:nvPr/>
          </p:nvSpPr>
          <p:spPr>
            <a:xfrm>
              <a:off x="4070065" y="1971179"/>
              <a:ext cx="1526172" cy="1526171"/>
            </a:xfrm>
            <a:prstGeom prst="ellipse">
              <a:avLst/>
            </a:prstGeom>
            <a:solidFill>
              <a:srgbClr val="9BBDD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3818498" y="3094842"/>
              <a:ext cx="645688" cy="645688"/>
            </a:xfrm>
            <a:prstGeom prst="roundRect">
              <a:avLst/>
            </a:prstGeom>
            <a:solidFill>
              <a:srgbClr val="C9E0F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en-US" altLang="zh-CN" sz="28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>
              <a:spLocks noChangeAspect="1"/>
            </p:cNvSpPr>
            <p:nvPr/>
          </p:nvSpPr>
          <p:spPr bwMode="auto">
            <a:xfrm>
              <a:off x="4488125" y="2442692"/>
              <a:ext cx="690053" cy="583144"/>
            </a:xfrm>
            <a:custGeom>
              <a:avLst/>
              <a:gdLst>
                <a:gd name="connsiteX0" fmla="*/ 46038 w 338138"/>
                <a:gd name="connsiteY0" fmla="*/ 261938 h 285751"/>
                <a:gd name="connsiteX1" fmla="*/ 38100 w 338138"/>
                <a:gd name="connsiteY1" fmla="*/ 270670 h 285751"/>
                <a:gd name="connsiteX2" fmla="*/ 46038 w 338138"/>
                <a:gd name="connsiteY2" fmla="*/ 279402 h 285751"/>
                <a:gd name="connsiteX3" fmla="*/ 53976 w 338138"/>
                <a:gd name="connsiteY3" fmla="*/ 270670 h 285751"/>
                <a:gd name="connsiteX4" fmla="*/ 46038 w 338138"/>
                <a:gd name="connsiteY4" fmla="*/ 261938 h 285751"/>
                <a:gd name="connsiteX5" fmla="*/ 288131 w 338138"/>
                <a:gd name="connsiteY5" fmla="*/ 184150 h 285751"/>
                <a:gd name="connsiteX6" fmla="*/ 277812 w 338138"/>
                <a:gd name="connsiteY6" fmla="*/ 194469 h 285751"/>
                <a:gd name="connsiteX7" fmla="*/ 288131 w 338138"/>
                <a:gd name="connsiteY7" fmla="*/ 204788 h 285751"/>
                <a:gd name="connsiteX8" fmla="*/ 298450 w 338138"/>
                <a:gd name="connsiteY8" fmla="*/ 194469 h 285751"/>
                <a:gd name="connsiteX9" fmla="*/ 288131 w 338138"/>
                <a:gd name="connsiteY9" fmla="*/ 184150 h 285751"/>
                <a:gd name="connsiteX10" fmla="*/ 19050 w 338138"/>
                <a:gd name="connsiteY10" fmla="*/ 165100 h 285751"/>
                <a:gd name="connsiteX11" fmla="*/ 19050 w 338138"/>
                <a:gd name="connsiteY11" fmla="*/ 242888 h 285751"/>
                <a:gd name="connsiteX12" fmla="*/ 73025 w 338138"/>
                <a:gd name="connsiteY12" fmla="*/ 242888 h 285751"/>
                <a:gd name="connsiteX13" fmla="*/ 73025 w 338138"/>
                <a:gd name="connsiteY13" fmla="*/ 165100 h 285751"/>
                <a:gd name="connsiteX14" fmla="*/ 12010 w 338138"/>
                <a:gd name="connsiteY14" fmla="*/ 141288 h 285751"/>
                <a:gd name="connsiteX15" fmla="*/ 81400 w 338138"/>
                <a:gd name="connsiteY15" fmla="*/ 141288 h 285751"/>
                <a:gd name="connsiteX16" fmla="*/ 92075 w 338138"/>
                <a:gd name="connsiteY16" fmla="*/ 153107 h 285751"/>
                <a:gd name="connsiteX17" fmla="*/ 92075 w 338138"/>
                <a:gd name="connsiteY17" fmla="*/ 273932 h 285751"/>
                <a:gd name="connsiteX18" fmla="*/ 81400 w 338138"/>
                <a:gd name="connsiteY18" fmla="*/ 285751 h 285751"/>
                <a:gd name="connsiteX19" fmla="*/ 12010 w 338138"/>
                <a:gd name="connsiteY19" fmla="*/ 285751 h 285751"/>
                <a:gd name="connsiteX20" fmla="*/ 0 w 338138"/>
                <a:gd name="connsiteY20" fmla="*/ 273932 h 285751"/>
                <a:gd name="connsiteX21" fmla="*/ 0 w 338138"/>
                <a:gd name="connsiteY21" fmla="*/ 153107 h 285751"/>
                <a:gd name="connsiteX22" fmla="*/ 12010 w 338138"/>
                <a:gd name="connsiteY22" fmla="*/ 141288 h 285751"/>
                <a:gd name="connsiteX23" fmla="*/ 55002 w 338138"/>
                <a:gd name="connsiteY23" fmla="*/ 82550 h 285751"/>
                <a:gd name="connsiteX24" fmla="*/ 175185 w 338138"/>
                <a:gd name="connsiteY24" fmla="*/ 82550 h 285751"/>
                <a:gd name="connsiteX25" fmla="*/ 193675 w 338138"/>
                <a:gd name="connsiteY25" fmla="*/ 99703 h 285751"/>
                <a:gd name="connsiteX26" fmla="*/ 193675 w 338138"/>
                <a:gd name="connsiteY26" fmla="*/ 268597 h 285751"/>
                <a:gd name="connsiteX27" fmla="*/ 175185 w 338138"/>
                <a:gd name="connsiteY27" fmla="*/ 285750 h 285751"/>
                <a:gd name="connsiteX28" fmla="*/ 107830 w 338138"/>
                <a:gd name="connsiteY28" fmla="*/ 285750 h 285751"/>
                <a:gd name="connsiteX29" fmla="*/ 109151 w 338138"/>
                <a:gd name="connsiteY29" fmla="*/ 276514 h 285751"/>
                <a:gd name="connsiteX30" fmla="*/ 109151 w 338138"/>
                <a:gd name="connsiteY30" fmla="*/ 273875 h 285751"/>
                <a:gd name="connsiteX31" fmla="*/ 115754 w 338138"/>
                <a:gd name="connsiteY31" fmla="*/ 275194 h 285751"/>
                <a:gd name="connsiteX32" fmla="*/ 124999 w 338138"/>
                <a:gd name="connsiteY32" fmla="*/ 264639 h 285751"/>
                <a:gd name="connsiteX33" fmla="*/ 115754 w 338138"/>
                <a:gd name="connsiteY33" fmla="*/ 254083 h 285751"/>
                <a:gd name="connsiteX34" fmla="*/ 109151 w 338138"/>
                <a:gd name="connsiteY34" fmla="*/ 256722 h 285751"/>
                <a:gd name="connsiteX35" fmla="*/ 109151 w 338138"/>
                <a:gd name="connsiteY35" fmla="*/ 235610 h 285751"/>
                <a:gd name="connsiteX36" fmla="*/ 168582 w 338138"/>
                <a:gd name="connsiteY36" fmla="*/ 235610 h 285751"/>
                <a:gd name="connsiteX37" fmla="*/ 168582 w 338138"/>
                <a:gd name="connsiteY37" fmla="*/ 110259 h 285751"/>
                <a:gd name="connsiteX38" fmla="*/ 61606 w 338138"/>
                <a:gd name="connsiteY38" fmla="*/ 110259 h 285751"/>
                <a:gd name="connsiteX39" fmla="*/ 61606 w 338138"/>
                <a:gd name="connsiteY39" fmla="*/ 126093 h 285751"/>
                <a:gd name="connsiteX40" fmla="*/ 36512 w 338138"/>
                <a:gd name="connsiteY40" fmla="*/ 126093 h 285751"/>
                <a:gd name="connsiteX41" fmla="*/ 36512 w 338138"/>
                <a:gd name="connsiteY41" fmla="*/ 99703 h 285751"/>
                <a:gd name="connsiteX42" fmla="*/ 55002 w 338138"/>
                <a:gd name="connsiteY42" fmla="*/ 82550 h 285751"/>
                <a:gd name="connsiteX43" fmla="*/ 102729 w 338138"/>
                <a:gd name="connsiteY43" fmla="*/ 0 h 285751"/>
                <a:gd name="connsiteX44" fmla="*/ 305260 w 338138"/>
                <a:gd name="connsiteY44" fmla="*/ 0 h 285751"/>
                <a:gd name="connsiteX45" fmla="*/ 338138 w 338138"/>
                <a:gd name="connsiteY45" fmla="*/ 34237 h 285751"/>
                <a:gd name="connsiteX46" fmla="*/ 338138 w 338138"/>
                <a:gd name="connsiteY46" fmla="*/ 188306 h 285751"/>
                <a:gd name="connsiteX47" fmla="*/ 305260 w 338138"/>
                <a:gd name="connsiteY47" fmla="*/ 221226 h 285751"/>
                <a:gd name="connsiteX48" fmla="*/ 234242 w 338138"/>
                <a:gd name="connsiteY48" fmla="*/ 221226 h 285751"/>
                <a:gd name="connsiteX49" fmla="*/ 234242 w 338138"/>
                <a:gd name="connsiteY49" fmla="*/ 243612 h 285751"/>
                <a:gd name="connsiteX50" fmla="*/ 265806 w 338138"/>
                <a:gd name="connsiteY50" fmla="*/ 243612 h 285751"/>
                <a:gd name="connsiteX51" fmla="*/ 277642 w 338138"/>
                <a:gd name="connsiteY51" fmla="*/ 256780 h 285751"/>
                <a:gd name="connsiteX52" fmla="*/ 277642 w 338138"/>
                <a:gd name="connsiteY52" fmla="*/ 272582 h 285751"/>
                <a:gd name="connsiteX53" fmla="*/ 265806 w 338138"/>
                <a:gd name="connsiteY53" fmla="*/ 285750 h 285751"/>
                <a:gd name="connsiteX54" fmla="*/ 205309 w 338138"/>
                <a:gd name="connsiteY54" fmla="*/ 285750 h 285751"/>
                <a:gd name="connsiteX55" fmla="*/ 210570 w 338138"/>
                <a:gd name="connsiteY55" fmla="*/ 269948 h 285751"/>
                <a:gd name="connsiteX56" fmla="*/ 210570 w 338138"/>
                <a:gd name="connsiteY56" fmla="*/ 213325 h 285751"/>
                <a:gd name="connsiteX57" fmla="*/ 210570 w 338138"/>
                <a:gd name="connsiteY57" fmla="*/ 172504 h 285751"/>
                <a:gd name="connsiteX58" fmla="*/ 296054 w 338138"/>
                <a:gd name="connsiteY58" fmla="*/ 172504 h 285751"/>
                <a:gd name="connsiteX59" fmla="*/ 309205 w 338138"/>
                <a:gd name="connsiteY59" fmla="*/ 159335 h 285751"/>
                <a:gd name="connsiteX60" fmla="*/ 309205 w 338138"/>
                <a:gd name="connsiteY60" fmla="*/ 39504 h 285751"/>
                <a:gd name="connsiteX61" fmla="*/ 296054 w 338138"/>
                <a:gd name="connsiteY61" fmla="*/ 27653 h 285751"/>
                <a:gd name="connsiteX62" fmla="*/ 110620 w 338138"/>
                <a:gd name="connsiteY62" fmla="*/ 27653 h 285751"/>
                <a:gd name="connsiteX63" fmla="*/ 98783 w 338138"/>
                <a:gd name="connsiteY63" fmla="*/ 39504 h 285751"/>
                <a:gd name="connsiteX64" fmla="*/ 98783 w 338138"/>
                <a:gd name="connsiteY64" fmla="*/ 65841 h 285751"/>
                <a:gd name="connsiteX65" fmla="*/ 69850 w 338138"/>
                <a:gd name="connsiteY65" fmla="*/ 65841 h 285751"/>
                <a:gd name="connsiteX66" fmla="*/ 69850 w 338138"/>
                <a:gd name="connsiteY66" fmla="*/ 34237 h 285751"/>
                <a:gd name="connsiteX67" fmla="*/ 102729 w 338138"/>
                <a:gd name="connsiteY67" fmla="*/ 0 h 28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8138" h="285751">
                  <a:moveTo>
                    <a:pt x="46038" y="261938"/>
                  </a:moveTo>
                  <a:cubicBezTo>
                    <a:pt x="41654" y="261938"/>
                    <a:pt x="38100" y="265847"/>
                    <a:pt x="38100" y="270670"/>
                  </a:cubicBezTo>
                  <a:cubicBezTo>
                    <a:pt x="38100" y="275493"/>
                    <a:pt x="41654" y="279402"/>
                    <a:pt x="46038" y="279402"/>
                  </a:cubicBezTo>
                  <a:cubicBezTo>
                    <a:pt x="50422" y="279402"/>
                    <a:pt x="53976" y="275493"/>
                    <a:pt x="53976" y="270670"/>
                  </a:cubicBezTo>
                  <a:cubicBezTo>
                    <a:pt x="53976" y="265847"/>
                    <a:pt x="50422" y="261938"/>
                    <a:pt x="46038" y="261938"/>
                  </a:cubicBezTo>
                  <a:close/>
                  <a:moveTo>
                    <a:pt x="288131" y="184150"/>
                  </a:moveTo>
                  <a:cubicBezTo>
                    <a:pt x="282432" y="184150"/>
                    <a:pt x="277812" y="188770"/>
                    <a:pt x="277812" y="194469"/>
                  </a:cubicBezTo>
                  <a:cubicBezTo>
                    <a:pt x="277812" y="200168"/>
                    <a:pt x="282432" y="204788"/>
                    <a:pt x="288131" y="204788"/>
                  </a:cubicBezTo>
                  <a:cubicBezTo>
                    <a:pt x="293830" y="204788"/>
                    <a:pt x="298450" y="200168"/>
                    <a:pt x="298450" y="194469"/>
                  </a:cubicBezTo>
                  <a:cubicBezTo>
                    <a:pt x="298450" y="188770"/>
                    <a:pt x="293830" y="184150"/>
                    <a:pt x="288131" y="184150"/>
                  </a:cubicBezTo>
                  <a:close/>
                  <a:moveTo>
                    <a:pt x="19050" y="165100"/>
                  </a:moveTo>
                  <a:lnTo>
                    <a:pt x="19050" y="242888"/>
                  </a:lnTo>
                  <a:lnTo>
                    <a:pt x="73025" y="242888"/>
                  </a:lnTo>
                  <a:lnTo>
                    <a:pt x="73025" y="165100"/>
                  </a:lnTo>
                  <a:close/>
                  <a:moveTo>
                    <a:pt x="12010" y="141288"/>
                  </a:moveTo>
                  <a:cubicBezTo>
                    <a:pt x="12010" y="141288"/>
                    <a:pt x="12010" y="141288"/>
                    <a:pt x="81400" y="141288"/>
                  </a:cubicBezTo>
                  <a:cubicBezTo>
                    <a:pt x="86738" y="141288"/>
                    <a:pt x="92075" y="146541"/>
                    <a:pt x="92075" y="153107"/>
                  </a:cubicBezTo>
                  <a:cubicBezTo>
                    <a:pt x="92075" y="153107"/>
                    <a:pt x="92075" y="153107"/>
                    <a:pt x="92075" y="273932"/>
                  </a:cubicBezTo>
                  <a:cubicBezTo>
                    <a:pt x="92075" y="280498"/>
                    <a:pt x="86738" y="285751"/>
                    <a:pt x="81400" y="285751"/>
                  </a:cubicBezTo>
                  <a:cubicBezTo>
                    <a:pt x="81400" y="285751"/>
                    <a:pt x="81400" y="285751"/>
                    <a:pt x="12010" y="285751"/>
                  </a:cubicBezTo>
                  <a:cubicBezTo>
                    <a:pt x="5337" y="285751"/>
                    <a:pt x="0" y="280498"/>
                    <a:pt x="0" y="273932"/>
                  </a:cubicBezTo>
                  <a:cubicBezTo>
                    <a:pt x="0" y="273932"/>
                    <a:pt x="0" y="273932"/>
                    <a:pt x="0" y="153107"/>
                  </a:cubicBezTo>
                  <a:cubicBezTo>
                    <a:pt x="0" y="146541"/>
                    <a:pt x="5337" y="141288"/>
                    <a:pt x="12010" y="141288"/>
                  </a:cubicBezTo>
                  <a:close/>
                  <a:moveTo>
                    <a:pt x="55002" y="82550"/>
                  </a:moveTo>
                  <a:cubicBezTo>
                    <a:pt x="55002" y="82550"/>
                    <a:pt x="55002" y="82550"/>
                    <a:pt x="175185" y="82550"/>
                  </a:cubicBezTo>
                  <a:cubicBezTo>
                    <a:pt x="185751" y="82550"/>
                    <a:pt x="193675" y="90467"/>
                    <a:pt x="193675" y="99703"/>
                  </a:cubicBezTo>
                  <a:cubicBezTo>
                    <a:pt x="193675" y="99703"/>
                    <a:pt x="193675" y="99703"/>
                    <a:pt x="193675" y="268597"/>
                  </a:cubicBezTo>
                  <a:cubicBezTo>
                    <a:pt x="193675" y="277833"/>
                    <a:pt x="185751" y="285750"/>
                    <a:pt x="175185" y="285750"/>
                  </a:cubicBezTo>
                  <a:cubicBezTo>
                    <a:pt x="175185" y="285750"/>
                    <a:pt x="175185" y="285750"/>
                    <a:pt x="107830" y="285750"/>
                  </a:cubicBezTo>
                  <a:cubicBezTo>
                    <a:pt x="109151" y="283111"/>
                    <a:pt x="109151" y="280472"/>
                    <a:pt x="109151" y="276514"/>
                  </a:cubicBezTo>
                  <a:cubicBezTo>
                    <a:pt x="109151" y="276514"/>
                    <a:pt x="109151" y="276514"/>
                    <a:pt x="109151" y="273875"/>
                  </a:cubicBezTo>
                  <a:cubicBezTo>
                    <a:pt x="110471" y="273875"/>
                    <a:pt x="113113" y="275194"/>
                    <a:pt x="115754" y="275194"/>
                  </a:cubicBezTo>
                  <a:cubicBezTo>
                    <a:pt x="121037" y="275194"/>
                    <a:pt x="124999" y="271236"/>
                    <a:pt x="124999" y="264639"/>
                  </a:cubicBezTo>
                  <a:cubicBezTo>
                    <a:pt x="124999" y="259361"/>
                    <a:pt x="121037" y="254083"/>
                    <a:pt x="115754" y="254083"/>
                  </a:cubicBezTo>
                  <a:cubicBezTo>
                    <a:pt x="113113" y="254083"/>
                    <a:pt x="110471" y="255402"/>
                    <a:pt x="109151" y="256722"/>
                  </a:cubicBezTo>
                  <a:cubicBezTo>
                    <a:pt x="109151" y="256722"/>
                    <a:pt x="109151" y="256722"/>
                    <a:pt x="109151" y="235610"/>
                  </a:cubicBezTo>
                  <a:cubicBezTo>
                    <a:pt x="109151" y="235610"/>
                    <a:pt x="109151" y="235610"/>
                    <a:pt x="168582" y="235610"/>
                  </a:cubicBezTo>
                  <a:cubicBezTo>
                    <a:pt x="168582" y="235610"/>
                    <a:pt x="168582" y="235610"/>
                    <a:pt x="168582" y="110259"/>
                  </a:cubicBezTo>
                  <a:cubicBezTo>
                    <a:pt x="168582" y="110259"/>
                    <a:pt x="168582" y="110259"/>
                    <a:pt x="61606" y="110259"/>
                  </a:cubicBezTo>
                  <a:cubicBezTo>
                    <a:pt x="61606" y="110259"/>
                    <a:pt x="61606" y="110259"/>
                    <a:pt x="61606" y="126093"/>
                  </a:cubicBezTo>
                  <a:cubicBezTo>
                    <a:pt x="61606" y="126093"/>
                    <a:pt x="61606" y="126093"/>
                    <a:pt x="36512" y="126093"/>
                  </a:cubicBezTo>
                  <a:cubicBezTo>
                    <a:pt x="36512" y="126093"/>
                    <a:pt x="36512" y="126093"/>
                    <a:pt x="36512" y="99703"/>
                  </a:cubicBezTo>
                  <a:cubicBezTo>
                    <a:pt x="36512" y="90467"/>
                    <a:pt x="45757" y="82550"/>
                    <a:pt x="55002" y="82550"/>
                  </a:cubicBezTo>
                  <a:close/>
                  <a:moveTo>
                    <a:pt x="102729" y="0"/>
                  </a:moveTo>
                  <a:cubicBezTo>
                    <a:pt x="102729" y="0"/>
                    <a:pt x="102729" y="0"/>
                    <a:pt x="305260" y="0"/>
                  </a:cubicBezTo>
                  <a:cubicBezTo>
                    <a:pt x="323672" y="0"/>
                    <a:pt x="338138" y="15802"/>
                    <a:pt x="338138" y="34237"/>
                  </a:cubicBezTo>
                  <a:cubicBezTo>
                    <a:pt x="338138" y="34237"/>
                    <a:pt x="338138" y="34237"/>
                    <a:pt x="338138" y="188306"/>
                  </a:cubicBezTo>
                  <a:cubicBezTo>
                    <a:pt x="338138" y="206741"/>
                    <a:pt x="323672" y="221226"/>
                    <a:pt x="305260" y="221226"/>
                  </a:cubicBezTo>
                  <a:cubicBezTo>
                    <a:pt x="305260" y="221226"/>
                    <a:pt x="305260" y="221226"/>
                    <a:pt x="234242" y="221226"/>
                  </a:cubicBezTo>
                  <a:cubicBezTo>
                    <a:pt x="234242" y="221226"/>
                    <a:pt x="234242" y="221226"/>
                    <a:pt x="234242" y="243612"/>
                  </a:cubicBezTo>
                  <a:cubicBezTo>
                    <a:pt x="234242" y="243612"/>
                    <a:pt x="234242" y="243612"/>
                    <a:pt x="265806" y="243612"/>
                  </a:cubicBezTo>
                  <a:cubicBezTo>
                    <a:pt x="272381" y="243612"/>
                    <a:pt x="277642" y="250196"/>
                    <a:pt x="277642" y="256780"/>
                  </a:cubicBezTo>
                  <a:cubicBezTo>
                    <a:pt x="277642" y="256780"/>
                    <a:pt x="277642" y="256780"/>
                    <a:pt x="277642" y="272582"/>
                  </a:cubicBezTo>
                  <a:cubicBezTo>
                    <a:pt x="277642" y="280483"/>
                    <a:pt x="272381" y="285750"/>
                    <a:pt x="265806" y="285750"/>
                  </a:cubicBezTo>
                  <a:cubicBezTo>
                    <a:pt x="265806" y="285750"/>
                    <a:pt x="265806" y="285750"/>
                    <a:pt x="205309" y="285750"/>
                  </a:cubicBezTo>
                  <a:cubicBezTo>
                    <a:pt x="207940" y="280483"/>
                    <a:pt x="209255" y="275216"/>
                    <a:pt x="210570" y="269948"/>
                  </a:cubicBezTo>
                  <a:cubicBezTo>
                    <a:pt x="210570" y="268632"/>
                    <a:pt x="210570" y="213325"/>
                    <a:pt x="210570" y="213325"/>
                  </a:cubicBezTo>
                  <a:cubicBezTo>
                    <a:pt x="210570" y="213325"/>
                    <a:pt x="210570" y="213325"/>
                    <a:pt x="210570" y="172504"/>
                  </a:cubicBezTo>
                  <a:cubicBezTo>
                    <a:pt x="210570" y="172504"/>
                    <a:pt x="210570" y="172504"/>
                    <a:pt x="296054" y="172504"/>
                  </a:cubicBezTo>
                  <a:cubicBezTo>
                    <a:pt x="303945" y="172504"/>
                    <a:pt x="309205" y="165920"/>
                    <a:pt x="309205" y="159335"/>
                  </a:cubicBezTo>
                  <a:cubicBezTo>
                    <a:pt x="309205" y="159335"/>
                    <a:pt x="309205" y="159335"/>
                    <a:pt x="309205" y="39504"/>
                  </a:cubicBezTo>
                  <a:cubicBezTo>
                    <a:pt x="309205" y="32920"/>
                    <a:pt x="303945" y="27653"/>
                    <a:pt x="296054" y="27653"/>
                  </a:cubicBezTo>
                  <a:cubicBezTo>
                    <a:pt x="296054" y="27653"/>
                    <a:pt x="296054" y="27653"/>
                    <a:pt x="110620" y="27653"/>
                  </a:cubicBezTo>
                  <a:cubicBezTo>
                    <a:pt x="104044" y="27653"/>
                    <a:pt x="98783" y="32920"/>
                    <a:pt x="98783" y="39504"/>
                  </a:cubicBezTo>
                  <a:cubicBezTo>
                    <a:pt x="98783" y="39504"/>
                    <a:pt x="98783" y="39504"/>
                    <a:pt x="98783" y="65841"/>
                  </a:cubicBezTo>
                  <a:cubicBezTo>
                    <a:pt x="98783" y="65841"/>
                    <a:pt x="98783" y="65841"/>
                    <a:pt x="69850" y="65841"/>
                  </a:cubicBezTo>
                  <a:cubicBezTo>
                    <a:pt x="69850" y="65841"/>
                    <a:pt x="69850" y="65841"/>
                    <a:pt x="69850" y="34237"/>
                  </a:cubicBezTo>
                  <a:cubicBezTo>
                    <a:pt x="69850" y="15802"/>
                    <a:pt x="84317" y="0"/>
                    <a:pt x="1027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569145" y="1971179"/>
            <a:ext cx="1777739" cy="1769351"/>
            <a:chOff x="6386369" y="1971179"/>
            <a:chExt cx="1777739" cy="1769351"/>
          </a:xfrm>
        </p:grpSpPr>
        <p:sp>
          <p:nvSpPr>
            <p:cNvPr id="20" name="椭圆 19"/>
            <p:cNvSpPr/>
            <p:nvPr/>
          </p:nvSpPr>
          <p:spPr>
            <a:xfrm>
              <a:off x="6637936" y="1971179"/>
              <a:ext cx="1526172" cy="1526171"/>
            </a:xfrm>
            <a:prstGeom prst="ellipse">
              <a:avLst/>
            </a:prstGeom>
            <a:solidFill>
              <a:srgbClr val="9BBDD8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矩形: 圆角 20"/>
            <p:cNvSpPr/>
            <p:nvPr/>
          </p:nvSpPr>
          <p:spPr>
            <a:xfrm>
              <a:off x="6386369" y="3094842"/>
              <a:ext cx="645688" cy="645688"/>
            </a:xfrm>
            <a:prstGeom prst="roundRect">
              <a:avLst/>
            </a:prstGeom>
            <a:solidFill>
              <a:srgbClr val="C9E0F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  <a:endParaRPr lang="en-US" altLang="zh-CN" sz="28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7129168" y="2513460"/>
              <a:ext cx="543708" cy="459472"/>
            </a:xfrm>
            <a:custGeom>
              <a:avLst/>
              <a:gdLst>
                <a:gd name="connsiteX0" fmla="*/ 46038 w 338138"/>
                <a:gd name="connsiteY0" fmla="*/ 261938 h 285751"/>
                <a:gd name="connsiteX1" fmla="*/ 38100 w 338138"/>
                <a:gd name="connsiteY1" fmla="*/ 270670 h 285751"/>
                <a:gd name="connsiteX2" fmla="*/ 46038 w 338138"/>
                <a:gd name="connsiteY2" fmla="*/ 279402 h 285751"/>
                <a:gd name="connsiteX3" fmla="*/ 53976 w 338138"/>
                <a:gd name="connsiteY3" fmla="*/ 270670 h 285751"/>
                <a:gd name="connsiteX4" fmla="*/ 46038 w 338138"/>
                <a:gd name="connsiteY4" fmla="*/ 261938 h 285751"/>
                <a:gd name="connsiteX5" fmla="*/ 288131 w 338138"/>
                <a:gd name="connsiteY5" fmla="*/ 184150 h 285751"/>
                <a:gd name="connsiteX6" fmla="*/ 277812 w 338138"/>
                <a:gd name="connsiteY6" fmla="*/ 194469 h 285751"/>
                <a:gd name="connsiteX7" fmla="*/ 288131 w 338138"/>
                <a:gd name="connsiteY7" fmla="*/ 204788 h 285751"/>
                <a:gd name="connsiteX8" fmla="*/ 298450 w 338138"/>
                <a:gd name="connsiteY8" fmla="*/ 194469 h 285751"/>
                <a:gd name="connsiteX9" fmla="*/ 288131 w 338138"/>
                <a:gd name="connsiteY9" fmla="*/ 184150 h 285751"/>
                <a:gd name="connsiteX10" fmla="*/ 19050 w 338138"/>
                <a:gd name="connsiteY10" fmla="*/ 165100 h 285751"/>
                <a:gd name="connsiteX11" fmla="*/ 19050 w 338138"/>
                <a:gd name="connsiteY11" fmla="*/ 242888 h 285751"/>
                <a:gd name="connsiteX12" fmla="*/ 73025 w 338138"/>
                <a:gd name="connsiteY12" fmla="*/ 242888 h 285751"/>
                <a:gd name="connsiteX13" fmla="*/ 73025 w 338138"/>
                <a:gd name="connsiteY13" fmla="*/ 165100 h 285751"/>
                <a:gd name="connsiteX14" fmla="*/ 12010 w 338138"/>
                <a:gd name="connsiteY14" fmla="*/ 141288 h 285751"/>
                <a:gd name="connsiteX15" fmla="*/ 81400 w 338138"/>
                <a:gd name="connsiteY15" fmla="*/ 141288 h 285751"/>
                <a:gd name="connsiteX16" fmla="*/ 92075 w 338138"/>
                <a:gd name="connsiteY16" fmla="*/ 153107 h 285751"/>
                <a:gd name="connsiteX17" fmla="*/ 92075 w 338138"/>
                <a:gd name="connsiteY17" fmla="*/ 273932 h 285751"/>
                <a:gd name="connsiteX18" fmla="*/ 81400 w 338138"/>
                <a:gd name="connsiteY18" fmla="*/ 285751 h 285751"/>
                <a:gd name="connsiteX19" fmla="*/ 12010 w 338138"/>
                <a:gd name="connsiteY19" fmla="*/ 285751 h 285751"/>
                <a:gd name="connsiteX20" fmla="*/ 0 w 338138"/>
                <a:gd name="connsiteY20" fmla="*/ 273932 h 285751"/>
                <a:gd name="connsiteX21" fmla="*/ 0 w 338138"/>
                <a:gd name="connsiteY21" fmla="*/ 153107 h 285751"/>
                <a:gd name="connsiteX22" fmla="*/ 12010 w 338138"/>
                <a:gd name="connsiteY22" fmla="*/ 141288 h 285751"/>
                <a:gd name="connsiteX23" fmla="*/ 55002 w 338138"/>
                <a:gd name="connsiteY23" fmla="*/ 82550 h 285751"/>
                <a:gd name="connsiteX24" fmla="*/ 175185 w 338138"/>
                <a:gd name="connsiteY24" fmla="*/ 82550 h 285751"/>
                <a:gd name="connsiteX25" fmla="*/ 193675 w 338138"/>
                <a:gd name="connsiteY25" fmla="*/ 99703 h 285751"/>
                <a:gd name="connsiteX26" fmla="*/ 193675 w 338138"/>
                <a:gd name="connsiteY26" fmla="*/ 268597 h 285751"/>
                <a:gd name="connsiteX27" fmla="*/ 175185 w 338138"/>
                <a:gd name="connsiteY27" fmla="*/ 285750 h 285751"/>
                <a:gd name="connsiteX28" fmla="*/ 107830 w 338138"/>
                <a:gd name="connsiteY28" fmla="*/ 285750 h 285751"/>
                <a:gd name="connsiteX29" fmla="*/ 109151 w 338138"/>
                <a:gd name="connsiteY29" fmla="*/ 276514 h 285751"/>
                <a:gd name="connsiteX30" fmla="*/ 109151 w 338138"/>
                <a:gd name="connsiteY30" fmla="*/ 273875 h 285751"/>
                <a:gd name="connsiteX31" fmla="*/ 115754 w 338138"/>
                <a:gd name="connsiteY31" fmla="*/ 275194 h 285751"/>
                <a:gd name="connsiteX32" fmla="*/ 124999 w 338138"/>
                <a:gd name="connsiteY32" fmla="*/ 264639 h 285751"/>
                <a:gd name="connsiteX33" fmla="*/ 115754 w 338138"/>
                <a:gd name="connsiteY33" fmla="*/ 254083 h 285751"/>
                <a:gd name="connsiteX34" fmla="*/ 109151 w 338138"/>
                <a:gd name="connsiteY34" fmla="*/ 256722 h 285751"/>
                <a:gd name="connsiteX35" fmla="*/ 109151 w 338138"/>
                <a:gd name="connsiteY35" fmla="*/ 235610 h 285751"/>
                <a:gd name="connsiteX36" fmla="*/ 168582 w 338138"/>
                <a:gd name="connsiteY36" fmla="*/ 235610 h 285751"/>
                <a:gd name="connsiteX37" fmla="*/ 168582 w 338138"/>
                <a:gd name="connsiteY37" fmla="*/ 110259 h 285751"/>
                <a:gd name="connsiteX38" fmla="*/ 61606 w 338138"/>
                <a:gd name="connsiteY38" fmla="*/ 110259 h 285751"/>
                <a:gd name="connsiteX39" fmla="*/ 61606 w 338138"/>
                <a:gd name="connsiteY39" fmla="*/ 126093 h 285751"/>
                <a:gd name="connsiteX40" fmla="*/ 36512 w 338138"/>
                <a:gd name="connsiteY40" fmla="*/ 126093 h 285751"/>
                <a:gd name="connsiteX41" fmla="*/ 36512 w 338138"/>
                <a:gd name="connsiteY41" fmla="*/ 99703 h 285751"/>
                <a:gd name="connsiteX42" fmla="*/ 55002 w 338138"/>
                <a:gd name="connsiteY42" fmla="*/ 82550 h 285751"/>
                <a:gd name="connsiteX43" fmla="*/ 102729 w 338138"/>
                <a:gd name="connsiteY43" fmla="*/ 0 h 285751"/>
                <a:gd name="connsiteX44" fmla="*/ 305260 w 338138"/>
                <a:gd name="connsiteY44" fmla="*/ 0 h 285751"/>
                <a:gd name="connsiteX45" fmla="*/ 338138 w 338138"/>
                <a:gd name="connsiteY45" fmla="*/ 34237 h 285751"/>
                <a:gd name="connsiteX46" fmla="*/ 338138 w 338138"/>
                <a:gd name="connsiteY46" fmla="*/ 188306 h 285751"/>
                <a:gd name="connsiteX47" fmla="*/ 305260 w 338138"/>
                <a:gd name="connsiteY47" fmla="*/ 221226 h 285751"/>
                <a:gd name="connsiteX48" fmla="*/ 234242 w 338138"/>
                <a:gd name="connsiteY48" fmla="*/ 221226 h 285751"/>
                <a:gd name="connsiteX49" fmla="*/ 234242 w 338138"/>
                <a:gd name="connsiteY49" fmla="*/ 243612 h 285751"/>
                <a:gd name="connsiteX50" fmla="*/ 265806 w 338138"/>
                <a:gd name="connsiteY50" fmla="*/ 243612 h 285751"/>
                <a:gd name="connsiteX51" fmla="*/ 277642 w 338138"/>
                <a:gd name="connsiteY51" fmla="*/ 256780 h 285751"/>
                <a:gd name="connsiteX52" fmla="*/ 277642 w 338138"/>
                <a:gd name="connsiteY52" fmla="*/ 272582 h 285751"/>
                <a:gd name="connsiteX53" fmla="*/ 265806 w 338138"/>
                <a:gd name="connsiteY53" fmla="*/ 285750 h 285751"/>
                <a:gd name="connsiteX54" fmla="*/ 205309 w 338138"/>
                <a:gd name="connsiteY54" fmla="*/ 285750 h 285751"/>
                <a:gd name="connsiteX55" fmla="*/ 210570 w 338138"/>
                <a:gd name="connsiteY55" fmla="*/ 269948 h 285751"/>
                <a:gd name="connsiteX56" fmla="*/ 210570 w 338138"/>
                <a:gd name="connsiteY56" fmla="*/ 213325 h 285751"/>
                <a:gd name="connsiteX57" fmla="*/ 210570 w 338138"/>
                <a:gd name="connsiteY57" fmla="*/ 172504 h 285751"/>
                <a:gd name="connsiteX58" fmla="*/ 296054 w 338138"/>
                <a:gd name="connsiteY58" fmla="*/ 172504 h 285751"/>
                <a:gd name="connsiteX59" fmla="*/ 309205 w 338138"/>
                <a:gd name="connsiteY59" fmla="*/ 159335 h 285751"/>
                <a:gd name="connsiteX60" fmla="*/ 309205 w 338138"/>
                <a:gd name="connsiteY60" fmla="*/ 39504 h 285751"/>
                <a:gd name="connsiteX61" fmla="*/ 296054 w 338138"/>
                <a:gd name="connsiteY61" fmla="*/ 27653 h 285751"/>
                <a:gd name="connsiteX62" fmla="*/ 110620 w 338138"/>
                <a:gd name="connsiteY62" fmla="*/ 27653 h 285751"/>
                <a:gd name="connsiteX63" fmla="*/ 98783 w 338138"/>
                <a:gd name="connsiteY63" fmla="*/ 39504 h 285751"/>
                <a:gd name="connsiteX64" fmla="*/ 98783 w 338138"/>
                <a:gd name="connsiteY64" fmla="*/ 65841 h 285751"/>
                <a:gd name="connsiteX65" fmla="*/ 69850 w 338138"/>
                <a:gd name="connsiteY65" fmla="*/ 65841 h 285751"/>
                <a:gd name="connsiteX66" fmla="*/ 69850 w 338138"/>
                <a:gd name="connsiteY66" fmla="*/ 34237 h 285751"/>
                <a:gd name="connsiteX67" fmla="*/ 102729 w 338138"/>
                <a:gd name="connsiteY67" fmla="*/ 0 h 28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38138" h="285751">
                  <a:moveTo>
                    <a:pt x="46038" y="261938"/>
                  </a:moveTo>
                  <a:cubicBezTo>
                    <a:pt x="41654" y="261938"/>
                    <a:pt x="38100" y="265847"/>
                    <a:pt x="38100" y="270670"/>
                  </a:cubicBezTo>
                  <a:cubicBezTo>
                    <a:pt x="38100" y="275493"/>
                    <a:pt x="41654" y="279402"/>
                    <a:pt x="46038" y="279402"/>
                  </a:cubicBezTo>
                  <a:cubicBezTo>
                    <a:pt x="50422" y="279402"/>
                    <a:pt x="53976" y="275493"/>
                    <a:pt x="53976" y="270670"/>
                  </a:cubicBezTo>
                  <a:cubicBezTo>
                    <a:pt x="53976" y="265847"/>
                    <a:pt x="50422" y="261938"/>
                    <a:pt x="46038" y="261938"/>
                  </a:cubicBezTo>
                  <a:close/>
                  <a:moveTo>
                    <a:pt x="288131" y="184150"/>
                  </a:moveTo>
                  <a:cubicBezTo>
                    <a:pt x="282432" y="184150"/>
                    <a:pt x="277812" y="188770"/>
                    <a:pt x="277812" y="194469"/>
                  </a:cubicBezTo>
                  <a:cubicBezTo>
                    <a:pt x="277812" y="200168"/>
                    <a:pt x="282432" y="204788"/>
                    <a:pt x="288131" y="204788"/>
                  </a:cubicBezTo>
                  <a:cubicBezTo>
                    <a:pt x="293830" y="204788"/>
                    <a:pt x="298450" y="200168"/>
                    <a:pt x="298450" y="194469"/>
                  </a:cubicBezTo>
                  <a:cubicBezTo>
                    <a:pt x="298450" y="188770"/>
                    <a:pt x="293830" y="184150"/>
                    <a:pt x="288131" y="184150"/>
                  </a:cubicBezTo>
                  <a:close/>
                  <a:moveTo>
                    <a:pt x="19050" y="165100"/>
                  </a:moveTo>
                  <a:lnTo>
                    <a:pt x="19050" y="242888"/>
                  </a:lnTo>
                  <a:lnTo>
                    <a:pt x="73025" y="242888"/>
                  </a:lnTo>
                  <a:lnTo>
                    <a:pt x="73025" y="165100"/>
                  </a:lnTo>
                  <a:close/>
                  <a:moveTo>
                    <a:pt x="12010" y="141288"/>
                  </a:moveTo>
                  <a:cubicBezTo>
                    <a:pt x="12010" y="141288"/>
                    <a:pt x="12010" y="141288"/>
                    <a:pt x="81400" y="141288"/>
                  </a:cubicBezTo>
                  <a:cubicBezTo>
                    <a:pt x="86738" y="141288"/>
                    <a:pt x="92075" y="146541"/>
                    <a:pt x="92075" y="153107"/>
                  </a:cubicBezTo>
                  <a:cubicBezTo>
                    <a:pt x="92075" y="153107"/>
                    <a:pt x="92075" y="153107"/>
                    <a:pt x="92075" y="273932"/>
                  </a:cubicBezTo>
                  <a:cubicBezTo>
                    <a:pt x="92075" y="280498"/>
                    <a:pt x="86738" y="285751"/>
                    <a:pt x="81400" y="285751"/>
                  </a:cubicBezTo>
                  <a:cubicBezTo>
                    <a:pt x="81400" y="285751"/>
                    <a:pt x="81400" y="285751"/>
                    <a:pt x="12010" y="285751"/>
                  </a:cubicBezTo>
                  <a:cubicBezTo>
                    <a:pt x="5337" y="285751"/>
                    <a:pt x="0" y="280498"/>
                    <a:pt x="0" y="273932"/>
                  </a:cubicBezTo>
                  <a:cubicBezTo>
                    <a:pt x="0" y="273932"/>
                    <a:pt x="0" y="273932"/>
                    <a:pt x="0" y="153107"/>
                  </a:cubicBezTo>
                  <a:cubicBezTo>
                    <a:pt x="0" y="146541"/>
                    <a:pt x="5337" y="141288"/>
                    <a:pt x="12010" y="141288"/>
                  </a:cubicBezTo>
                  <a:close/>
                  <a:moveTo>
                    <a:pt x="55002" y="82550"/>
                  </a:moveTo>
                  <a:cubicBezTo>
                    <a:pt x="55002" y="82550"/>
                    <a:pt x="55002" y="82550"/>
                    <a:pt x="175185" y="82550"/>
                  </a:cubicBezTo>
                  <a:cubicBezTo>
                    <a:pt x="185751" y="82550"/>
                    <a:pt x="193675" y="90467"/>
                    <a:pt x="193675" y="99703"/>
                  </a:cubicBezTo>
                  <a:cubicBezTo>
                    <a:pt x="193675" y="99703"/>
                    <a:pt x="193675" y="99703"/>
                    <a:pt x="193675" y="268597"/>
                  </a:cubicBezTo>
                  <a:cubicBezTo>
                    <a:pt x="193675" y="277833"/>
                    <a:pt x="185751" y="285750"/>
                    <a:pt x="175185" y="285750"/>
                  </a:cubicBezTo>
                  <a:cubicBezTo>
                    <a:pt x="175185" y="285750"/>
                    <a:pt x="175185" y="285750"/>
                    <a:pt x="107830" y="285750"/>
                  </a:cubicBezTo>
                  <a:cubicBezTo>
                    <a:pt x="109151" y="283111"/>
                    <a:pt x="109151" y="280472"/>
                    <a:pt x="109151" y="276514"/>
                  </a:cubicBezTo>
                  <a:cubicBezTo>
                    <a:pt x="109151" y="276514"/>
                    <a:pt x="109151" y="276514"/>
                    <a:pt x="109151" y="273875"/>
                  </a:cubicBezTo>
                  <a:cubicBezTo>
                    <a:pt x="110471" y="273875"/>
                    <a:pt x="113113" y="275194"/>
                    <a:pt x="115754" y="275194"/>
                  </a:cubicBezTo>
                  <a:cubicBezTo>
                    <a:pt x="121037" y="275194"/>
                    <a:pt x="124999" y="271236"/>
                    <a:pt x="124999" y="264639"/>
                  </a:cubicBezTo>
                  <a:cubicBezTo>
                    <a:pt x="124999" y="259361"/>
                    <a:pt x="121037" y="254083"/>
                    <a:pt x="115754" y="254083"/>
                  </a:cubicBezTo>
                  <a:cubicBezTo>
                    <a:pt x="113113" y="254083"/>
                    <a:pt x="110471" y="255402"/>
                    <a:pt x="109151" y="256722"/>
                  </a:cubicBezTo>
                  <a:cubicBezTo>
                    <a:pt x="109151" y="256722"/>
                    <a:pt x="109151" y="256722"/>
                    <a:pt x="109151" y="235610"/>
                  </a:cubicBezTo>
                  <a:cubicBezTo>
                    <a:pt x="109151" y="235610"/>
                    <a:pt x="109151" y="235610"/>
                    <a:pt x="168582" y="235610"/>
                  </a:cubicBezTo>
                  <a:cubicBezTo>
                    <a:pt x="168582" y="235610"/>
                    <a:pt x="168582" y="235610"/>
                    <a:pt x="168582" y="110259"/>
                  </a:cubicBezTo>
                  <a:cubicBezTo>
                    <a:pt x="168582" y="110259"/>
                    <a:pt x="168582" y="110259"/>
                    <a:pt x="61606" y="110259"/>
                  </a:cubicBezTo>
                  <a:cubicBezTo>
                    <a:pt x="61606" y="110259"/>
                    <a:pt x="61606" y="110259"/>
                    <a:pt x="61606" y="126093"/>
                  </a:cubicBezTo>
                  <a:cubicBezTo>
                    <a:pt x="61606" y="126093"/>
                    <a:pt x="61606" y="126093"/>
                    <a:pt x="36512" y="126093"/>
                  </a:cubicBezTo>
                  <a:cubicBezTo>
                    <a:pt x="36512" y="126093"/>
                    <a:pt x="36512" y="126093"/>
                    <a:pt x="36512" y="99703"/>
                  </a:cubicBezTo>
                  <a:cubicBezTo>
                    <a:pt x="36512" y="90467"/>
                    <a:pt x="45757" y="82550"/>
                    <a:pt x="55002" y="82550"/>
                  </a:cubicBezTo>
                  <a:close/>
                  <a:moveTo>
                    <a:pt x="102729" y="0"/>
                  </a:moveTo>
                  <a:cubicBezTo>
                    <a:pt x="102729" y="0"/>
                    <a:pt x="102729" y="0"/>
                    <a:pt x="305260" y="0"/>
                  </a:cubicBezTo>
                  <a:cubicBezTo>
                    <a:pt x="323672" y="0"/>
                    <a:pt x="338138" y="15802"/>
                    <a:pt x="338138" y="34237"/>
                  </a:cubicBezTo>
                  <a:cubicBezTo>
                    <a:pt x="338138" y="34237"/>
                    <a:pt x="338138" y="34237"/>
                    <a:pt x="338138" y="188306"/>
                  </a:cubicBezTo>
                  <a:cubicBezTo>
                    <a:pt x="338138" y="206741"/>
                    <a:pt x="323672" y="221226"/>
                    <a:pt x="305260" y="221226"/>
                  </a:cubicBezTo>
                  <a:cubicBezTo>
                    <a:pt x="305260" y="221226"/>
                    <a:pt x="305260" y="221226"/>
                    <a:pt x="234242" y="221226"/>
                  </a:cubicBezTo>
                  <a:cubicBezTo>
                    <a:pt x="234242" y="221226"/>
                    <a:pt x="234242" y="221226"/>
                    <a:pt x="234242" y="243612"/>
                  </a:cubicBezTo>
                  <a:cubicBezTo>
                    <a:pt x="234242" y="243612"/>
                    <a:pt x="234242" y="243612"/>
                    <a:pt x="265806" y="243612"/>
                  </a:cubicBezTo>
                  <a:cubicBezTo>
                    <a:pt x="272381" y="243612"/>
                    <a:pt x="277642" y="250196"/>
                    <a:pt x="277642" y="256780"/>
                  </a:cubicBezTo>
                  <a:cubicBezTo>
                    <a:pt x="277642" y="256780"/>
                    <a:pt x="277642" y="256780"/>
                    <a:pt x="277642" y="272582"/>
                  </a:cubicBezTo>
                  <a:cubicBezTo>
                    <a:pt x="277642" y="280483"/>
                    <a:pt x="272381" y="285750"/>
                    <a:pt x="265806" y="285750"/>
                  </a:cubicBezTo>
                  <a:cubicBezTo>
                    <a:pt x="265806" y="285750"/>
                    <a:pt x="265806" y="285750"/>
                    <a:pt x="205309" y="285750"/>
                  </a:cubicBezTo>
                  <a:cubicBezTo>
                    <a:pt x="207940" y="280483"/>
                    <a:pt x="209255" y="275216"/>
                    <a:pt x="210570" y="269948"/>
                  </a:cubicBezTo>
                  <a:cubicBezTo>
                    <a:pt x="210570" y="268632"/>
                    <a:pt x="210570" y="213325"/>
                    <a:pt x="210570" y="213325"/>
                  </a:cubicBezTo>
                  <a:cubicBezTo>
                    <a:pt x="210570" y="213325"/>
                    <a:pt x="210570" y="213325"/>
                    <a:pt x="210570" y="172504"/>
                  </a:cubicBezTo>
                  <a:cubicBezTo>
                    <a:pt x="210570" y="172504"/>
                    <a:pt x="210570" y="172504"/>
                    <a:pt x="296054" y="172504"/>
                  </a:cubicBezTo>
                  <a:cubicBezTo>
                    <a:pt x="303945" y="172504"/>
                    <a:pt x="309205" y="165920"/>
                    <a:pt x="309205" y="159335"/>
                  </a:cubicBezTo>
                  <a:cubicBezTo>
                    <a:pt x="309205" y="159335"/>
                    <a:pt x="309205" y="159335"/>
                    <a:pt x="309205" y="39504"/>
                  </a:cubicBezTo>
                  <a:cubicBezTo>
                    <a:pt x="309205" y="32920"/>
                    <a:pt x="303945" y="27653"/>
                    <a:pt x="296054" y="27653"/>
                  </a:cubicBezTo>
                  <a:cubicBezTo>
                    <a:pt x="296054" y="27653"/>
                    <a:pt x="296054" y="27653"/>
                    <a:pt x="110620" y="27653"/>
                  </a:cubicBezTo>
                  <a:cubicBezTo>
                    <a:pt x="104044" y="27653"/>
                    <a:pt x="98783" y="32920"/>
                    <a:pt x="98783" y="39504"/>
                  </a:cubicBezTo>
                  <a:cubicBezTo>
                    <a:pt x="98783" y="39504"/>
                    <a:pt x="98783" y="39504"/>
                    <a:pt x="98783" y="65841"/>
                  </a:cubicBezTo>
                  <a:cubicBezTo>
                    <a:pt x="98783" y="65841"/>
                    <a:pt x="98783" y="65841"/>
                    <a:pt x="69850" y="65841"/>
                  </a:cubicBezTo>
                  <a:cubicBezTo>
                    <a:pt x="69850" y="65841"/>
                    <a:pt x="69850" y="65841"/>
                    <a:pt x="69850" y="34237"/>
                  </a:cubicBezTo>
                  <a:cubicBezTo>
                    <a:pt x="69850" y="15802"/>
                    <a:pt x="84317" y="0"/>
                    <a:pt x="10272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351262" y="4282539"/>
            <a:ext cx="2874509" cy="1187562"/>
            <a:chOff x="7382789" y="3272808"/>
            <a:chExt cx="2874509" cy="1187562"/>
          </a:xfrm>
        </p:grpSpPr>
        <p:sp>
          <p:nvSpPr>
            <p:cNvPr id="30" name="文本框 29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248902" y="4276021"/>
            <a:ext cx="2874509" cy="1187562"/>
            <a:chOff x="7382789" y="3272808"/>
            <a:chExt cx="2874509" cy="1187562"/>
          </a:xfrm>
        </p:grpSpPr>
        <p:sp>
          <p:nvSpPr>
            <p:cNvPr id="33" name="文本框 32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146542" y="4269503"/>
            <a:ext cx="2874509" cy="1187562"/>
            <a:chOff x="7382789" y="3272808"/>
            <a:chExt cx="2874509" cy="1187562"/>
          </a:xfrm>
        </p:grpSpPr>
        <p:sp>
          <p:nvSpPr>
            <p:cNvPr id="36" name="文本框 35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044183" y="4289058"/>
            <a:ext cx="2874509" cy="1187562"/>
            <a:chOff x="7382789" y="3272808"/>
            <a:chExt cx="2874509" cy="1187562"/>
          </a:xfrm>
        </p:grpSpPr>
        <p:sp>
          <p:nvSpPr>
            <p:cNvPr id="39" name="文本框 38"/>
            <p:cNvSpPr txBox="1"/>
            <p:nvPr/>
          </p:nvSpPr>
          <p:spPr>
            <a:xfrm>
              <a:off x="7602611" y="3272808"/>
              <a:ext cx="2457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 在此处添加标题</a:t>
              </a:r>
              <a:endPara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7382789" y="3630425"/>
              <a:ext cx="2874509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Noto Sans S Chinese Light" panose="020B0300000000000000" pitchFamily="34" charset="-122"/>
                  <a:ea typeface="Noto Sans S Chinese Light" panose="020B0300000000000000" pitchFamily="34" charset="-122"/>
                </a:rPr>
                <a:t>双击输入替换内容</a:t>
              </a:r>
              <a:endPara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 S Chinese Light" panose="020B0300000000000000" pitchFamily="34" charset="-122"/>
                <a:ea typeface="Noto Sans S Chinese Light" panose="020B0300000000000000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95013" y="251868"/>
            <a:ext cx="2976410" cy="536028"/>
            <a:chOff x="175134" y="271575"/>
            <a:chExt cx="2976410" cy="536028"/>
          </a:xfrm>
        </p:grpSpPr>
        <p:sp>
          <p:nvSpPr>
            <p:cNvPr id="46" name="矩形 45"/>
            <p:cNvSpPr/>
            <p:nvPr/>
          </p:nvSpPr>
          <p:spPr>
            <a:xfrm>
              <a:off x="175134" y="271575"/>
              <a:ext cx="220717" cy="536028"/>
            </a:xfrm>
            <a:prstGeom prst="rect">
              <a:avLst/>
            </a:prstGeom>
            <a:solidFill>
              <a:srgbClr val="9BBD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493206" y="345938"/>
              <a:ext cx="2658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9BBDD8"/>
                  </a:solidFill>
                  <a:latin typeface="Noto Sans S Chinese Bold" panose="020B0800000000000000" pitchFamily="34" charset="-122"/>
                  <a:ea typeface="Noto Sans S Chinese Bold" panose="020B0800000000000000" pitchFamily="34" charset="-122"/>
                </a:rPr>
                <a:t>在此处添加标题</a:t>
              </a:r>
              <a:endParaRPr lang="zh-CN" altLang="en-US" sz="2400" dirty="0">
                <a:solidFill>
                  <a:srgbClr val="9BBDD8"/>
                </a:solidFill>
                <a:latin typeface="Noto Sans S Chinese Bold" panose="020B0800000000000000" pitchFamily="34" charset="-122"/>
                <a:ea typeface="Noto Sans S Chinese Bold" panose="020B0800000000000000" pitchFamily="34" charset="-122"/>
              </a:endParaRPr>
            </a:p>
          </p:txBody>
        </p:sp>
      </p:grpSp>
    </p:spTree>
  </p:cSld>
  <p:clrMapOvr>
    <a:masterClrMapping/>
  </p:clrMapOvr>
  <p:transition spd="med"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PRING_PRESENTATION_TITLE" val="新年计划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1770</Words>
  <Application>WPS 演示</Application>
  <PresentationFormat>宽屏</PresentationFormat>
  <Paragraphs>484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Noto Sans S Chinese Medium</vt:lpstr>
      <vt:lpstr>Noto Sans S Chinese Light</vt:lpstr>
      <vt:lpstr>Aldhabi</vt:lpstr>
      <vt:lpstr>Noto Sans S Chinese Regular</vt:lpstr>
      <vt:lpstr>Bodoni MT</vt:lpstr>
      <vt:lpstr>Noto Sans S Chinese DemiLight</vt:lpstr>
      <vt:lpstr>Noto Sans S Chinese Bold</vt:lpstr>
      <vt:lpstr>等线</vt:lpstr>
      <vt:lpstr>微软雅黑</vt:lpstr>
      <vt:lpstr>Arial Unicode MS</vt:lpstr>
      <vt:lpstr>等线 Light</vt:lpstr>
      <vt:lpstr>Bahnschrift</vt:lpstr>
      <vt:lpstr>Impact</vt:lpstr>
      <vt:lpstr>Abadi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manman</dc:creator>
  <cp:lastModifiedBy>Administrator</cp:lastModifiedBy>
  <cp:revision>3</cp:revision>
  <dcterms:created xsi:type="dcterms:W3CDTF">2018-09-16T13:32:00Z</dcterms:created>
  <dcterms:modified xsi:type="dcterms:W3CDTF">2021-09-10T07:08:22Z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8698F65B045C4A2DB8699EF8A6E3A9E8</vt:lpwstr>
  </property>
  <property fmtid="{D5CDD505-2E9C-101B-9397-08002B2CF9AE}" pid="3" name="KSOProductBuildVer">
    <vt:lpwstr>2052-11.1.0.10700</vt:lpwstr>
  </property>
</Properties>
</file>