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294" r:id="rId12"/>
    <p:sldId id="295" r:id="rId14"/>
    <p:sldId id="300" r:id="rId15"/>
    <p:sldId id="326" r:id="rId16"/>
    <p:sldId id="299" r:id="rId17"/>
    <p:sldId id="332" r:id="rId18"/>
    <p:sldId id="335" r:id="rId19"/>
    <p:sldId id="333" r:id="rId20"/>
    <p:sldId id="334" r:id="rId21"/>
    <p:sldId id="328" r:id="rId22"/>
    <p:sldId id="336" r:id="rId23"/>
    <p:sldId id="337" r:id="rId24"/>
    <p:sldId id="331" r:id="rId25"/>
    <p:sldId id="338" r:id="rId26"/>
    <p:sldId id="339" r:id="rId27"/>
    <p:sldId id="329" r:id="rId28"/>
    <p:sldId id="342" r:id="rId29"/>
    <p:sldId id="340" r:id="rId30"/>
    <p:sldId id="341" r:id="rId31"/>
    <p:sldId id="343" r:id="rId32"/>
    <p:sldId id="330" r:id="rId33"/>
    <p:sldId id="345" r:id="rId34"/>
    <p:sldId id="346" r:id="rId35"/>
    <p:sldId id="347" r:id="rId36"/>
    <p:sldId id="348" r:id="rId37"/>
    <p:sldId id="327" r:id="rId38"/>
    <p:sldId id="297" r:id="rId39"/>
  </p:sldIdLst>
  <p:sldSz cx="12190095" cy="685927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8A1"/>
    <a:srgbClr val="B95F95"/>
    <a:srgbClr val="4DCEB8"/>
    <a:srgbClr val="F79E5A"/>
    <a:srgbClr val="018989"/>
    <a:srgbClr val="F04E3F"/>
    <a:srgbClr val="F6F6F6"/>
    <a:srgbClr val="CDCDCD"/>
    <a:srgbClr val="E94E60"/>
    <a:srgbClr val="27C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3" autoAdjust="0"/>
    <p:restoredTop sz="97926" autoAdjust="0"/>
  </p:normalViewPr>
  <p:slideViewPr>
    <p:cSldViewPr snapToGrid="0" showGuides="1">
      <p:cViewPr varScale="1">
        <p:scale>
          <a:sx n="81" d="100"/>
          <a:sy n="81" d="100"/>
        </p:scale>
        <p:origin x="254" y="67"/>
      </p:cViewPr>
      <p:guideLst>
        <p:guide orient="horz" pos="2155"/>
        <p:guide pos="38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25.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3B68A1"/>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2">
                  <c:v>Category 3</c:v>
                </c:pt>
                <c:pt idx="3">
                  <c:v>Category 4</c:v>
                </c:pt>
              </c:strCache>
            </c:strRef>
          </c:cat>
          <c:val>
            <c:numRef>
              <c:f>Sheet1!$B$2:$B$5</c:f>
              <c:numCache>
                <c:formatCode>General</c:formatCode>
                <c:ptCount val="4"/>
                <c:pt idx="0">
                  <c:v>8</c:v>
                </c:pt>
                <c:pt idx="1">
                  <c:v>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F79E5A"/>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4DCEB8"/>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9</c:v>
                </c:pt>
                <c:pt idx="1">
                  <c:v>1</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B95F95"/>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7.5</c:v>
                </c:pt>
                <c:pt idx="1">
                  <c:v>3.5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F79E5A"/>
              </a:solidFill>
            </c:spPr>
          </c:dPt>
          <c:dPt>
            <c:idx val="1"/>
            <c:bubble3D val="0"/>
            <c:spPr>
              <a:noFill/>
            </c:spPr>
          </c:dPt>
          <c:dLbls>
            <c:delete val="1"/>
          </c:dLbls>
          <c:cat>
            <c:strRef>
              <c:f>Sheet1!$A$2:$A$3</c:f>
              <c:strCache>
                <c:ptCount val="2"/>
                <c:pt idx="0">
                  <c:v>第一季度</c:v>
                </c:pt>
                <c:pt idx="1">
                  <c:v>第二季度</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0"/>
        </c:dLbls>
        <c:firstSliceAng val="0"/>
        <c:holeSize val="78"/>
      </c:doughnutChart>
    </c:plotArea>
    <c:plotVisOnly val="1"/>
    <c:dispBlanksAs val="zero"/>
    <c:showDLblsOverMax val="0"/>
  </c:chart>
  <c:txPr>
    <a:bodyPr/>
    <a:lstStyle/>
    <a:p>
      <a:pPr>
        <a:defRPr lang="zh-CN" sz="18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4DCEB8"/>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81</c:v>
                </c:pt>
                <c:pt idx="1">
                  <c:v>19</c:v>
                </c:pt>
              </c:numCache>
            </c:numRef>
          </c:val>
        </c:ser>
        <c:dLbls>
          <c:showLegendKey val="0"/>
          <c:showVal val="0"/>
          <c:showCatName val="0"/>
          <c:showSerName val="0"/>
          <c:showPercent val="0"/>
          <c:showBubbleSize val="0"/>
          <c:showLeaderLines val="0"/>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B95F95"/>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0"/>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4" Type="http://schemas.openxmlformats.org/officeDocument/2006/relationships/theme" Target="../theme/theme10.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pn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1.pn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1.pn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5" Type="http://schemas.openxmlformats.org/officeDocument/2006/relationships/theme" Target="../theme/theme5.xml"/><Relationship Id="rId4" Type="http://schemas.openxmlformats.org/officeDocument/2006/relationships/image" Target="../media/image1.pn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image" Target="../media/image1.pn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image" Target="../media/image1.pn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5" Type="http://schemas.openxmlformats.org/officeDocument/2006/relationships/theme" Target="../theme/theme8.xml"/><Relationship Id="rId4" Type="http://schemas.openxmlformats.org/officeDocument/2006/relationships/image" Target="../media/image1.pn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5" Type="http://schemas.openxmlformats.org/officeDocument/2006/relationships/theme" Target="../theme/theme9.xml"/><Relationship Id="rId4" Type="http://schemas.openxmlformats.org/officeDocument/2006/relationships/image" Target="../media/image1.pn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7" Type="http://schemas.openxmlformats.org/officeDocument/2006/relationships/slideLayout" Target="../slideLayouts/slideLayout43.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14.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圆角矩形 139"/>
          <p:cNvSpPr/>
          <p:nvPr/>
        </p:nvSpPr>
        <p:spPr>
          <a:xfrm>
            <a:off x="2538708" y="2984676"/>
            <a:ext cx="7098392" cy="1589502"/>
          </a:xfrm>
          <a:prstGeom prst="roundRect">
            <a:avLst/>
          </a:prstGeom>
          <a:gradFill>
            <a:gsLst>
              <a:gs pos="49000">
                <a:schemeClr val="bg1"/>
              </a:gs>
              <a:gs pos="52000">
                <a:schemeClr val="bg1">
                  <a:lumMod val="95000"/>
                </a:schemeClr>
              </a:gs>
            </a:gsLst>
            <a:lin ang="5400000" scaled="0"/>
          </a:gradFill>
          <a:ln>
            <a:noFill/>
          </a:ln>
          <a:effectLst>
            <a:outerShdw blurRad="266700" dist="25400" dir="2700000" algn="l" rotWithShape="0">
              <a:prstClr val="black">
                <a:alpha val="82000"/>
              </a:prstClr>
            </a:outerShdw>
          </a:effectLst>
          <a:scene3d>
            <a:camera prst="orthographicFront">
              <a:rot lat="0" lon="0" rev="0"/>
            </a:camera>
            <a:lightRig rig="soft" dir="t">
              <a:rot lat="0" lon="0" rev="0"/>
            </a:lightRig>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141" name="TextBox 42"/>
          <p:cNvSpPr txBox="1"/>
          <p:nvPr/>
        </p:nvSpPr>
        <p:spPr>
          <a:xfrm>
            <a:off x="2953054" y="3087178"/>
            <a:ext cx="6365226" cy="1015663"/>
          </a:xfrm>
          <a:prstGeom prst="rect">
            <a:avLst/>
          </a:prstGeom>
          <a:noFill/>
        </p:spPr>
        <p:txBody>
          <a:bodyPr wrap="square" lIns="91422" tIns="45711" rIns="91422" bIns="45711" rtlCol="0">
            <a:spAutoFit/>
          </a:bodyPr>
          <a:lstStyle/>
          <a:p>
            <a:pPr algn="ctr"/>
            <a:r>
              <a:rPr lang="zh-CN" altLang="en-US" sz="6000" b="1" dirty="0" smtClean="0">
                <a:solidFill>
                  <a:srgbClr val="3B68A1"/>
                </a:solidFill>
                <a:latin typeface="微软雅黑" panose="020B0503020204020204" pitchFamily="34" charset="-122"/>
                <a:ea typeface="微软雅黑" panose="020B0503020204020204" pitchFamily="34" charset="-122"/>
              </a:rPr>
              <a:t>岗位述职</a:t>
            </a:r>
            <a:r>
              <a:rPr lang="zh-CN" altLang="en-US" sz="6000" b="1" dirty="0" smtClean="0">
                <a:solidFill>
                  <a:schemeClr val="tx1">
                    <a:lumMod val="65000"/>
                    <a:lumOff val="35000"/>
                  </a:schemeClr>
                </a:solidFill>
                <a:latin typeface="微软雅黑" panose="020B0503020204020204" pitchFamily="34" charset="-122"/>
                <a:ea typeface="微软雅黑" panose="020B0503020204020204" pitchFamily="34" charset="-122"/>
              </a:rPr>
              <a:t>通用</a:t>
            </a:r>
            <a:r>
              <a:rPr lang="en-US" altLang="zh-CN" sz="6000" b="1" dirty="0" smtClean="0">
                <a:solidFill>
                  <a:schemeClr val="tx1">
                    <a:lumMod val="65000"/>
                    <a:lumOff val="35000"/>
                  </a:schemeClr>
                </a:solidFill>
                <a:latin typeface="微软雅黑" panose="020B0503020204020204" pitchFamily="34" charset="-122"/>
                <a:ea typeface="微软雅黑" panose="020B0503020204020204" pitchFamily="34" charset="-122"/>
              </a:rPr>
              <a:t>PPT</a:t>
            </a:r>
            <a:endParaRPr lang="zh-CN" altLang="zh-CN" sz="6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2" name="原创设计师QQ5858324           _16"/>
          <p:cNvSpPr txBox="1">
            <a:spLocks noChangeArrowheads="1"/>
          </p:cNvSpPr>
          <p:nvPr/>
        </p:nvSpPr>
        <p:spPr bwMode="auto">
          <a:xfrm>
            <a:off x="3864350" y="4118951"/>
            <a:ext cx="4427760" cy="232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solidFill>
                  <a:schemeClr val="bg1">
                    <a:lumMod val="50000"/>
                  </a:schemeClr>
                </a:solidFill>
                <a:latin typeface="微软雅黑" panose="020B0503020204020204" pitchFamily="34" charset="-122"/>
                <a:ea typeface="微软雅黑" panose="020B0503020204020204" pitchFamily="34" charset="-122"/>
              </a:rPr>
              <a:t>点击这里可以加入你的公司名称</a:t>
            </a:r>
            <a:endParaRPr lang="zh-CN" altLang="zh-CN" sz="18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3" name="文本框 283"/>
          <p:cNvSpPr txBox="1"/>
          <p:nvPr/>
        </p:nvSpPr>
        <p:spPr>
          <a:xfrm>
            <a:off x="3695653" y="624763"/>
            <a:ext cx="4799330" cy="2214880"/>
          </a:xfrm>
          <a:prstGeom prst="rect">
            <a:avLst/>
          </a:prstGeom>
          <a:noFill/>
        </p:spPr>
        <p:txBody>
          <a:bodyPr wrap="none" rtlCol="0">
            <a:spAutoFit/>
          </a:bodyPr>
          <a:lstStyle/>
          <a:p>
            <a:pPr algn="ctr"/>
            <a:r>
              <a:rPr lang="en-US" altLang="zh-CN" sz="13800" b="1" dirty="0" smtClean="0">
                <a:solidFill>
                  <a:srgbClr val="3B68A1"/>
                </a:solidFill>
                <a:latin typeface="微软雅黑" panose="020B0503020204020204" pitchFamily="34" charset="-122"/>
                <a:ea typeface="微软雅黑" panose="020B0503020204020204" pitchFamily="34" charset="-122"/>
              </a:rPr>
              <a:t>2</a:t>
            </a:r>
            <a:r>
              <a:rPr lang="en-US" altLang="zh-CN" sz="13800" b="1" dirty="0" smtClean="0">
                <a:solidFill>
                  <a:srgbClr val="F79E5A"/>
                </a:solidFill>
                <a:latin typeface="微软雅黑" panose="020B0503020204020204" pitchFamily="34" charset="-122"/>
                <a:ea typeface="微软雅黑" panose="020B0503020204020204" pitchFamily="34" charset="-122"/>
              </a:rPr>
              <a:t>0XX</a:t>
            </a:r>
            <a:endParaRPr lang="zh-CN" altLang="en-US" sz="6000" b="1" dirty="0">
              <a:solidFill>
                <a:srgbClr val="B95F95"/>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87482" y="236281"/>
            <a:ext cx="1888744" cy="646331"/>
            <a:chOff x="187482" y="236281"/>
            <a:chExt cx="1888744" cy="646331"/>
          </a:xfrm>
        </p:grpSpPr>
        <p:sp>
          <p:nvSpPr>
            <p:cNvPr id="144" name="文本框 283"/>
            <p:cNvSpPr txBox="1"/>
            <p:nvPr/>
          </p:nvSpPr>
          <p:spPr>
            <a:xfrm>
              <a:off x="541832" y="236281"/>
              <a:ext cx="1534394" cy="646331"/>
            </a:xfrm>
            <a:prstGeom prst="rect">
              <a:avLst/>
            </a:prstGeom>
            <a:noFill/>
          </p:spPr>
          <p:txBody>
            <a:bodyPr wrap="none" rtlCol="0">
              <a:spAutoFit/>
            </a:bodyPr>
            <a:lstStyle/>
            <a:p>
              <a:pPr algn="ctr"/>
              <a:r>
                <a:rPr lang="en-US" altLang="zh-CN" sz="3600" dirty="0" smtClean="0">
                  <a:solidFill>
                    <a:srgbClr val="3B68A1"/>
                  </a:solidFill>
                  <a:latin typeface="微软雅黑" panose="020B0503020204020204" pitchFamily="34" charset="-122"/>
                  <a:ea typeface="微软雅黑" panose="020B0503020204020204" pitchFamily="34" charset="-122"/>
                </a:rPr>
                <a:t>LOGO</a:t>
              </a:r>
              <a:endParaRPr lang="zh-CN" altLang="en-US" sz="1400" dirty="0">
                <a:solidFill>
                  <a:srgbClr val="B95F95"/>
                </a:solidFill>
                <a:latin typeface="微软雅黑" panose="020B0503020204020204" pitchFamily="34" charset="-122"/>
                <a:ea typeface="微软雅黑" panose="020B0503020204020204" pitchFamily="34" charset="-122"/>
              </a:endParaRPr>
            </a:p>
          </p:txBody>
        </p:sp>
        <p:sp>
          <p:nvSpPr>
            <p:cNvPr id="2" name="等腰三角形 1"/>
            <p:cNvSpPr/>
            <p:nvPr/>
          </p:nvSpPr>
          <p:spPr>
            <a:xfrm rot="5400000">
              <a:off x="161457" y="353243"/>
              <a:ext cx="377372" cy="325321"/>
            </a:xfrm>
            <a:prstGeom prst="triangle">
              <a:avLst/>
            </a:prstGeom>
            <a:solidFill>
              <a:srgbClr val="3B68A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5" name="矩形 144"/>
          <p:cNvSpPr/>
          <p:nvPr/>
        </p:nvSpPr>
        <p:spPr>
          <a:xfrm>
            <a:off x="0" y="5461000"/>
            <a:ext cx="12190413" cy="1398588"/>
          </a:xfrm>
          <a:prstGeom prst="rect">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2091" y="5783598"/>
            <a:ext cx="12190413" cy="609600"/>
          </a:xfrm>
          <a:prstGeom prst="rect">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3081" y="5334000"/>
            <a:ext cx="12190413" cy="545754"/>
          </a:xfrm>
          <a:prstGeom prst="rect">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1000">
        <p:blinds dir="vert"/>
      </p:transition>
    </mc:Choice>
    <mc:Fallback>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1"/>
                                        </p:tgtEl>
                                        <p:attrNameLst>
                                          <p:attrName>style.visibility</p:attrName>
                                        </p:attrNameLst>
                                      </p:cBhvr>
                                      <p:to>
                                        <p:strVal val="visible"/>
                                      </p:to>
                                    </p:set>
                                    <p:anim by="(-#ppt_w*2)" calcmode="lin" valueType="num">
                                      <p:cBhvr rctx="PPT">
                                        <p:cTn id="11" dur="250" autoRev="1" fill="hold">
                                          <p:stCondLst>
                                            <p:cond delay="0"/>
                                          </p:stCondLst>
                                        </p:cTn>
                                        <p:tgtEl>
                                          <p:spTgt spid="141"/>
                                        </p:tgtEl>
                                        <p:attrNameLst>
                                          <p:attrName>ppt_w</p:attrName>
                                        </p:attrNameLst>
                                      </p:cBhvr>
                                    </p:anim>
                                    <p:anim by="(#ppt_w*0.50)" calcmode="lin" valueType="num">
                                      <p:cBhvr>
                                        <p:cTn id="12" dur="250" decel="50000" autoRev="1" fill="hold">
                                          <p:stCondLst>
                                            <p:cond delay="0"/>
                                          </p:stCondLst>
                                        </p:cTn>
                                        <p:tgtEl>
                                          <p:spTgt spid="141"/>
                                        </p:tgtEl>
                                        <p:attrNameLst>
                                          <p:attrName>ppt_x</p:attrName>
                                        </p:attrNameLst>
                                      </p:cBhvr>
                                    </p:anim>
                                    <p:anim from="(-#ppt_h/2)" to="(#ppt_y)" calcmode="lin" valueType="num">
                                      <p:cBhvr>
                                        <p:cTn id="13" dur="500" fill="hold">
                                          <p:stCondLst>
                                            <p:cond delay="0"/>
                                          </p:stCondLst>
                                        </p:cTn>
                                        <p:tgtEl>
                                          <p:spTgt spid="141"/>
                                        </p:tgtEl>
                                        <p:attrNameLst>
                                          <p:attrName>ppt_y</p:attrName>
                                        </p:attrNameLst>
                                      </p:cBhvr>
                                    </p:anim>
                                    <p:animRot by="21600000">
                                      <p:cBhvr>
                                        <p:cTn id="14" dur="500" fill="hold">
                                          <p:stCondLst>
                                            <p:cond delay="0"/>
                                          </p:stCondLst>
                                        </p:cTn>
                                        <p:tgtEl>
                                          <p:spTgt spid="141"/>
                                        </p:tgtEl>
                                        <p:attrNameLst>
                                          <p:attrName>r</p:attrName>
                                        </p:attrNameLst>
                                      </p:cBhvr>
                                    </p:animRot>
                                  </p:childTnLst>
                                </p:cTn>
                              </p:par>
                            </p:childTnLst>
                          </p:cTn>
                        </p:par>
                        <p:par>
                          <p:cTn id="15" fill="hold">
                            <p:stCondLst>
                              <p:cond delay="899"/>
                            </p:stCondLst>
                            <p:childTnLst>
                              <p:par>
                                <p:cTn id="16" presetID="22" presetClass="entr" presetSubtype="8" fill="hold" grpId="0" nodeType="after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wipe(left)">
                                      <p:cBhvr>
                                        <p:cTn id="18" dur="500"/>
                                        <p:tgtEl>
                                          <p:spTgt spid="142"/>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1000"/>
                                        <p:tgtEl>
                                          <p:spTgt spid="143"/>
                                        </p:tgtEl>
                                      </p:cBhvr>
                                    </p:animEffect>
                                    <p:anim calcmode="lin" valueType="num">
                                      <p:cBhvr>
                                        <p:cTn id="22" dur="1000" fill="hold"/>
                                        <p:tgtEl>
                                          <p:spTgt spid="143"/>
                                        </p:tgtEl>
                                        <p:attrNameLst>
                                          <p:attrName>ppt_x</p:attrName>
                                        </p:attrNameLst>
                                      </p:cBhvr>
                                      <p:tavLst>
                                        <p:tav tm="0">
                                          <p:val>
                                            <p:strVal val="#ppt_x"/>
                                          </p:val>
                                        </p:tav>
                                        <p:tav tm="100000">
                                          <p:val>
                                            <p:strVal val="#ppt_x"/>
                                          </p:val>
                                        </p:tav>
                                      </p:tavLst>
                                    </p:anim>
                                    <p:anim calcmode="lin" valueType="num">
                                      <p:cBhvr>
                                        <p:cTn id="23" dur="1000" fill="hold"/>
                                        <p:tgtEl>
                                          <p:spTgt spid="143"/>
                                        </p:tgtEl>
                                        <p:attrNameLst>
                                          <p:attrName>ppt_y</p:attrName>
                                        </p:attrNameLst>
                                      </p:cBhvr>
                                      <p:tavLst>
                                        <p:tav tm="0">
                                          <p:val>
                                            <p:strVal val="#ppt_y+.1"/>
                                          </p:val>
                                        </p:tav>
                                        <p:tav tm="100000">
                                          <p:val>
                                            <p:strVal val="#ppt_y"/>
                                          </p:val>
                                        </p:tav>
                                      </p:tavLst>
                                    </p:anim>
                                  </p:childTnLst>
                                </p:cTn>
                              </p:par>
                            </p:childTnLst>
                          </p:cTn>
                        </p:par>
                        <p:par>
                          <p:cTn id="24" fill="hold">
                            <p:stCondLst>
                              <p:cond delay="1399"/>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7"/>
                                        </p:tgtEl>
                                        <p:attrNameLst>
                                          <p:attrName>style.visibility</p:attrName>
                                        </p:attrNameLst>
                                      </p:cBhvr>
                                      <p:to>
                                        <p:strVal val="visible"/>
                                      </p:to>
                                    </p:set>
                                    <p:animEffect transition="in" filter="wipe(left)">
                                      <p:cBhvr>
                                        <p:cTn id="30" dur="750"/>
                                        <p:tgtEl>
                                          <p:spTgt spid="147"/>
                                        </p:tgtEl>
                                      </p:cBhvr>
                                    </p:animEffect>
                                  </p:childTnLst>
                                </p:cTn>
                              </p:par>
                            </p:childTnLst>
                          </p:cTn>
                        </p:par>
                        <p:par>
                          <p:cTn id="31" fill="hold">
                            <p:stCondLst>
                              <p:cond delay="1899"/>
                            </p:stCondLst>
                            <p:childTnLst>
                              <p:par>
                                <p:cTn id="32" presetID="22" presetClass="entr" presetSubtype="2" fill="hold" grpId="0" nodeType="after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750"/>
                                        <p:tgtEl>
                                          <p:spTgt spid="146"/>
                                        </p:tgtEl>
                                      </p:cBhvr>
                                    </p:animEffect>
                                  </p:childTnLst>
                                </p:cTn>
                              </p:par>
                            </p:childTnLst>
                          </p:cTn>
                        </p:par>
                        <p:par>
                          <p:cTn id="35" fill="hold">
                            <p:stCondLst>
                              <p:cond delay="2899"/>
                            </p:stCondLst>
                            <p:childTnLst>
                              <p:par>
                                <p:cTn id="36" presetID="22" presetClass="entr" presetSubtype="8" fill="hold" grpId="0" nodeType="after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wipe(left)">
                                      <p:cBhvr>
                                        <p:cTn id="38" dur="7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p:bldP spid="142" grpId="0"/>
      <p:bldP spid="143" grpId="0"/>
      <p:bldP spid="145" grpId="0" animBg="1"/>
      <p:bldP spid="146" grpId="0" animBg="1"/>
      <p:bldP spid="1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
          <p:cNvSpPr>
            <a:spLocks noChangeArrowheads="1"/>
          </p:cNvSpPr>
          <p:nvPr/>
        </p:nvSpPr>
        <p:spPr bwMode="auto">
          <a:xfrm>
            <a:off x="-9524" y="-1883"/>
            <a:ext cx="3256885" cy="6881973"/>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7"/>
          <p:cNvSpPr>
            <a:spLocks noChangeArrowheads="1"/>
          </p:cNvSpPr>
          <p:nvPr/>
        </p:nvSpPr>
        <p:spPr bwMode="auto">
          <a:xfrm>
            <a:off x="2939778" y="0"/>
            <a:ext cx="4520238" cy="6880090"/>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 name="矩形 31"/>
          <p:cNvSpPr/>
          <p:nvPr/>
        </p:nvSpPr>
        <p:spPr>
          <a:xfrm>
            <a:off x="-9524" y="1842213"/>
            <a:ext cx="12213384"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639777" y="2766125"/>
            <a:ext cx="4285273" cy="830993"/>
          </a:xfrm>
          <a:prstGeom prst="rect">
            <a:avLst/>
          </a:prstGeom>
        </p:spPr>
        <p:txBody>
          <a:bodyPr wrap="square" lIns="91437" tIns="45718" rIns="91437" bIns="45718">
            <a:spAutoFit/>
          </a:bodyPr>
          <a:lstStyle/>
          <a:p>
            <a:r>
              <a:rPr lang="zh-CN" altLang="en-US" sz="4800" b="1" dirty="0" smtClean="0">
                <a:solidFill>
                  <a:srgbClr val="3B68A1"/>
                </a:solidFill>
                <a:latin typeface="微软雅黑" panose="020B0503020204020204" pitchFamily="34" charset="-122"/>
                <a:ea typeface="微软雅黑" panose="020B0503020204020204" pitchFamily="34" charset="-122"/>
              </a:rPr>
              <a:t>加入你的标题</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059012" y="2344519"/>
            <a:ext cx="1971316" cy="1773996"/>
            <a:chOff x="1705546" y="1620954"/>
            <a:chExt cx="1539044" cy="1384993"/>
          </a:xfrm>
        </p:grpSpPr>
        <p:sp>
          <p:nvSpPr>
            <p:cNvPr id="36"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p:spPr>
          <p:txBody>
            <a:bodyPr vert="horz" wrap="square" lIns="68580" tIns="34290" rIns="68580" bIns="34290" numCol="1" anchor="t" anchorCtr="0" compatLnSpc="1"/>
            <a:lstStyle/>
            <a:p>
              <a:endParaRPr lang="zh-CN" altLang="en-US"/>
            </a:p>
          </p:txBody>
        </p:sp>
        <p:sp>
          <p:nvSpPr>
            <p:cNvPr id="37" name="文本框 94"/>
            <p:cNvSpPr txBox="1"/>
            <p:nvPr/>
          </p:nvSpPr>
          <p:spPr>
            <a:xfrm>
              <a:off x="1705546" y="1721159"/>
              <a:ext cx="1539044" cy="1111328"/>
            </a:xfrm>
            <a:prstGeom prst="rect">
              <a:avLst/>
            </a:prstGeom>
            <a:noFill/>
          </p:spPr>
          <p:txBody>
            <a:bodyPr wrap="square" lIns="68580" tIns="34290" rIns="68580" bIns="34290" rtlCol="0">
              <a:spAutoFit/>
            </a:bodyPr>
            <a:lstStyle/>
            <a:p>
              <a:pPr algn="ctr"/>
              <a:r>
                <a:rPr lang="en-US" altLang="zh-CN" sz="8800" b="1" dirty="0" smtClean="0">
                  <a:solidFill>
                    <a:schemeClr val="bg1"/>
                  </a:solidFill>
                  <a:latin typeface="微软雅黑" panose="020B0503020204020204" pitchFamily="34" charset="-122"/>
                  <a:ea typeface="微软雅黑" panose="020B0503020204020204" pitchFamily="34" charset="-122"/>
                </a:rPr>
                <a:t>B</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vertical)">
                                      <p:cBhvr>
                                        <p:cTn id="10" dur="500"/>
                                        <p:tgtEl>
                                          <p:spTgt spid="2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vertical)">
                                      <p:cBhvr>
                                        <p:cTn id="13" dur="500"/>
                                        <p:tgtEl>
                                          <p:spTgt spid="30"/>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53" presetClass="entr" presetSubtype="16" fill="hold" nodeType="withEffect">
                                  <p:stCondLst>
                                    <p:cond delay="2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250" fill="hold"/>
                                        <p:tgtEl>
                                          <p:spTgt spid="33"/>
                                        </p:tgtEl>
                                        <p:attrNameLst>
                                          <p:attrName>ppt_w</p:attrName>
                                        </p:attrNameLst>
                                      </p:cBhvr>
                                      <p:tavLst>
                                        <p:tav tm="0">
                                          <p:val>
                                            <p:fltVal val="0"/>
                                          </p:val>
                                        </p:tav>
                                        <p:tav tm="100000">
                                          <p:val>
                                            <p:strVal val="#ppt_w"/>
                                          </p:val>
                                        </p:tav>
                                      </p:tavLst>
                                    </p:anim>
                                    <p:anim calcmode="lin" valueType="num">
                                      <p:cBhvr>
                                        <p:cTn id="30" dur="1250" fill="hold"/>
                                        <p:tgtEl>
                                          <p:spTgt spid="33"/>
                                        </p:tgtEl>
                                        <p:attrNameLst>
                                          <p:attrName>ppt_h</p:attrName>
                                        </p:attrNameLst>
                                      </p:cBhvr>
                                      <p:tavLst>
                                        <p:tav tm="0">
                                          <p:val>
                                            <p:fltVal val="0"/>
                                          </p:val>
                                        </p:tav>
                                        <p:tav tm="100000">
                                          <p:val>
                                            <p:strVal val="#ppt_h"/>
                                          </p:val>
                                        </p:tav>
                                      </p:tavLst>
                                    </p:anim>
                                    <p:anim calcmode="lin" valueType="num">
                                      <p:cBhvr>
                                        <p:cTn id="31" dur="1250" fill="hold"/>
                                        <p:tgtEl>
                                          <p:spTgt spid="33"/>
                                        </p:tgtEl>
                                        <p:attrNameLst>
                                          <p:attrName>style.rotation</p:attrName>
                                        </p:attrNameLst>
                                      </p:cBhvr>
                                      <p:tavLst>
                                        <p:tav tm="0">
                                          <p:val>
                                            <p:fltVal val="90"/>
                                          </p:val>
                                        </p:tav>
                                        <p:tav tm="100000">
                                          <p:val>
                                            <p:fltVal val="0"/>
                                          </p:val>
                                        </p:tav>
                                      </p:tavLst>
                                    </p:anim>
                                    <p:animEffect transition="in" filter="fade">
                                      <p:cBhvr>
                                        <p:cTn id="32"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六边形 4"/>
          <p:cNvSpPr/>
          <p:nvPr/>
        </p:nvSpPr>
        <p:spPr>
          <a:xfrm>
            <a:off x="1114387" y="3777879"/>
            <a:ext cx="1598280" cy="1377827"/>
          </a:xfrm>
          <a:prstGeom prst="hexagon">
            <a:avLst/>
          </a:prstGeom>
          <a:blipFill>
            <a:blip r:embed="rId1"/>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3814687" y="2283020"/>
            <a:ext cx="1598280" cy="1377827"/>
          </a:xfrm>
          <a:prstGeom prst="hexagon">
            <a:avLst/>
          </a:prstGeom>
          <a:blipFill>
            <a:blip r:embed="rId2"/>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3814687" y="3772354"/>
            <a:ext cx="1598280" cy="1377827"/>
          </a:xfrm>
          <a:prstGeom prst="hexagon">
            <a:avLst/>
          </a:prstGeom>
          <a:solidFill>
            <a:srgbClr val="F79E5A"/>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激情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六边形 7"/>
          <p:cNvSpPr/>
          <p:nvPr/>
        </p:nvSpPr>
        <p:spPr>
          <a:xfrm>
            <a:off x="2464537" y="3027687"/>
            <a:ext cx="1598280" cy="1377827"/>
          </a:xfrm>
          <a:prstGeom prst="hexagon">
            <a:avLst/>
          </a:prstGeom>
          <a:solidFill>
            <a:srgbClr val="3B68A1"/>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创新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六边形 8"/>
          <p:cNvSpPr/>
          <p:nvPr/>
        </p:nvSpPr>
        <p:spPr>
          <a:xfrm>
            <a:off x="2464537" y="4528071"/>
            <a:ext cx="1598280" cy="1377827"/>
          </a:xfrm>
          <a:prstGeom prst="hexagon">
            <a:avLst/>
          </a:prstGeom>
          <a:blipFill>
            <a:blip r:embed="rId3"/>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5164837" y="3027687"/>
            <a:ext cx="1598280" cy="1377827"/>
          </a:xfrm>
          <a:prstGeom prst="hexagon">
            <a:avLst/>
          </a:prstGeom>
          <a:solidFill>
            <a:srgbClr val="4DCEB8"/>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latin typeface="微软雅黑" panose="020B0503020204020204" pitchFamily="34" charset="-122"/>
                <a:ea typeface="微软雅黑" panose="020B0503020204020204" pitchFamily="34" charset="-122"/>
              </a:rPr>
              <a:t>远见</a:t>
            </a:r>
            <a:endParaRPr lang="zh-CN" altLang="en-US" sz="2000" dirty="0">
              <a:latin typeface="微软雅黑" panose="020B0503020204020204" pitchFamily="34" charset="-122"/>
              <a:ea typeface="微软雅黑" panose="020B0503020204020204" pitchFamily="34" charset="-122"/>
            </a:endParaRPr>
          </a:p>
        </p:txBody>
      </p:sp>
      <p:sp>
        <p:nvSpPr>
          <p:cNvPr id="11" name="六边形 10"/>
          <p:cNvSpPr/>
          <p:nvPr/>
        </p:nvSpPr>
        <p:spPr>
          <a:xfrm>
            <a:off x="5164837" y="4528071"/>
            <a:ext cx="1598280" cy="1377827"/>
          </a:xfrm>
          <a:prstGeom prst="hexagon">
            <a:avLst/>
          </a:prstGeom>
          <a:blipFill>
            <a:blip r:embed="rId4"/>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6514988" y="3777879"/>
            <a:ext cx="1598280" cy="1377827"/>
          </a:xfrm>
          <a:prstGeom prst="hexagon">
            <a:avLst/>
          </a:prstGeom>
          <a:solidFill>
            <a:srgbClr val="B95F95"/>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专业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587582" y="2921984"/>
            <a:ext cx="2552062" cy="1185324"/>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587583" y="2438194"/>
            <a:ext cx="1732072" cy="553998"/>
          </a:xfrm>
          <a:prstGeom prst="rect">
            <a:avLst/>
          </a:prstGeom>
          <a:noFill/>
        </p:spPr>
        <p:txBody>
          <a:bodyPr wrap="square" tIns="0" bIns="0" rtlCol="0" anchor="t">
            <a:spAutoFit/>
          </a:bodyPr>
          <a:lstStyle/>
          <a:p>
            <a:pPr>
              <a:lnSpc>
                <a:spcPct val="150000"/>
              </a:lnSpc>
            </a:pP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5" name="TextBox 14"/>
          <p:cNvSpPr txBox="1"/>
          <p:nvPr/>
        </p:nvSpPr>
        <p:spPr>
          <a:xfrm>
            <a:off x="8587582" y="4821363"/>
            <a:ext cx="2552062" cy="1185324"/>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587583" y="4294031"/>
            <a:ext cx="1732072" cy="553998"/>
          </a:xfrm>
          <a:prstGeom prst="rect">
            <a:avLst/>
          </a:prstGeom>
          <a:noFill/>
        </p:spPr>
        <p:txBody>
          <a:bodyPr wrap="square" tIns="0" bIns="0" rtlCol="0" anchor="t">
            <a:spAutoFit/>
          </a:bodyPr>
          <a:lstStyle/>
          <a:p>
            <a:pPr>
              <a:lnSpc>
                <a:spcPct val="150000"/>
              </a:lnSpc>
            </a:pPr>
            <a:r>
              <a:rPr lang="zh-CN" altLang="en-US" sz="2400"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 fill="hold"/>
                                        <p:tgtEl>
                                          <p:spTgt spid="5"/>
                                        </p:tgtEl>
                                        <p:attrNameLst>
                                          <p:attrName>ppt_w</p:attrName>
                                        </p:attrNameLst>
                                      </p:cBhvr>
                                      <p:tavLst>
                                        <p:tav tm="0">
                                          <p:val>
                                            <p:fltVal val="0"/>
                                          </p:val>
                                        </p:tav>
                                        <p:tav tm="100000">
                                          <p:val>
                                            <p:strVal val="#ppt_w"/>
                                          </p:val>
                                        </p:tav>
                                      </p:tavLst>
                                    </p:anim>
                                    <p:anim calcmode="lin" valueType="num">
                                      <p:cBhvr>
                                        <p:cTn id="12" dur="300" fill="hold"/>
                                        <p:tgtEl>
                                          <p:spTgt spid="5"/>
                                        </p:tgtEl>
                                        <p:attrNameLst>
                                          <p:attrName>ppt_h</p:attrName>
                                        </p:attrNameLst>
                                      </p:cBhvr>
                                      <p:tavLst>
                                        <p:tav tm="0">
                                          <p:val>
                                            <p:fltVal val="0"/>
                                          </p:val>
                                        </p:tav>
                                        <p:tav tm="100000">
                                          <p:val>
                                            <p:strVal val="#ppt_h"/>
                                          </p:val>
                                        </p:tav>
                                      </p:tavLst>
                                    </p:anim>
                                    <p:anim calcmode="lin" valueType="num">
                                      <p:cBhvr>
                                        <p:cTn id="13" dur="300" fill="hold"/>
                                        <p:tgtEl>
                                          <p:spTgt spid="5"/>
                                        </p:tgtEl>
                                        <p:attrNameLst>
                                          <p:attrName>ppt_x</p:attrName>
                                        </p:attrNameLst>
                                      </p:cBhvr>
                                      <p:tavLst>
                                        <p:tav tm="0">
                                          <p:val>
                                            <p:fltVal val="0.5"/>
                                          </p:val>
                                        </p:tav>
                                        <p:tav tm="100000">
                                          <p:val>
                                            <p:strVal val="#ppt_x"/>
                                          </p:val>
                                        </p:tav>
                                      </p:tavLst>
                                    </p:anim>
                                    <p:anim calcmode="lin" valueType="num">
                                      <p:cBhvr>
                                        <p:cTn id="14" dur="300" fill="hold"/>
                                        <p:tgtEl>
                                          <p:spTgt spid="5"/>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300"/>
                                  </p:stCondLst>
                                  <p:childTnLst>
                                    <p:animEffect transition="out" filter="fade">
                                      <p:cBhvr>
                                        <p:cTn id="16" dur="300" tmFilter="0, 0; .2, .5; .8, .5; 1, 0"/>
                                        <p:tgtEl>
                                          <p:spTgt spid="5"/>
                                        </p:tgtEl>
                                      </p:cBhvr>
                                    </p:animEffect>
                                    <p:animScale>
                                      <p:cBhvr>
                                        <p:cTn id="17" dur="150" autoRev="1" fill="hold"/>
                                        <p:tgtEl>
                                          <p:spTgt spid="5"/>
                                        </p:tgtEl>
                                      </p:cBhvr>
                                      <p:by x="105000" y="105000"/>
                                    </p:animScale>
                                  </p:childTnLst>
                                </p:cTn>
                              </p:par>
                              <p:par>
                                <p:cTn id="18" presetID="23" presetClass="entr" presetSubtype="528"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 calcmode="lin" valueType="num">
                                      <p:cBhvr>
                                        <p:cTn id="20" dur="300" fill="hold"/>
                                        <p:tgtEl>
                                          <p:spTgt spid="8"/>
                                        </p:tgtEl>
                                        <p:attrNameLst>
                                          <p:attrName>ppt_w</p:attrName>
                                        </p:attrNameLst>
                                      </p:cBhvr>
                                      <p:tavLst>
                                        <p:tav tm="0">
                                          <p:val>
                                            <p:fltVal val="0"/>
                                          </p:val>
                                        </p:tav>
                                        <p:tav tm="100000">
                                          <p:val>
                                            <p:strVal val="#ppt_w"/>
                                          </p:val>
                                        </p:tav>
                                      </p:tavLst>
                                    </p:anim>
                                    <p:anim calcmode="lin" valueType="num">
                                      <p:cBhvr>
                                        <p:cTn id="21" dur="300" fill="hold"/>
                                        <p:tgtEl>
                                          <p:spTgt spid="8"/>
                                        </p:tgtEl>
                                        <p:attrNameLst>
                                          <p:attrName>ppt_h</p:attrName>
                                        </p:attrNameLst>
                                      </p:cBhvr>
                                      <p:tavLst>
                                        <p:tav tm="0">
                                          <p:val>
                                            <p:fltVal val="0"/>
                                          </p:val>
                                        </p:tav>
                                        <p:tav tm="100000">
                                          <p:val>
                                            <p:strVal val="#ppt_h"/>
                                          </p:val>
                                        </p:tav>
                                      </p:tavLst>
                                    </p:anim>
                                    <p:anim calcmode="lin" valueType="num">
                                      <p:cBhvr>
                                        <p:cTn id="22" dur="300" fill="hold"/>
                                        <p:tgtEl>
                                          <p:spTgt spid="8"/>
                                        </p:tgtEl>
                                        <p:attrNameLst>
                                          <p:attrName>ppt_x</p:attrName>
                                        </p:attrNameLst>
                                      </p:cBhvr>
                                      <p:tavLst>
                                        <p:tav tm="0">
                                          <p:val>
                                            <p:fltVal val="0.5"/>
                                          </p:val>
                                        </p:tav>
                                        <p:tav tm="100000">
                                          <p:val>
                                            <p:strVal val="#ppt_x"/>
                                          </p:val>
                                        </p:tav>
                                      </p:tavLst>
                                    </p:anim>
                                    <p:anim calcmode="lin" valueType="num">
                                      <p:cBhvr>
                                        <p:cTn id="23" dur="300" fill="hold"/>
                                        <p:tgtEl>
                                          <p:spTgt spid="8"/>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400"/>
                                  </p:stCondLst>
                                  <p:childTnLst>
                                    <p:animEffect transition="out" filter="fade">
                                      <p:cBhvr>
                                        <p:cTn id="25" dur="300" tmFilter="0, 0; .2, .5; .8, .5; 1, 0"/>
                                        <p:tgtEl>
                                          <p:spTgt spid="8"/>
                                        </p:tgtEl>
                                      </p:cBhvr>
                                    </p:animEffect>
                                    <p:animScale>
                                      <p:cBhvr>
                                        <p:cTn id="26" dur="150" autoRev="1" fill="hold"/>
                                        <p:tgtEl>
                                          <p:spTgt spid="8"/>
                                        </p:tgtEl>
                                      </p:cBhvr>
                                      <p:by x="105000" y="105000"/>
                                    </p:animScale>
                                  </p:childTnLst>
                                </p:cTn>
                              </p:par>
                              <p:par>
                                <p:cTn id="27" presetID="23" presetClass="entr" presetSubtype="528"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 calcmode="lin" valueType="num">
                                      <p:cBhvr>
                                        <p:cTn id="31" dur="300" fill="hold"/>
                                        <p:tgtEl>
                                          <p:spTgt spid="6"/>
                                        </p:tgtEl>
                                        <p:attrNameLst>
                                          <p:attrName>ppt_x</p:attrName>
                                        </p:attrNameLst>
                                      </p:cBhvr>
                                      <p:tavLst>
                                        <p:tav tm="0">
                                          <p:val>
                                            <p:fltVal val="0.5"/>
                                          </p:val>
                                        </p:tav>
                                        <p:tav tm="100000">
                                          <p:val>
                                            <p:strVal val="#ppt_x"/>
                                          </p:val>
                                        </p:tav>
                                      </p:tavLst>
                                    </p:anim>
                                    <p:anim calcmode="lin" valueType="num">
                                      <p:cBhvr>
                                        <p:cTn id="32" dur="300" fill="hold"/>
                                        <p:tgtEl>
                                          <p:spTgt spid="6"/>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500"/>
                                  </p:stCondLst>
                                  <p:childTnLst>
                                    <p:animEffect transition="out" filter="fade">
                                      <p:cBhvr>
                                        <p:cTn id="34" dur="300" tmFilter="0, 0; .2, .5; .8, .5; 1, 0"/>
                                        <p:tgtEl>
                                          <p:spTgt spid="6"/>
                                        </p:tgtEl>
                                      </p:cBhvr>
                                    </p:animEffect>
                                    <p:animScale>
                                      <p:cBhvr>
                                        <p:cTn id="35" dur="150" autoRev="1" fill="hold"/>
                                        <p:tgtEl>
                                          <p:spTgt spid="6"/>
                                        </p:tgtEl>
                                      </p:cBhvr>
                                      <p:by x="105000" y="105000"/>
                                    </p:animScale>
                                  </p:childTnLst>
                                </p:cTn>
                              </p:par>
                              <p:par>
                                <p:cTn id="36" presetID="23" presetClass="entr" presetSubtype="528" fill="hold" grpId="0" nodeType="withEffect">
                                  <p:stCondLst>
                                    <p:cond delay="3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300" fill="hold"/>
                                        <p:tgtEl>
                                          <p:spTgt spid="10"/>
                                        </p:tgtEl>
                                        <p:attrNameLst>
                                          <p:attrName>ppt_w</p:attrName>
                                        </p:attrNameLst>
                                      </p:cBhvr>
                                      <p:tavLst>
                                        <p:tav tm="0">
                                          <p:val>
                                            <p:fltVal val="0"/>
                                          </p:val>
                                        </p:tav>
                                        <p:tav tm="100000">
                                          <p:val>
                                            <p:strVal val="#ppt_w"/>
                                          </p:val>
                                        </p:tav>
                                      </p:tavLst>
                                    </p:anim>
                                    <p:anim calcmode="lin" valueType="num">
                                      <p:cBhvr>
                                        <p:cTn id="39" dur="300" fill="hold"/>
                                        <p:tgtEl>
                                          <p:spTgt spid="10"/>
                                        </p:tgtEl>
                                        <p:attrNameLst>
                                          <p:attrName>ppt_h</p:attrName>
                                        </p:attrNameLst>
                                      </p:cBhvr>
                                      <p:tavLst>
                                        <p:tav tm="0">
                                          <p:val>
                                            <p:fltVal val="0"/>
                                          </p:val>
                                        </p:tav>
                                        <p:tav tm="100000">
                                          <p:val>
                                            <p:strVal val="#ppt_h"/>
                                          </p:val>
                                        </p:tav>
                                      </p:tavLst>
                                    </p:anim>
                                    <p:anim calcmode="lin" valueType="num">
                                      <p:cBhvr>
                                        <p:cTn id="40" dur="300" fill="hold"/>
                                        <p:tgtEl>
                                          <p:spTgt spid="10"/>
                                        </p:tgtEl>
                                        <p:attrNameLst>
                                          <p:attrName>ppt_x</p:attrName>
                                        </p:attrNameLst>
                                      </p:cBhvr>
                                      <p:tavLst>
                                        <p:tav tm="0">
                                          <p:val>
                                            <p:fltVal val="0.5"/>
                                          </p:val>
                                        </p:tav>
                                        <p:tav tm="100000">
                                          <p:val>
                                            <p:strVal val="#ppt_x"/>
                                          </p:val>
                                        </p:tav>
                                      </p:tavLst>
                                    </p:anim>
                                    <p:anim calcmode="lin" valueType="num">
                                      <p:cBhvr>
                                        <p:cTn id="41" dur="300" fill="hold"/>
                                        <p:tgtEl>
                                          <p:spTgt spid="10"/>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600"/>
                                  </p:stCondLst>
                                  <p:childTnLst>
                                    <p:animEffect transition="out" filter="fade">
                                      <p:cBhvr>
                                        <p:cTn id="43" dur="300" tmFilter="0, 0; .2, .5; .8, .5; 1, 0"/>
                                        <p:tgtEl>
                                          <p:spTgt spid="10"/>
                                        </p:tgtEl>
                                      </p:cBhvr>
                                    </p:animEffect>
                                    <p:animScale>
                                      <p:cBhvr>
                                        <p:cTn id="44" dur="150" autoRev="1" fill="hold"/>
                                        <p:tgtEl>
                                          <p:spTgt spid="10"/>
                                        </p:tgtEl>
                                      </p:cBhvr>
                                      <p:by x="105000" y="105000"/>
                                    </p:animScale>
                                  </p:childTnLst>
                                </p:cTn>
                              </p:par>
                              <p:par>
                                <p:cTn id="45" presetID="23" presetClass="entr" presetSubtype="528" fill="hold" grpId="0" nodeType="withEffect">
                                  <p:stCondLst>
                                    <p:cond delay="4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300" fill="hold"/>
                                        <p:tgtEl>
                                          <p:spTgt spid="12"/>
                                        </p:tgtEl>
                                        <p:attrNameLst>
                                          <p:attrName>ppt_w</p:attrName>
                                        </p:attrNameLst>
                                      </p:cBhvr>
                                      <p:tavLst>
                                        <p:tav tm="0">
                                          <p:val>
                                            <p:fltVal val="0"/>
                                          </p:val>
                                        </p:tav>
                                        <p:tav tm="100000">
                                          <p:val>
                                            <p:strVal val="#ppt_w"/>
                                          </p:val>
                                        </p:tav>
                                      </p:tavLst>
                                    </p:anim>
                                    <p:anim calcmode="lin" valueType="num">
                                      <p:cBhvr>
                                        <p:cTn id="48" dur="300" fill="hold"/>
                                        <p:tgtEl>
                                          <p:spTgt spid="12"/>
                                        </p:tgtEl>
                                        <p:attrNameLst>
                                          <p:attrName>ppt_h</p:attrName>
                                        </p:attrNameLst>
                                      </p:cBhvr>
                                      <p:tavLst>
                                        <p:tav tm="0">
                                          <p:val>
                                            <p:fltVal val="0"/>
                                          </p:val>
                                        </p:tav>
                                        <p:tav tm="100000">
                                          <p:val>
                                            <p:strVal val="#ppt_h"/>
                                          </p:val>
                                        </p:tav>
                                      </p:tavLst>
                                    </p:anim>
                                    <p:anim calcmode="lin" valueType="num">
                                      <p:cBhvr>
                                        <p:cTn id="49" dur="300" fill="hold"/>
                                        <p:tgtEl>
                                          <p:spTgt spid="12"/>
                                        </p:tgtEl>
                                        <p:attrNameLst>
                                          <p:attrName>ppt_x</p:attrName>
                                        </p:attrNameLst>
                                      </p:cBhvr>
                                      <p:tavLst>
                                        <p:tav tm="0">
                                          <p:val>
                                            <p:fltVal val="0.5"/>
                                          </p:val>
                                        </p:tav>
                                        <p:tav tm="100000">
                                          <p:val>
                                            <p:strVal val="#ppt_x"/>
                                          </p:val>
                                        </p:tav>
                                      </p:tavLst>
                                    </p:anim>
                                    <p:anim calcmode="lin" valueType="num">
                                      <p:cBhvr>
                                        <p:cTn id="50" dur="300" fill="hold"/>
                                        <p:tgtEl>
                                          <p:spTgt spid="12"/>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700"/>
                                  </p:stCondLst>
                                  <p:childTnLst>
                                    <p:animEffect transition="out" filter="fade">
                                      <p:cBhvr>
                                        <p:cTn id="52" dur="300" tmFilter="0, 0; .2, .5; .8, .5; 1, 0"/>
                                        <p:tgtEl>
                                          <p:spTgt spid="12"/>
                                        </p:tgtEl>
                                      </p:cBhvr>
                                    </p:animEffect>
                                    <p:animScale>
                                      <p:cBhvr>
                                        <p:cTn id="53" dur="150" autoRev="1" fill="hold"/>
                                        <p:tgtEl>
                                          <p:spTgt spid="12"/>
                                        </p:tgtEl>
                                      </p:cBhvr>
                                      <p:by x="105000" y="105000"/>
                                    </p:animScale>
                                  </p:childTnLst>
                                </p:cTn>
                              </p:par>
                              <p:par>
                                <p:cTn id="54" presetID="23" presetClass="entr" presetSubtype="528" fill="hold" grpId="0"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300" fill="hold"/>
                                        <p:tgtEl>
                                          <p:spTgt spid="9"/>
                                        </p:tgtEl>
                                        <p:attrNameLst>
                                          <p:attrName>ppt_w</p:attrName>
                                        </p:attrNameLst>
                                      </p:cBhvr>
                                      <p:tavLst>
                                        <p:tav tm="0">
                                          <p:val>
                                            <p:fltVal val="0"/>
                                          </p:val>
                                        </p:tav>
                                        <p:tav tm="100000">
                                          <p:val>
                                            <p:strVal val="#ppt_w"/>
                                          </p:val>
                                        </p:tav>
                                      </p:tavLst>
                                    </p:anim>
                                    <p:anim calcmode="lin" valueType="num">
                                      <p:cBhvr>
                                        <p:cTn id="57" dur="300" fill="hold"/>
                                        <p:tgtEl>
                                          <p:spTgt spid="9"/>
                                        </p:tgtEl>
                                        <p:attrNameLst>
                                          <p:attrName>ppt_h</p:attrName>
                                        </p:attrNameLst>
                                      </p:cBhvr>
                                      <p:tavLst>
                                        <p:tav tm="0">
                                          <p:val>
                                            <p:fltVal val="0"/>
                                          </p:val>
                                        </p:tav>
                                        <p:tav tm="100000">
                                          <p:val>
                                            <p:strVal val="#ppt_h"/>
                                          </p:val>
                                        </p:tav>
                                      </p:tavLst>
                                    </p:anim>
                                    <p:anim calcmode="lin" valueType="num">
                                      <p:cBhvr>
                                        <p:cTn id="58" dur="300" fill="hold"/>
                                        <p:tgtEl>
                                          <p:spTgt spid="9"/>
                                        </p:tgtEl>
                                        <p:attrNameLst>
                                          <p:attrName>ppt_x</p:attrName>
                                        </p:attrNameLst>
                                      </p:cBhvr>
                                      <p:tavLst>
                                        <p:tav tm="0">
                                          <p:val>
                                            <p:fltVal val="0.5"/>
                                          </p:val>
                                        </p:tav>
                                        <p:tav tm="100000">
                                          <p:val>
                                            <p:strVal val="#ppt_x"/>
                                          </p:val>
                                        </p:tav>
                                      </p:tavLst>
                                    </p:anim>
                                    <p:anim calcmode="lin" valueType="num">
                                      <p:cBhvr>
                                        <p:cTn id="59" dur="300" fill="hold"/>
                                        <p:tgtEl>
                                          <p:spTgt spid="9"/>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800"/>
                                  </p:stCondLst>
                                  <p:childTnLst>
                                    <p:animEffect transition="out" filter="fade">
                                      <p:cBhvr>
                                        <p:cTn id="61" dur="300" tmFilter="0, 0; .2, .5; .8, .5; 1, 0"/>
                                        <p:tgtEl>
                                          <p:spTgt spid="9"/>
                                        </p:tgtEl>
                                      </p:cBhvr>
                                    </p:animEffect>
                                    <p:animScale>
                                      <p:cBhvr>
                                        <p:cTn id="62" dur="150" autoRev="1" fill="hold"/>
                                        <p:tgtEl>
                                          <p:spTgt spid="9"/>
                                        </p:tgtEl>
                                      </p:cBhvr>
                                      <p:by x="105000" y="105000"/>
                                    </p:animScale>
                                  </p:childTnLst>
                                </p:cTn>
                              </p:par>
                              <p:par>
                                <p:cTn id="63" presetID="23" presetClass="entr" presetSubtype="528" fill="hold" grpId="0" nodeType="withEffect">
                                  <p:stCondLst>
                                    <p:cond delay="600"/>
                                  </p:stCondLst>
                                  <p:childTnLst>
                                    <p:set>
                                      <p:cBhvr>
                                        <p:cTn id="64" dur="1" fill="hold">
                                          <p:stCondLst>
                                            <p:cond delay="0"/>
                                          </p:stCondLst>
                                        </p:cTn>
                                        <p:tgtEl>
                                          <p:spTgt spid="7"/>
                                        </p:tgtEl>
                                        <p:attrNameLst>
                                          <p:attrName>style.visibility</p:attrName>
                                        </p:attrNameLst>
                                      </p:cBhvr>
                                      <p:to>
                                        <p:strVal val="visible"/>
                                      </p:to>
                                    </p:set>
                                    <p:anim calcmode="lin" valueType="num">
                                      <p:cBhvr>
                                        <p:cTn id="65" dur="300" fill="hold"/>
                                        <p:tgtEl>
                                          <p:spTgt spid="7"/>
                                        </p:tgtEl>
                                        <p:attrNameLst>
                                          <p:attrName>ppt_w</p:attrName>
                                        </p:attrNameLst>
                                      </p:cBhvr>
                                      <p:tavLst>
                                        <p:tav tm="0">
                                          <p:val>
                                            <p:fltVal val="0"/>
                                          </p:val>
                                        </p:tav>
                                        <p:tav tm="100000">
                                          <p:val>
                                            <p:strVal val="#ppt_w"/>
                                          </p:val>
                                        </p:tav>
                                      </p:tavLst>
                                    </p:anim>
                                    <p:anim calcmode="lin" valueType="num">
                                      <p:cBhvr>
                                        <p:cTn id="66" dur="300" fill="hold"/>
                                        <p:tgtEl>
                                          <p:spTgt spid="7"/>
                                        </p:tgtEl>
                                        <p:attrNameLst>
                                          <p:attrName>ppt_h</p:attrName>
                                        </p:attrNameLst>
                                      </p:cBhvr>
                                      <p:tavLst>
                                        <p:tav tm="0">
                                          <p:val>
                                            <p:fltVal val="0"/>
                                          </p:val>
                                        </p:tav>
                                        <p:tav tm="100000">
                                          <p:val>
                                            <p:strVal val="#ppt_h"/>
                                          </p:val>
                                        </p:tav>
                                      </p:tavLst>
                                    </p:anim>
                                    <p:anim calcmode="lin" valueType="num">
                                      <p:cBhvr>
                                        <p:cTn id="67" dur="300" fill="hold"/>
                                        <p:tgtEl>
                                          <p:spTgt spid="7"/>
                                        </p:tgtEl>
                                        <p:attrNameLst>
                                          <p:attrName>ppt_x</p:attrName>
                                        </p:attrNameLst>
                                      </p:cBhvr>
                                      <p:tavLst>
                                        <p:tav tm="0">
                                          <p:val>
                                            <p:fltVal val="0.5"/>
                                          </p:val>
                                        </p:tav>
                                        <p:tav tm="100000">
                                          <p:val>
                                            <p:strVal val="#ppt_x"/>
                                          </p:val>
                                        </p:tav>
                                      </p:tavLst>
                                    </p:anim>
                                    <p:anim calcmode="lin" valueType="num">
                                      <p:cBhvr>
                                        <p:cTn id="68" dur="300" fill="hold"/>
                                        <p:tgtEl>
                                          <p:spTgt spid="7"/>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900"/>
                                  </p:stCondLst>
                                  <p:childTnLst>
                                    <p:animEffect transition="out" filter="fade">
                                      <p:cBhvr>
                                        <p:cTn id="70" dur="300" tmFilter="0, 0; .2, .5; .8, .5; 1, 0"/>
                                        <p:tgtEl>
                                          <p:spTgt spid="7"/>
                                        </p:tgtEl>
                                      </p:cBhvr>
                                    </p:animEffect>
                                    <p:animScale>
                                      <p:cBhvr>
                                        <p:cTn id="71" dur="150" autoRev="1" fill="hold"/>
                                        <p:tgtEl>
                                          <p:spTgt spid="7"/>
                                        </p:tgtEl>
                                      </p:cBhvr>
                                      <p:by x="105000" y="105000"/>
                                    </p:animScale>
                                  </p:childTnLst>
                                </p:cTn>
                              </p:par>
                              <p:par>
                                <p:cTn id="72" presetID="23" presetClass="entr" presetSubtype="528" fill="hold" grpId="0" nodeType="withEffect">
                                  <p:stCondLst>
                                    <p:cond delay="7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300" fill="hold"/>
                                        <p:tgtEl>
                                          <p:spTgt spid="11"/>
                                        </p:tgtEl>
                                        <p:attrNameLst>
                                          <p:attrName>ppt_w</p:attrName>
                                        </p:attrNameLst>
                                      </p:cBhvr>
                                      <p:tavLst>
                                        <p:tav tm="0">
                                          <p:val>
                                            <p:fltVal val="0"/>
                                          </p:val>
                                        </p:tav>
                                        <p:tav tm="100000">
                                          <p:val>
                                            <p:strVal val="#ppt_w"/>
                                          </p:val>
                                        </p:tav>
                                      </p:tavLst>
                                    </p:anim>
                                    <p:anim calcmode="lin" valueType="num">
                                      <p:cBhvr>
                                        <p:cTn id="75" dur="300" fill="hold"/>
                                        <p:tgtEl>
                                          <p:spTgt spid="11"/>
                                        </p:tgtEl>
                                        <p:attrNameLst>
                                          <p:attrName>ppt_h</p:attrName>
                                        </p:attrNameLst>
                                      </p:cBhvr>
                                      <p:tavLst>
                                        <p:tav tm="0">
                                          <p:val>
                                            <p:fltVal val="0"/>
                                          </p:val>
                                        </p:tav>
                                        <p:tav tm="100000">
                                          <p:val>
                                            <p:strVal val="#ppt_h"/>
                                          </p:val>
                                        </p:tav>
                                      </p:tavLst>
                                    </p:anim>
                                    <p:anim calcmode="lin" valueType="num">
                                      <p:cBhvr>
                                        <p:cTn id="76" dur="300" fill="hold"/>
                                        <p:tgtEl>
                                          <p:spTgt spid="11"/>
                                        </p:tgtEl>
                                        <p:attrNameLst>
                                          <p:attrName>ppt_x</p:attrName>
                                        </p:attrNameLst>
                                      </p:cBhvr>
                                      <p:tavLst>
                                        <p:tav tm="0">
                                          <p:val>
                                            <p:fltVal val="0.5"/>
                                          </p:val>
                                        </p:tav>
                                        <p:tav tm="100000">
                                          <p:val>
                                            <p:strVal val="#ppt_x"/>
                                          </p:val>
                                        </p:tav>
                                      </p:tavLst>
                                    </p:anim>
                                    <p:anim calcmode="lin" valueType="num">
                                      <p:cBhvr>
                                        <p:cTn id="77" dur="300" fill="hold"/>
                                        <p:tgtEl>
                                          <p:spTgt spid="11"/>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000"/>
                                  </p:stCondLst>
                                  <p:childTnLst>
                                    <p:animEffect transition="out" filter="fade">
                                      <p:cBhvr>
                                        <p:cTn id="79" dur="300" tmFilter="0, 0; .2, .5; .8, .5; 1, 0"/>
                                        <p:tgtEl>
                                          <p:spTgt spid="11"/>
                                        </p:tgtEl>
                                      </p:cBhvr>
                                    </p:animEffect>
                                    <p:animScale>
                                      <p:cBhvr>
                                        <p:cTn id="80" dur="150" autoRev="1" fill="hold"/>
                                        <p:tgtEl>
                                          <p:spTgt spid="11"/>
                                        </p:tgtEl>
                                      </p:cBhvr>
                                      <p:by x="105000" y="105000"/>
                                    </p:animScale>
                                  </p:childTnLst>
                                </p:cTn>
                              </p:par>
                              <p:par>
                                <p:cTn id="81" presetID="10" presetClass="entr" presetSubtype="0" fill="hold" grpId="0" nodeType="withEffect">
                                  <p:stCondLst>
                                    <p:cond delay="40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cTn>
                              </p:par>
                              <p:par>
                                <p:cTn id="84" presetID="10" presetClass="entr" presetSubtype="0" fill="hold" grpId="0" nodeType="withEffect">
                                  <p:stCondLst>
                                    <p:cond delay="60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par>
                                <p:cTn id="87" presetID="2" presetClass="entr" presetSubtype="2" decel="10000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1+#ppt_w/2"/>
                                          </p:val>
                                        </p:tav>
                                        <p:tav tm="100000">
                                          <p:val>
                                            <p:strVal val="#ppt_x"/>
                                          </p:val>
                                        </p:tav>
                                      </p:tavLst>
                                    </p:anim>
                                    <p:anim calcmode="lin" valueType="num">
                                      <p:cBhvr additive="base">
                                        <p:cTn id="90" dur="500" fill="hold"/>
                                        <p:tgtEl>
                                          <p:spTgt spid="13"/>
                                        </p:tgtEl>
                                        <p:attrNameLst>
                                          <p:attrName>ppt_y</p:attrName>
                                        </p:attrNameLst>
                                      </p:cBhvr>
                                      <p:tavLst>
                                        <p:tav tm="0">
                                          <p:val>
                                            <p:strVal val="#ppt_y"/>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1+#ppt_w/2"/>
                                          </p:val>
                                        </p:tav>
                                        <p:tav tm="100000">
                                          <p:val>
                                            <p:strVal val="#ppt_x"/>
                                          </p:val>
                                        </p:tav>
                                      </p:tavLst>
                                    </p:anim>
                                    <p:anim calcmode="lin" valueType="num">
                                      <p:cBhvr additive="base">
                                        <p:cTn id="9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5" name="Chart 19"/>
          <p:cNvGraphicFramePr/>
          <p:nvPr/>
        </p:nvGraphicFramePr>
        <p:xfrm>
          <a:off x="2034627" y="2061086"/>
          <a:ext cx="2093818" cy="207928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31"/>
          <p:cNvGraphicFramePr/>
          <p:nvPr/>
        </p:nvGraphicFramePr>
        <p:xfrm>
          <a:off x="4145839" y="2061086"/>
          <a:ext cx="2093818" cy="2079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32"/>
          <p:cNvGraphicFramePr/>
          <p:nvPr/>
        </p:nvGraphicFramePr>
        <p:xfrm>
          <a:off x="6190058" y="2061086"/>
          <a:ext cx="2093818" cy="2079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33"/>
          <p:cNvGraphicFramePr/>
          <p:nvPr/>
        </p:nvGraphicFramePr>
        <p:xfrm>
          <a:off x="8315785" y="2061086"/>
          <a:ext cx="2093818" cy="2079284"/>
        </p:xfrm>
        <a:graphic>
          <a:graphicData uri="http://schemas.openxmlformats.org/drawingml/2006/chart">
            <c:chart xmlns:c="http://schemas.openxmlformats.org/drawingml/2006/chart" xmlns:r="http://schemas.openxmlformats.org/officeDocument/2006/relationships" r:id="rId4"/>
          </a:graphicData>
        </a:graphic>
      </p:graphicFrame>
      <p:sp>
        <p:nvSpPr>
          <p:cNvPr id="9" name="Freeform 1"/>
          <p:cNvSpPr>
            <a:spLocks noChangeArrowheads="1"/>
          </p:cNvSpPr>
          <p:nvPr/>
        </p:nvSpPr>
        <p:spPr bwMode="auto">
          <a:xfrm>
            <a:off x="2051767" y="4205375"/>
            <a:ext cx="1850028" cy="1850030"/>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rgbClr val="3B68A1"/>
          </a:solidFill>
          <a:ln>
            <a:noFill/>
          </a:ln>
          <a:effectLst/>
        </p:spPr>
        <p:txBody>
          <a:bodyPr wrap="none" anchor="ctr"/>
          <a:lstStyle/>
          <a:p>
            <a:endParaRPr lang="en-US">
              <a:latin typeface="+mn-ea"/>
            </a:endParaRPr>
          </a:p>
        </p:txBody>
      </p:sp>
      <p:sp>
        <p:nvSpPr>
          <p:cNvPr id="10" name="Freeform 2"/>
          <p:cNvSpPr>
            <a:spLocks noChangeArrowheads="1"/>
          </p:cNvSpPr>
          <p:nvPr/>
        </p:nvSpPr>
        <p:spPr bwMode="auto">
          <a:xfrm>
            <a:off x="4189900" y="4205375"/>
            <a:ext cx="1850030" cy="1850030"/>
          </a:xfrm>
          <a:custGeom>
            <a:avLst/>
            <a:gdLst>
              <a:gd name="T0" fmla="*/ 4510 w 4511"/>
              <a:gd name="T1" fmla="*/ 0 h 4510"/>
              <a:gd name="T2" fmla="*/ 4510 w 4511"/>
              <a:gd name="T3" fmla="*/ 0 h 4510"/>
              <a:gd name="T4" fmla="*/ 4020 w 4511"/>
              <a:gd name="T5" fmla="*/ 0 h 4510"/>
              <a:gd name="T6" fmla="*/ 4020 w 4511"/>
              <a:gd name="T7" fmla="*/ 0 h 4510"/>
              <a:gd name="T8" fmla="*/ 851 w 4511"/>
              <a:gd name="T9" fmla="*/ 0 h 4510"/>
              <a:gd name="T10" fmla="*/ 799 w 4511"/>
              <a:gd name="T11" fmla="*/ 0 h 4510"/>
              <a:gd name="T12" fmla="*/ 773 w 4511"/>
              <a:gd name="T13" fmla="*/ 0 h 4510"/>
              <a:gd name="T14" fmla="*/ 773 w 4511"/>
              <a:gd name="T15" fmla="*/ 0 h 4510"/>
              <a:gd name="T16" fmla="*/ 0 w 4511"/>
              <a:gd name="T17" fmla="*/ 747 h 4510"/>
              <a:gd name="T18" fmla="*/ 0 w 4511"/>
              <a:gd name="T19" fmla="*/ 747 h 4510"/>
              <a:gd name="T20" fmla="*/ 0 w 4511"/>
              <a:gd name="T21" fmla="*/ 4509 h 4510"/>
              <a:gd name="T22" fmla="*/ 489 w 4511"/>
              <a:gd name="T23" fmla="*/ 4509 h 4510"/>
              <a:gd name="T24" fmla="*/ 489 w 4511"/>
              <a:gd name="T25" fmla="*/ 4509 h 4510"/>
              <a:gd name="T26" fmla="*/ 3660 w 4511"/>
              <a:gd name="T27" fmla="*/ 4509 h 4510"/>
              <a:gd name="T28" fmla="*/ 3738 w 4511"/>
              <a:gd name="T29" fmla="*/ 4509 h 4510"/>
              <a:gd name="T30" fmla="*/ 3763 w 4511"/>
              <a:gd name="T31" fmla="*/ 4509 h 4510"/>
              <a:gd name="T32" fmla="*/ 3763 w 4511"/>
              <a:gd name="T33" fmla="*/ 4509 h 4510"/>
              <a:gd name="T34" fmla="*/ 4510 w 4511"/>
              <a:gd name="T35" fmla="*/ 3788 h 4510"/>
              <a:gd name="T36" fmla="*/ 4510 w 4511"/>
              <a:gd name="T37" fmla="*/ 3788 h 4510"/>
              <a:gd name="T38" fmla="*/ 4510 w 4511"/>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1" h="4510">
                <a:moveTo>
                  <a:pt x="4510" y="0"/>
                </a:moveTo>
                <a:lnTo>
                  <a:pt x="4510" y="0"/>
                </a:lnTo>
                <a:cubicBezTo>
                  <a:pt x="4020" y="0"/>
                  <a:pt x="4020" y="0"/>
                  <a:pt x="4020" y="0"/>
                </a:cubicBezTo>
                <a:lnTo>
                  <a:pt x="4020" y="0"/>
                </a:lnTo>
                <a:cubicBezTo>
                  <a:pt x="851" y="0"/>
                  <a:pt x="851" y="0"/>
                  <a:pt x="851" y="0"/>
                </a:cubicBezTo>
                <a:cubicBezTo>
                  <a:pt x="825" y="0"/>
                  <a:pt x="799" y="0"/>
                  <a:pt x="799" y="0"/>
                </a:cubicBezTo>
                <a:cubicBezTo>
                  <a:pt x="773" y="0"/>
                  <a:pt x="773" y="0"/>
                  <a:pt x="773" y="0"/>
                </a:cubicBezTo>
                <a:lnTo>
                  <a:pt x="773" y="0"/>
                </a:lnTo>
                <a:cubicBezTo>
                  <a:pt x="361" y="26"/>
                  <a:pt x="26" y="361"/>
                  <a:pt x="0" y="747"/>
                </a:cubicBezTo>
                <a:lnTo>
                  <a:pt x="0" y="747"/>
                </a:lnTo>
                <a:cubicBezTo>
                  <a:pt x="0" y="4509"/>
                  <a:pt x="0" y="4509"/>
                  <a:pt x="0" y="4509"/>
                </a:cubicBezTo>
                <a:cubicBezTo>
                  <a:pt x="489" y="4509"/>
                  <a:pt x="489" y="4509"/>
                  <a:pt x="489" y="4509"/>
                </a:cubicBezTo>
                <a:lnTo>
                  <a:pt x="489" y="4509"/>
                </a:lnTo>
                <a:cubicBezTo>
                  <a:pt x="3660" y="4509"/>
                  <a:pt x="3660" y="4509"/>
                  <a:pt x="3660" y="4509"/>
                </a:cubicBezTo>
                <a:cubicBezTo>
                  <a:pt x="3686" y="4509"/>
                  <a:pt x="3712" y="4509"/>
                  <a:pt x="3738" y="4509"/>
                </a:cubicBezTo>
                <a:cubicBezTo>
                  <a:pt x="3763" y="4509"/>
                  <a:pt x="3763" y="4509"/>
                  <a:pt x="3763" y="4509"/>
                </a:cubicBezTo>
                <a:lnTo>
                  <a:pt x="3763" y="4509"/>
                </a:lnTo>
                <a:cubicBezTo>
                  <a:pt x="4150" y="4457"/>
                  <a:pt x="4459" y="4174"/>
                  <a:pt x="4510" y="3788"/>
                </a:cubicBezTo>
                <a:lnTo>
                  <a:pt x="4510" y="3788"/>
                </a:lnTo>
                <a:lnTo>
                  <a:pt x="4510" y="0"/>
                </a:lnTo>
              </a:path>
            </a:pathLst>
          </a:custGeom>
          <a:solidFill>
            <a:srgbClr val="F79E5A"/>
          </a:solidFill>
          <a:ln>
            <a:noFill/>
          </a:ln>
          <a:effectLst/>
        </p:spPr>
        <p:txBody>
          <a:bodyPr wrap="none" anchor="ctr"/>
          <a:lstStyle/>
          <a:p>
            <a:endParaRPr lang="en-US">
              <a:latin typeface="+mn-ea"/>
            </a:endParaRPr>
          </a:p>
        </p:txBody>
      </p:sp>
      <p:sp>
        <p:nvSpPr>
          <p:cNvPr id="11" name="Freeform 3"/>
          <p:cNvSpPr>
            <a:spLocks noChangeArrowheads="1"/>
          </p:cNvSpPr>
          <p:nvPr/>
        </p:nvSpPr>
        <p:spPr bwMode="auto">
          <a:xfrm>
            <a:off x="6315237" y="4205375"/>
            <a:ext cx="1860880" cy="1850030"/>
          </a:xfrm>
          <a:custGeom>
            <a:avLst/>
            <a:gdLst>
              <a:gd name="T0" fmla="*/ 4537 w 4538"/>
              <a:gd name="T1" fmla="*/ 0 h 4510"/>
              <a:gd name="T2" fmla="*/ 4537 w 4538"/>
              <a:gd name="T3" fmla="*/ 0 h 4510"/>
              <a:gd name="T4" fmla="*/ 4021 w 4538"/>
              <a:gd name="T5" fmla="*/ 0 h 4510"/>
              <a:gd name="T6" fmla="*/ 4021 w 4538"/>
              <a:gd name="T7" fmla="*/ 0 h 4510"/>
              <a:gd name="T8" fmla="*/ 851 w 4538"/>
              <a:gd name="T9" fmla="*/ 0 h 4510"/>
              <a:gd name="T10" fmla="*/ 800 w 4538"/>
              <a:gd name="T11" fmla="*/ 0 h 4510"/>
              <a:gd name="T12" fmla="*/ 774 w 4538"/>
              <a:gd name="T13" fmla="*/ 0 h 4510"/>
              <a:gd name="T14" fmla="*/ 774 w 4538"/>
              <a:gd name="T15" fmla="*/ 0 h 4510"/>
              <a:gd name="T16" fmla="*/ 0 w 4538"/>
              <a:gd name="T17" fmla="*/ 747 h 4510"/>
              <a:gd name="T18" fmla="*/ 0 w 4538"/>
              <a:gd name="T19" fmla="*/ 747 h 4510"/>
              <a:gd name="T20" fmla="*/ 0 w 4538"/>
              <a:gd name="T21" fmla="*/ 4509 h 4510"/>
              <a:gd name="T22" fmla="*/ 490 w 4538"/>
              <a:gd name="T23" fmla="*/ 4509 h 4510"/>
              <a:gd name="T24" fmla="*/ 490 w 4538"/>
              <a:gd name="T25" fmla="*/ 4509 h 4510"/>
              <a:gd name="T26" fmla="*/ 3661 w 4538"/>
              <a:gd name="T27" fmla="*/ 4509 h 4510"/>
              <a:gd name="T28" fmla="*/ 3738 w 4538"/>
              <a:gd name="T29" fmla="*/ 4509 h 4510"/>
              <a:gd name="T30" fmla="*/ 3789 w 4538"/>
              <a:gd name="T31" fmla="*/ 4509 h 4510"/>
              <a:gd name="T32" fmla="*/ 3789 w 4538"/>
              <a:gd name="T33" fmla="*/ 4509 h 4510"/>
              <a:gd name="T34" fmla="*/ 4511 w 4538"/>
              <a:gd name="T35" fmla="*/ 3788 h 4510"/>
              <a:gd name="T36" fmla="*/ 4537 w 4538"/>
              <a:gd name="T37" fmla="*/ 3788 h 4510"/>
              <a:gd name="T38" fmla="*/ 4537 w 4538"/>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38" h="4510">
                <a:moveTo>
                  <a:pt x="4537" y="0"/>
                </a:moveTo>
                <a:lnTo>
                  <a:pt x="4537" y="0"/>
                </a:lnTo>
                <a:cubicBezTo>
                  <a:pt x="4021" y="0"/>
                  <a:pt x="4021" y="0"/>
                  <a:pt x="4021" y="0"/>
                </a:cubicBezTo>
                <a:lnTo>
                  <a:pt x="4021" y="0"/>
                </a:lnTo>
                <a:cubicBezTo>
                  <a:pt x="851" y="0"/>
                  <a:pt x="851" y="0"/>
                  <a:pt x="851" y="0"/>
                </a:cubicBezTo>
                <a:cubicBezTo>
                  <a:pt x="825" y="0"/>
                  <a:pt x="825" y="0"/>
                  <a:pt x="800" y="0"/>
                </a:cubicBezTo>
                <a:cubicBezTo>
                  <a:pt x="774" y="0"/>
                  <a:pt x="774" y="0"/>
                  <a:pt x="774" y="0"/>
                </a:cubicBezTo>
                <a:lnTo>
                  <a:pt x="774" y="0"/>
                </a:lnTo>
                <a:cubicBezTo>
                  <a:pt x="362" y="26"/>
                  <a:pt x="52" y="361"/>
                  <a:pt x="0" y="747"/>
                </a:cubicBezTo>
                <a:lnTo>
                  <a:pt x="0" y="747"/>
                </a:lnTo>
                <a:cubicBezTo>
                  <a:pt x="0" y="4509"/>
                  <a:pt x="0" y="4509"/>
                  <a:pt x="0" y="4509"/>
                </a:cubicBezTo>
                <a:cubicBezTo>
                  <a:pt x="490" y="4509"/>
                  <a:pt x="490" y="4509"/>
                  <a:pt x="490" y="4509"/>
                </a:cubicBezTo>
                <a:lnTo>
                  <a:pt x="490" y="4509"/>
                </a:lnTo>
                <a:cubicBezTo>
                  <a:pt x="3661" y="4509"/>
                  <a:pt x="3661" y="4509"/>
                  <a:pt x="3661" y="4509"/>
                </a:cubicBezTo>
                <a:cubicBezTo>
                  <a:pt x="3686" y="4509"/>
                  <a:pt x="3712" y="4509"/>
                  <a:pt x="3738" y="4509"/>
                </a:cubicBezTo>
                <a:cubicBezTo>
                  <a:pt x="3789" y="4509"/>
                  <a:pt x="3789" y="4509"/>
                  <a:pt x="3789" y="4509"/>
                </a:cubicBezTo>
                <a:lnTo>
                  <a:pt x="3789" y="4509"/>
                </a:lnTo>
                <a:cubicBezTo>
                  <a:pt x="4150" y="4457"/>
                  <a:pt x="4459" y="4174"/>
                  <a:pt x="4511" y="3788"/>
                </a:cubicBezTo>
                <a:cubicBezTo>
                  <a:pt x="4537" y="3788"/>
                  <a:pt x="4537" y="3788"/>
                  <a:pt x="4537" y="3788"/>
                </a:cubicBezTo>
                <a:lnTo>
                  <a:pt x="4537" y="0"/>
                </a:lnTo>
              </a:path>
            </a:pathLst>
          </a:custGeom>
          <a:solidFill>
            <a:srgbClr val="4DCEB8"/>
          </a:solidFill>
          <a:ln>
            <a:noFill/>
          </a:ln>
          <a:effectLst/>
        </p:spPr>
        <p:txBody>
          <a:bodyPr wrap="none" anchor="ctr"/>
          <a:lstStyle/>
          <a:p>
            <a:endParaRPr lang="en-US">
              <a:latin typeface="+mn-ea"/>
            </a:endParaRPr>
          </a:p>
        </p:txBody>
      </p:sp>
      <p:sp>
        <p:nvSpPr>
          <p:cNvPr id="12" name="Freeform 4"/>
          <p:cNvSpPr>
            <a:spLocks noChangeArrowheads="1"/>
          </p:cNvSpPr>
          <p:nvPr/>
        </p:nvSpPr>
        <p:spPr bwMode="auto">
          <a:xfrm>
            <a:off x="8455093" y="4205375"/>
            <a:ext cx="1850030" cy="1850030"/>
          </a:xfrm>
          <a:custGeom>
            <a:avLst/>
            <a:gdLst>
              <a:gd name="T0" fmla="*/ 4510 w 4511"/>
              <a:gd name="T1" fmla="*/ 0 h 4510"/>
              <a:gd name="T2" fmla="*/ 4510 w 4511"/>
              <a:gd name="T3" fmla="*/ 0 h 4510"/>
              <a:gd name="T4" fmla="*/ 4021 w 4511"/>
              <a:gd name="T5" fmla="*/ 0 h 4510"/>
              <a:gd name="T6" fmla="*/ 4021 w 4511"/>
              <a:gd name="T7" fmla="*/ 0 h 4510"/>
              <a:gd name="T8" fmla="*/ 851 w 4511"/>
              <a:gd name="T9" fmla="*/ 0 h 4510"/>
              <a:gd name="T10" fmla="*/ 799 w 4511"/>
              <a:gd name="T11" fmla="*/ 0 h 4510"/>
              <a:gd name="T12" fmla="*/ 773 w 4511"/>
              <a:gd name="T13" fmla="*/ 0 h 4510"/>
              <a:gd name="T14" fmla="*/ 773 w 4511"/>
              <a:gd name="T15" fmla="*/ 0 h 4510"/>
              <a:gd name="T16" fmla="*/ 0 w 4511"/>
              <a:gd name="T17" fmla="*/ 747 h 4510"/>
              <a:gd name="T18" fmla="*/ 0 w 4511"/>
              <a:gd name="T19" fmla="*/ 747 h 4510"/>
              <a:gd name="T20" fmla="*/ 0 w 4511"/>
              <a:gd name="T21" fmla="*/ 4509 h 4510"/>
              <a:gd name="T22" fmla="*/ 489 w 4511"/>
              <a:gd name="T23" fmla="*/ 4509 h 4510"/>
              <a:gd name="T24" fmla="*/ 489 w 4511"/>
              <a:gd name="T25" fmla="*/ 4509 h 4510"/>
              <a:gd name="T26" fmla="*/ 3660 w 4511"/>
              <a:gd name="T27" fmla="*/ 4509 h 4510"/>
              <a:gd name="T28" fmla="*/ 3737 w 4511"/>
              <a:gd name="T29" fmla="*/ 4509 h 4510"/>
              <a:gd name="T30" fmla="*/ 3763 w 4511"/>
              <a:gd name="T31" fmla="*/ 4509 h 4510"/>
              <a:gd name="T32" fmla="*/ 3763 w 4511"/>
              <a:gd name="T33" fmla="*/ 4509 h 4510"/>
              <a:gd name="T34" fmla="*/ 4510 w 4511"/>
              <a:gd name="T35" fmla="*/ 3788 h 4510"/>
              <a:gd name="T36" fmla="*/ 4510 w 4511"/>
              <a:gd name="T37" fmla="*/ 3788 h 4510"/>
              <a:gd name="T38" fmla="*/ 4510 w 4511"/>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1" h="4510">
                <a:moveTo>
                  <a:pt x="4510" y="0"/>
                </a:moveTo>
                <a:lnTo>
                  <a:pt x="4510" y="0"/>
                </a:lnTo>
                <a:cubicBezTo>
                  <a:pt x="4021" y="0"/>
                  <a:pt x="4021" y="0"/>
                  <a:pt x="4021" y="0"/>
                </a:cubicBezTo>
                <a:lnTo>
                  <a:pt x="4021" y="0"/>
                </a:lnTo>
                <a:cubicBezTo>
                  <a:pt x="851" y="0"/>
                  <a:pt x="851" y="0"/>
                  <a:pt x="851" y="0"/>
                </a:cubicBezTo>
                <a:cubicBezTo>
                  <a:pt x="825" y="0"/>
                  <a:pt x="799" y="0"/>
                  <a:pt x="799" y="0"/>
                </a:cubicBezTo>
                <a:cubicBezTo>
                  <a:pt x="773" y="0"/>
                  <a:pt x="773" y="0"/>
                  <a:pt x="773" y="0"/>
                </a:cubicBezTo>
                <a:lnTo>
                  <a:pt x="773" y="0"/>
                </a:lnTo>
                <a:cubicBezTo>
                  <a:pt x="361" y="26"/>
                  <a:pt x="26" y="361"/>
                  <a:pt x="0" y="747"/>
                </a:cubicBezTo>
                <a:lnTo>
                  <a:pt x="0" y="747"/>
                </a:lnTo>
                <a:cubicBezTo>
                  <a:pt x="0" y="4509"/>
                  <a:pt x="0" y="4509"/>
                  <a:pt x="0" y="4509"/>
                </a:cubicBezTo>
                <a:cubicBezTo>
                  <a:pt x="489" y="4509"/>
                  <a:pt x="489" y="4509"/>
                  <a:pt x="489" y="4509"/>
                </a:cubicBezTo>
                <a:lnTo>
                  <a:pt x="489" y="4509"/>
                </a:lnTo>
                <a:cubicBezTo>
                  <a:pt x="3660" y="4509"/>
                  <a:pt x="3660" y="4509"/>
                  <a:pt x="3660" y="4509"/>
                </a:cubicBezTo>
                <a:cubicBezTo>
                  <a:pt x="3685" y="4509"/>
                  <a:pt x="3712" y="4509"/>
                  <a:pt x="3737" y="4509"/>
                </a:cubicBezTo>
                <a:cubicBezTo>
                  <a:pt x="3763" y="4509"/>
                  <a:pt x="3763" y="4509"/>
                  <a:pt x="3763" y="4509"/>
                </a:cubicBezTo>
                <a:lnTo>
                  <a:pt x="3763" y="4509"/>
                </a:lnTo>
                <a:cubicBezTo>
                  <a:pt x="4150" y="4457"/>
                  <a:pt x="4459" y="4174"/>
                  <a:pt x="4510" y="3788"/>
                </a:cubicBezTo>
                <a:lnTo>
                  <a:pt x="4510" y="3788"/>
                </a:lnTo>
                <a:lnTo>
                  <a:pt x="4510" y="0"/>
                </a:lnTo>
              </a:path>
            </a:pathLst>
          </a:custGeom>
          <a:solidFill>
            <a:srgbClr val="B95F95"/>
          </a:solidFill>
          <a:ln>
            <a:noFill/>
          </a:ln>
          <a:effectLst/>
        </p:spPr>
        <p:txBody>
          <a:bodyPr wrap="none" anchor="ctr"/>
          <a:lstStyle/>
          <a:p>
            <a:endParaRPr lang="en-US">
              <a:latin typeface="+mn-ea"/>
            </a:endParaRPr>
          </a:p>
        </p:txBody>
      </p:sp>
      <p:sp>
        <p:nvSpPr>
          <p:cNvPr id="13" name="TextBox 12"/>
          <p:cNvSpPr txBox="1"/>
          <p:nvPr/>
        </p:nvSpPr>
        <p:spPr>
          <a:xfrm>
            <a:off x="2536792" y="2905205"/>
            <a:ext cx="1068776" cy="476250"/>
          </a:xfrm>
          <a:prstGeom prst="rect">
            <a:avLst/>
          </a:prstGeom>
          <a:noFill/>
        </p:spPr>
        <p:txBody>
          <a:bodyPr wrap="square" lIns="0" rIns="0" bIns="0" rtlCol="0">
            <a:spAutoFit/>
          </a:bodyPr>
          <a:lstStyle/>
          <a:p>
            <a:pPr algn="ctr" defTabSz="0">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4" name="TextBox 13"/>
          <p:cNvSpPr txBox="1"/>
          <p:nvPr/>
        </p:nvSpPr>
        <p:spPr>
          <a:xfrm>
            <a:off x="4658588" y="2905205"/>
            <a:ext cx="1068776" cy="476250"/>
          </a:xfrm>
          <a:prstGeom prst="rect">
            <a:avLst/>
          </a:prstGeom>
          <a:noFill/>
        </p:spPr>
        <p:txBody>
          <a:bodyPr wrap="square" lIns="0" rIns="0" bIns="0" rtlCol="0">
            <a:spAutoFit/>
          </a:bodyPr>
          <a:lstStyle/>
          <a:p>
            <a:pPr algn="ctr" defTabSz="0">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5" name="TextBox 14"/>
          <p:cNvSpPr txBox="1"/>
          <p:nvPr/>
        </p:nvSpPr>
        <p:spPr>
          <a:xfrm>
            <a:off x="6685439" y="2905206"/>
            <a:ext cx="1068776" cy="476250"/>
          </a:xfrm>
          <a:prstGeom prst="rect">
            <a:avLst/>
          </a:prstGeom>
          <a:noFill/>
        </p:spPr>
        <p:txBody>
          <a:bodyPr wrap="square" lIns="0" rIns="0" bIns="0" rtlCol="0">
            <a:spAutoFit/>
          </a:bodyPr>
          <a:lstStyle/>
          <a:p>
            <a:pPr algn="ctr" defTabSz="0">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6" name="TextBox 15"/>
          <p:cNvSpPr txBox="1"/>
          <p:nvPr/>
        </p:nvSpPr>
        <p:spPr>
          <a:xfrm>
            <a:off x="8843509" y="2905206"/>
            <a:ext cx="1068776" cy="476250"/>
          </a:xfrm>
          <a:prstGeom prst="rect">
            <a:avLst/>
          </a:prstGeom>
          <a:noFill/>
        </p:spPr>
        <p:txBody>
          <a:bodyPr wrap="square" lIns="0" rIns="0" bIns="0" rtlCol="0">
            <a:spAutoFit/>
          </a:bodyPr>
          <a:lstStyle/>
          <a:p>
            <a:pPr algn="ctr" defTabSz="0">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7" name="TextBox 16"/>
          <p:cNvSpPr txBox="1"/>
          <p:nvPr/>
        </p:nvSpPr>
        <p:spPr>
          <a:xfrm>
            <a:off x="2326915" y="4395306"/>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80%</a:t>
            </a:r>
            <a:endParaRPr lang="en-US" b="1" dirty="0">
              <a:solidFill>
                <a:schemeClr val="bg1"/>
              </a:solidFill>
              <a:latin typeface="Agency FB" panose="020B0503020202020204" pitchFamily="34" charset="0"/>
              <a:cs typeface="Helvetica Neue"/>
            </a:endParaRPr>
          </a:p>
        </p:txBody>
      </p:sp>
      <p:sp>
        <p:nvSpPr>
          <p:cNvPr id="18" name="TextBox 17"/>
          <p:cNvSpPr txBox="1"/>
          <p:nvPr/>
        </p:nvSpPr>
        <p:spPr>
          <a:xfrm>
            <a:off x="4509079" y="4403283"/>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40%</a:t>
            </a:r>
            <a:endParaRPr lang="en-US" b="1" dirty="0">
              <a:solidFill>
                <a:schemeClr val="bg1"/>
              </a:solidFill>
              <a:latin typeface="Agency FB" panose="020B0503020202020204" pitchFamily="34" charset="0"/>
              <a:cs typeface="Helvetica Neue"/>
            </a:endParaRPr>
          </a:p>
        </p:txBody>
      </p:sp>
      <p:sp>
        <p:nvSpPr>
          <p:cNvPr id="19" name="TextBox 18"/>
          <p:cNvSpPr txBox="1"/>
          <p:nvPr/>
        </p:nvSpPr>
        <p:spPr>
          <a:xfrm>
            <a:off x="6616791" y="4401493"/>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90%</a:t>
            </a:r>
            <a:endParaRPr lang="en-US" b="1" dirty="0">
              <a:solidFill>
                <a:schemeClr val="bg1"/>
              </a:solidFill>
              <a:latin typeface="Agency FB" panose="020B0503020202020204" pitchFamily="34" charset="0"/>
              <a:cs typeface="Helvetica Neue"/>
            </a:endParaRPr>
          </a:p>
        </p:txBody>
      </p:sp>
      <p:sp>
        <p:nvSpPr>
          <p:cNvPr id="20" name="TextBox 19"/>
          <p:cNvSpPr txBox="1"/>
          <p:nvPr/>
        </p:nvSpPr>
        <p:spPr>
          <a:xfrm>
            <a:off x="8743112" y="4403283"/>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75%</a:t>
            </a:r>
            <a:endParaRPr lang="en-US" b="1" dirty="0">
              <a:solidFill>
                <a:schemeClr val="bg1"/>
              </a:solidFill>
              <a:latin typeface="Agency FB" panose="020B0503020202020204" pitchFamily="34" charset="0"/>
              <a:cs typeface="Helvetica Neue"/>
            </a:endParaRPr>
          </a:p>
        </p:txBody>
      </p:sp>
      <p:sp>
        <p:nvSpPr>
          <p:cNvPr id="21" name="TextBox 20"/>
          <p:cNvSpPr txBox="1"/>
          <p:nvPr/>
        </p:nvSpPr>
        <p:spPr>
          <a:xfrm>
            <a:off x="2169412" y="4957459"/>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sp>
        <p:nvSpPr>
          <p:cNvPr id="22" name="TextBox 21"/>
          <p:cNvSpPr txBox="1"/>
          <p:nvPr/>
        </p:nvSpPr>
        <p:spPr>
          <a:xfrm>
            <a:off x="4330564" y="4967935"/>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sp>
        <p:nvSpPr>
          <p:cNvPr id="23" name="TextBox 22"/>
          <p:cNvSpPr txBox="1"/>
          <p:nvPr/>
        </p:nvSpPr>
        <p:spPr>
          <a:xfrm>
            <a:off x="6478098" y="4960881"/>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sp>
        <p:nvSpPr>
          <p:cNvPr id="24" name="TextBox 23"/>
          <p:cNvSpPr txBox="1"/>
          <p:nvPr/>
        </p:nvSpPr>
        <p:spPr>
          <a:xfrm>
            <a:off x="8614407" y="4960881"/>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cxnSp>
        <p:nvCxnSpPr>
          <p:cNvPr id="25" name="Straight Connector 6"/>
          <p:cNvCxnSpPr/>
          <p:nvPr/>
        </p:nvCxnSpPr>
        <p:spPr>
          <a:xfrm>
            <a:off x="2459102" y="4333253"/>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53"/>
          <p:cNvCxnSpPr/>
          <p:nvPr/>
        </p:nvCxnSpPr>
        <p:spPr>
          <a:xfrm>
            <a:off x="4613747" y="4333253"/>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54"/>
          <p:cNvCxnSpPr/>
          <p:nvPr/>
        </p:nvCxnSpPr>
        <p:spPr>
          <a:xfrm>
            <a:off x="6712155" y="4321239"/>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55"/>
          <p:cNvCxnSpPr/>
          <p:nvPr/>
        </p:nvCxnSpPr>
        <p:spPr>
          <a:xfrm>
            <a:off x="8878940" y="4360025"/>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Effect transition="in" filter="fade">
                                      <p:cBhvr>
                                        <p:cTn id="103" dur="500"/>
                                        <p:tgtEl>
                                          <p:spTgt spid="11"/>
                                        </p:tgtEl>
                                      </p:cBhvr>
                                    </p:animEffect>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500" fill="hold"/>
                                        <p:tgtEl>
                                          <p:spTgt spid="19"/>
                                        </p:tgtEl>
                                        <p:attrNameLst>
                                          <p:attrName>ppt_w</p:attrName>
                                        </p:attrNameLst>
                                      </p:cBhvr>
                                      <p:tavLst>
                                        <p:tav tm="0">
                                          <p:val>
                                            <p:fltVal val="0"/>
                                          </p:val>
                                        </p:tav>
                                        <p:tav tm="100000">
                                          <p:val>
                                            <p:strVal val="#ppt_w"/>
                                          </p:val>
                                        </p:tav>
                                      </p:tavLst>
                                    </p:anim>
                                    <p:anim calcmode="lin" valueType="num">
                                      <p:cBhvr>
                                        <p:cTn id="108" dur="500" fill="hold"/>
                                        <p:tgtEl>
                                          <p:spTgt spid="19"/>
                                        </p:tgtEl>
                                        <p:attrNameLst>
                                          <p:attrName>ppt_h</p:attrName>
                                        </p:attrNameLst>
                                      </p:cBhvr>
                                      <p:tavLst>
                                        <p:tav tm="0">
                                          <p:val>
                                            <p:fltVal val="0"/>
                                          </p:val>
                                        </p:tav>
                                        <p:tav tm="100000">
                                          <p:val>
                                            <p:strVal val="#ppt_h"/>
                                          </p:val>
                                        </p:tav>
                                      </p:tavLst>
                                    </p:anim>
                                    <p:animEffect transition="in" filter="fade">
                                      <p:cBhvr>
                                        <p:cTn id="109" dur="500"/>
                                        <p:tgtEl>
                                          <p:spTgt spid="19"/>
                                        </p:tgtEl>
                                      </p:cBhvr>
                                    </p:animEffect>
                                  </p:childTnLst>
                                </p:cTn>
                              </p:par>
                            </p:childTnLst>
                          </p:cTn>
                        </p:par>
                        <p:par>
                          <p:cTn id="110" fill="hold">
                            <p:stCondLst>
                              <p:cond delay="9000"/>
                            </p:stCondLst>
                            <p:childTnLst>
                              <p:par>
                                <p:cTn id="111" presetID="53" presetClass="entr" presetSubtype="16"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par>
                          <p:cTn id="116" fill="hold">
                            <p:stCondLst>
                              <p:cond delay="9500"/>
                            </p:stCondLst>
                            <p:childTnLst>
                              <p:par>
                                <p:cTn id="117" presetID="53" presetClass="entr" presetSubtype="16"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p:cTn id="119" dur="500" fill="hold"/>
                                        <p:tgtEl>
                                          <p:spTgt spid="8"/>
                                        </p:tgtEl>
                                        <p:attrNameLst>
                                          <p:attrName>ppt_w</p:attrName>
                                        </p:attrNameLst>
                                      </p:cBhvr>
                                      <p:tavLst>
                                        <p:tav tm="0">
                                          <p:val>
                                            <p:fltVal val="0"/>
                                          </p:val>
                                        </p:tav>
                                        <p:tav tm="100000">
                                          <p:val>
                                            <p:strVal val="#ppt_w"/>
                                          </p:val>
                                        </p:tav>
                                      </p:tavLst>
                                    </p:anim>
                                    <p:anim calcmode="lin" valueType="num">
                                      <p:cBhvr>
                                        <p:cTn id="120" dur="500" fill="hold"/>
                                        <p:tgtEl>
                                          <p:spTgt spid="8"/>
                                        </p:tgtEl>
                                        <p:attrNameLst>
                                          <p:attrName>ppt_h</p:attrName>
                                        </p:attrNameLst>
                                      </p:cBhvr>
                                      <p:tavLst>
                                        <p:tav tm="0">
                                          <p:val>
                                            <p:fltVal val="0"/>
                                          </p:val>
                                        </p:tav>
                                        <p:tav tm="100000">
                                          <p:val>
                                            <p:strVal val="#ppt_h"/>
                                          </p:val>
                                        </p:tav>
                                      </p:tavLst>
                                    </p:anim>
                                    <p:animEffect transition="in" filter="fade">
                                      <p:cBhvr>
                                        <p:cTn id="121" dur="500"/>
                                        <p:tgtEl>
                                          <p:spTgt spid="8"/>
                                        </p:tgtEl>
                                      </p:cBhvr>
                                    </p:animEffect>
                                  </p:childTnLst>
                                </p:cTn>
                              </p:par>
                            </p:childTnLst>
                          </p:cTn>
                        </p:par>
                        <p:par>
                          <p:cTn id="122" fill="hold">
                            <p:stCondLst>
                              <p:cond delay="10000"/>
                            </p:stCondLst>
                            <p:childTnLst>
                              <p:par>
                                <p:cTn id="123" presetID="53" presetClass="entr" presetSubtype="16" fill="hold" grpId="0" nodeType="afterEffect">
                                  <p:stCondLst>
                                    <p:cond delay="0"/>
                                  </p:stCondLst>
                                  <p:childTnLst>
                                    <p:set>
                                      <p:cBhvr>
                                        <p:cTn id="124" dur="1" fill="hold">
                                          <p:stCondLst>
                                            <p:cond delay="0"/>
                                          </p:stCondLst>
                                        </p:cTn>
                                        <p:tgtEl>
                                          <p:spTgt spid="16"/>
                                        </p:tgtEl>
                                        <p:attrNameLst>
                                          <p:attrName>style.visibility</p:attrName>
                                        </p:attrNameLst>
                                      </p:cBhvr>
                                      <p:to>
                                        <p:strVal val="visible"/>
                                      </p:to>
                                    </p:set>
                                    <p:anim calcmode="lin" valueType="num">
                                      <p:cBhvr>
                                        <p:cTn id="125" dur="500" fill="hold"/>
                                        <p:tgtEl>
                                          <p:spTgt spid="16"/>
                                        </p:tgtEl>
                                        <p:attrNameLst>
                                          <p:attrName>ppt_w</p:attrName>
                                        </p:attrNameLst>
                                      </p:cBhvr>
                                      <p:tavLst>
                                        <p:tav tm="0">
                                          <p:val>
                                            <p:fltVal val="0"/>
                                          </p:val>
                                        </p:tav>
                                        <p:tav tm="100000">
                                          <p:val>
                                            <p:strVal val="#ppt_w"/>
                                          </p:val>
                                        </p:tav>
                                      </p:tavLst>
                                    </p:anim>
                                    <p:anim calcmode="lin" valueType="num">
                                      <p:cBhvr>
                                        <p:cTn id="126" dur="500" fill="hold"/>
                                        <p:tgtEl>
                                          <p:spTgt spid="16"/>
                                        </p:tgtEl>
                                        <p:attrNameLst>
                                          <p:attrName>ppt_h</p:attrName>
                                        </p:attrNameLst>
                                      </p:cBhvr>
                                      <p:tavLst>
                                        <p:tav tm="0">
                                          <p:val>
                                            <p:fltVal val="0"/>
                                          </p:val>
                                        </p:tav>
                                        <p:tav tm="100000">
                                          <p:val>
                                            <p:strVal val="#ppt_h"/>
                                          </p:val>
                                        </p:tav>
                                      </p:tavLst>
                                    </p:anim>
                                    <p:animEffect transition="in" filter="fade">
                                      <p:cBhvr>
                                        <p:cTn id="127" dur="500"/>
                                        <p:tgtEl>
                                          <p:spTgt spid="16"/>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500" fill="hold"/>
                                        <p:tgtEl>
                                          <p:spTgt spid="28"/>
                                        </p:tgtEl>
                                        <p:attrNameLst>
                                          <p:attrName>ppt_w</p:attrName>
                                        </p:attrNameLst>
                                      </p:cBhvr>
                                      <p:tavLst>
                                        <p:tav tm="0">
                                          <p:val>
                                            <p:fltVal val="0"/>
                                          </p:val>
                                        </p:tav>
                                        <p:tav tm="100000">
                                          <p:val>
                                            <p:strVal val="#ppt_w"/>
                                          </p:val>
                                        </p:tav>
                                      </p:tavLst>
                                    </p:anim>
                                    <p:anim calcmode="lin" valueType="num">
                                      <p:cBhvr>
                                        <p:cTn id="132" dur="500" fill="hold"/>
                                        <p:tgtEl>
                                          <p:spTgt spid="28"/>
                                        </p:tgtEl>
                                        <p:attrNameLst>
                                          <p:attrName>ppt_h</p:attrName>
                                        </p:attrNameLst>
                                      </p:cBhvr>
                                      <p:tavLst>
                                        <p:tav tm="0">
                                          <p:val>
                                            <p:fltVal val="0"/>
                                          </p:val>
                                        </p:tav>
                                        <p:tav tm="100000">
                                          <p:val>
                                            <p:strVal val="#ppt_h"/>
                                          </p:val>
                                        </p:tav>
                                      </p:tavLst>
                                    </p:anim>
                                    <p:animEffect transition="in" filter="fade">
                                      <p:cBhvr>
                                        <p:cTn id="133" dur="500"/>
                                        <p:tgtEl>
                                          <p:spTgt spid="28"/>
                                        </p:tgtEl>
                                      </p:cBhvr>
                                    </p:animEffect>
                                  </p:childTnLst>
                                </p:cTn>
                              </p:par>
                            </p:childTnLst>
                          </p:cTn>
                        </p:par>
                        <p:par>
                          <p:cTn id="134" fill="hold">
                            <p:stCondLst>
                              <p:cond delay="11000"/>
                            </p:stCondLst>
                            <p:childTnLst>
                              <p:par>
                                <p:cTn id="135" presetID="53" presetClass="entr" presetSubtype="16" fill="hold" grpId="0" nodeType="afterEffect">
                                  <p:stCondLst>
                                    <p:cond delay="0"/>
                                  </p:stCondLst>
                                  <p:childTnLst>
                                    <p:set>
                                      <p:cBhvr>
                                        <p:cTn id="136" dur="1" fill="hold">
                                          <p:stCondLst>
                                            <p:cond delay="0"/>
                                          </p:stCondLst>
                                        </p:cTn>
                                        <p:tgtEl>
                                          <p:spTgt spid="12"/>
                                        </p:tgtEl>
                                        <p:attrNameLst>
                                          <p:attrName>style.visibility</p:attrName>
                                        </p:attrNameLst>
                                      </p:cBhvr>
                                      <p:to>
                                        <p:strVal val="visible"/>
                                      </p:to>
                                    </p:set>
                                    <p:anim calcmode="lin" valueType="num">
                                      <p:cBhvr>
                                        <p:cTn id="137" dur="500" fill="hold"/>
                                        <p:tgtEl>
                                          <p:spTgt spid="12"/>
                                        </p:tgtEl>
                                        <p:attrNameLst>
                                          <p:attrName>ppt_w</p:attrName>
                                        </p:attrNameLst>
                                      </p:cBhvr>
                                      <p:tavLst>
                                        <p:tav tm="0">
                                          <p:val>
                                            <p:fltVal val="0"/>
                                          </p:val>
                                        </p:tav>
                                        <p:tav tm="100000">
                                          <p:val>
                                            <p:strVal val="#ppt_w"/>
                                          </p:val>
                                        </p:tav>
                                      </p:tavLst>
                                    </p:anim>
                                    <p:anim calcmode="lin" valueType="num">
                                      <p:cBhvr>
                                        <p:cTn id="138" dur="500" fill="hold"/>
                                        <p:tgtEl>
                                          <p:spTgt spid="12"/>
                                        </p:tgtEl>
                                        <p:attrNameLst>
                                          <p:attrName>ppt_h</p:attrName>
                                        </p:attrNameLst>
                                      </p:cBhvr>
                                      <p:tavLst>
                                        <p:tav tm="0">
                                          <p:val>
                                            <p:fltVal val="0"/>
                                          </p:val>
                                        </p:tav>
                                        <p:tav tm="100000">
                                          <p:val>
                                            <p:strVal val="#ppt_h"/>
                                          </p:val>
                                        </p:tav>
                                      </p:tavLst>
                                    </p:anim>
                                    <p:animEffect transition="in" filter="fade">
                                      <p:cBhvr>
                                        <p:cTn id="139" dur="500"/>
                                        <p:tgtEl>
                                          <p:spTgt spid="12"/>
                                        </p:tgtEl>
                                      </p:cBhvr>
                                    </p:animEffect>
                                  </p:childTnLst>
                                </p:cTn>
                              </p:par>
                            </p:childTnLst>
                          </p:cTn>
                        </p:par>
                        <p:par>
                          <p:cTn id="140" fill="hold">
                            <p:stCondLst>
                              <p:cond delay="11500"/>
                            </p:stCondLst>
                            <p:childTnLst>
                              <p:par>
                                <p:cTn id="141" presetID="53" presetClass="entr" presetSubtype="16" fill="hold" grpId="0" nodeType="afterEffect">
                                  <p:stCondLst>
                                    <p:cond delay="0"/>
                                  </p:stCondLst>
                                  <p:childTnLst>
                                    <p:set>
                                      <p:cBhvr>
                                        <p:cTn id="142" dur="1" fill="hold">
                                          <p:stCondLst>
                                            <p:cond delay="0"/>
                                          </p:stCondLst>
                                        </p:cTn>
                                        <p:tgtEl>
                                          <p:spTgt spid="20"/>
                                        </p:tgtEl>
                                        <p:attrNameLst>
                                          <p:attrName>style.visibility</p:attrName>
                                        </p:attrNameLst>
                                      </p:cBhvr>
                                      <p:to>
                                        <p:strVal val="visible"/>
                                      </p:to>
                                    </p:set>
                                    <p:anim calcmode="lin" valueType="num">
                                      <p:cBhvr>
                                        <p:cTn id="143" dur="500" fill="hold"/>
                                        <p:tgtEl>
                                          <p:spTgt spid="20"/>
                                        </p:tgtEl>
                                        <p:attrNameLst>
                                          <p:attrName>ppt_w</p:attrName>
                                        </p:attrNameLst>
                                      </p:cBhvr>
                                      <p:tavLst>
                                        <p:tav tm="0">
                                          <p:val>
                                            <p:fltVal val="0"/>
                                          </p:val>
                                        </p:tav>
                                        <p:tav tm="100000">
                                          <p:val>
                                            <p:strVal val="#ppt_w"/>
                                          </p:val>
                                        </p:tav>
                                      </p:tavLst>
                                    </p:anim>
                                    <p:anim calcmode="lin" valueType="num">
                                      <p:cBhvr>
                                        <p:cTn id="144" dur="500" fill="hold"/>
                                        <p:tgtEl>
                                          <p:spTgt spid="20"/>
                                        </p:tgtEl>
                                        <p:attrNameLst>
                                          <p:attrName>ppt_h</p:attrName>
                                        </p:attrNameLst>
                                      </p:cBhvr>
                                      <p:tavLst>
                                        <p:tav tm="0">
                                          <p:val>
                                            <p:fltVal val="0"/>
                                          </p:val>
                                        </p:tav>
                                        <p:tav tm="100000">
                                          <p:val>
                                            <p:strVal val="#ppt_h"/>
                                          </p:val>
                                        </p:tav>
                                      </p:tavLst>
                                    </p:anim>
                                    <p:animEffect transition="in" filter="fade">
                                      <p:cBhvr>
                                        <p:cTn id="145" dur="500"/>
                                        <p:tgtEl>
                                          <p:spTgt spid="20"/>
                                        </p:tgtEl>
                                      </p:cBhvr>
                                    </p:animEffect>
                                  </p:childTnLst>
                                </p:cTn>
                              </p:par>
                            </p:childTnLst>
                          </p:cTn>
                        </p:par>
                        <p:par>
                          <p:cTn id="146" fill="hold">
                            <p:stCondLst>
                              <p:cond delay="12000"/>
                            </p:stCondLst>
                            <p:childTnLst>
                              <p:par>
                                <p:cTn id="147" presetID="53" presetClass="entr" presetSubtype="16" fill="hold" grpId="0" nodeType="afterEffect">
                                  <p:stCondLst>
                                    <p:cond delay="0"/>
                                  </p:stCondLst>
                                  <p:childTnLst>
                                    <p:set>
                                      <p:cBhvr>
                                        <p:cTn id="148" dur="1" fill="hold">
                                          <p:stCondLst>
                                            <p:cond delay="0"/>
                                          </p:stCondLst>
                                        </p:cTn>
                                        <p:tgtEl>
                                          <p:spTgt spid="24"/>
                                        </p:tgtEl>
                                        <p:attrNameLst>
                                          <p:attrName>style.visibility</p:attrName>
                                        </p:attrNameLst>
                                      </p:cBhvr>
                                      <p:to>
                                        <p:strVal val="visible"/>
                                      </p:to>
                                    </p:set>
                                    <p:anim calcmode="lin" valueType="num">
                                      <p:cBhvr>
                                        <p:cTn id="149" dur="500" fill="hold"/>
                                        <p:tgtEl>
                                          <p:spTgt spid="24"/>
                                        </p:tgtEl>
                                        <p:attrNameLst>
                                          <p:attrName>ppt_w</p:attrName>
                                        </p:attrNameLst>
                                      </p:cBhvr>
                                      <p:tavLst>
                                        <p:tav tm="0">
                                          <p:val>
                                            <p:fltVal val="0"/>
                                          </p:val>
                                        </p:tav>
                                        <p:tav tm="100000">
                                          <p:val>
                                            <p:strVal val="#ppt_w"/>
                                          </p:val>
                                        </p:tav>
                                      </p:tavLst>
                                    </p:anim>
                                    <p:anim calcmode="lin" valueType="num">
                                      <p:cBhvr>
                                        <p:cTn id="150" dur="500" fill="hold"/>
                                        <p:tgtEl>
                                          <p:spTgt spid="24"/>
                                        </p:tgtEl>
                                        <p:attrNameLst>
                                          <p:attrName>ppt_h</p:attrName>
                                        </p:attrNameLst>
                                      </p:cBhvr>
                                      <p:tavLst>
                                        <p:tav tm="0">
                                          <p:val>
                                            <p:fltVal val="0"/>
                                          </p:val>
                                        </p:tav>
                                        <p:tav tm="100000">
                                          <p:val>
                                            <p:strVal val="#ppt_h"/>
                                          </p:val>
                                        </p:tav>
                                      </p:tavLst>
                                    </p:anim>
                                    <p:animEffect transition="in" filter="fade">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47"/>
          <p:cNvSpPr/>
          <p:nvPr/>
        </p:nvSpPr>
        <p:spPr>
          <a:xfrm rot="4500000">
            <a:off x="4670266" y="2449017"/>
            <a:ext cx="504008"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55"/>
          <p:cNvSpPr/>
          <p:nvPr/>
        </p:nvSpPr>
        <p:spPr>
          <a:xfrm rot="17100000" flipH="1">
            <a:off x="7270079" y="2449015"/>
            <a:ext cx="504006" cy="5040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58"/>
          <p:cNvSpPr/>
          <p:nvPr/>
        </p:nvSpPr>
        <p:spPr>
          <a:xfrm rot="17100000" flipV="1">
            <a:off x="4670262" y="4584622"/>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61"/>
          <p:cNvSpPr/>
          <p:nvPr/>
        </p:nvSpPr>
        <p:spPr>
          <a:xfrm rot="4500000" flipH="1" flipV="1">
            <a:off x="7270073" y="4584622"/>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 name="7"/>
          <p:cNvGrpSpPr/>
          <p:nvPr/>
        </p:nvGrpSpPr>
        <p:grpSpPr>
          <a:xfrm>
            <a:off x="4667704" y="2203062"/>
            <a:ext cx="1522098" cy="1522092"/>
            <a:chOff x="4728912" y="2526542"/>
            <a:chExt cx="1337958" cy="1337956"/>
          </a:xfrm>
          <a:solidFill>
            <a:srgbClr val="3B68A1"/>
          </a:solidFill>
        </p:grpSpPr>
        <p:sp>
          <p:nvSpPr>
            <p:cNvPr id="10" name="49"/>
            <p:cNvSpPr/>
            <p:nvPr/>
          </p:nvSpPr>
          <p:spPr>
            <a:xfrm rot="1800000">
              <a:off x="4728912" y="2526542"/>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TextBox 30"/>
            <p:cNvSpPr txBox="1"/>
            <p:nvPr/>
          </p:nvSpPr>
          <p:spPr>
            <a:xfrm>
              <a:off x="4790678" y="3041632"/>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2" name="8"/>
          <p:cNvGrpSpPr/>
          <p:nvPr/>
        </p:nvGrpSpPr>
        <p:grpSpPr>
          <a:xfrm>
            <a:off x="6254551" y="2203061"/>
            <a:ext cx="1522098" cy="1522092"/>
            <a:chOff x="6133509" y="2526541"/>
            <a:chExt cx="1337958" cy="1337956"/>
          </a:xfrm>
          <a:solidFill>
            <a:srgbClr val="F79E5A"/>
          </a:solidFill>
        </p:grpSpPr>
        <p:sp>
          <p:nvSpPr>
            <p:cNvPr id="13" name="56"/>
            <p:cNvSpPr/>
            <p:nvPr/>
          </p:nvSpPr>
          <p:spPr>
            <a:xfrm rot="19800000" flipH="1">
              <a:off x="6133509" y="2526541"/>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4" name="TextBox 30"/>
            <p:cNvSpPr txBox="1"/>
            <p:nvPr/>
          </p:nvSpPr>
          <p:spPr>
            <a:xfrm>
              <a:off x="6195275" y="3041631"/>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5" name="74"/>
          <p:cNvGrpSpPr/>
          <p:nvPr/>
        </p:nvGrpSpPr>
        <p:grpSpPr>
          <a:xfrm>
            <a:off x="4655002" y="3812491"/>
            <a:ext cx="1522098" cy="1522098"/>
            <a:chOff x="4728910" y="3927384"/>
            <a:chExt cx="1337958" cy="1337960"/>
          </a:xfrm>
          <a:solidFill>
            <a:srgbClr val="F04E3F"/>
          </a:solidFill>
        </p:grpSpPr>
        <p:sp>
          <p:nvSpPr>
            <p:cNvPr id="16" name="59"/>
            <p:cNvSpPr/>
            <p:nvPr/>
          </p:nvSpPr>
          <p:spPr>
            <a:xfrm rot="19800000" flipV="1">
              <a:off x="4728910" y="3927384"/>
              <a:ext cx="1337958" cy="1337960"/>
            </a:xfrm>
            <a:prstGeom prst="ellipse">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7" name="TextBox 30"/>
            <p:cNvSpPr txBox="1"/>
            <p:nvPr/>
          </p:nvSpPr>
          <p:spPr>
            <a:xfrm>
              <a:off x="4790676" y="4442476"/>
              <a:ext cx="1214427" cy="270543"/>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8" name="75"/>
          <p:cNvGrpSpPr/>
          <p:nvPr/>
        </p:nvGrpSpPr>
        <p:grpSpPr>
          <a:xfrm>
            <a:off x="6254552" y="3812493"/>
            <a:ext cx="1522094" cy="1522094"/>
            <a:chOff x="6133508" y="3927385"/>
            <a:chExt cx="1337956" cy="1337958"/>
          </a:xfrm>
          <a:solidFill>
            <a:srgbClr val="018989"/>
          </a:solidFill>
        </p:grpSpPr>
        <p:sp>
          <p:nvSpPr>
            <p:cNvPr id="19" name="62"/>
            <p:cNvSpPr/>
            <p:nvPr/>
          </p:nvSpPr>
          <p:spPr>
            <a:xfrm rot="1800000" flipH="1" flipV="1">
              <a:off x="6133508" y="3927385"/>
              <a:ext cx="1337956" cy="1337958"/>
            </a:xfrm>
            <a:prstGeom prst="ellipse">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0" name="TextBox 30"/>
            <p:cNvSpPr txBox="1"/>
            <p:nvPr/>
          </p:nvSpPr>
          <p:spPr>
            <a:xfrm>
              <a:off x="6195273" y="4442476"/>
              <a:ext cx="1214427" cy="270544"/>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1" name="TextBox 29"/>
          <p:cNvSpPr txBox="1"/>
          <p:nvPr/>
        </p:nvSpPr>
        <p:spPr>
          <a:xfrm>
            <a:off x="2026344" y="2610488"/>
            <a:ext cx="2379440" cy="576580"/>
          </a:xfrm>
          <a:prstGeom prst="rect">
            <a:avLst/>
          </a:prstGeom>
          <a:noFill/>
        </p:spPr>
        <p:txBody>
          <a:bodyPr wrap="square" lIns="0" tIns="0" rIns="0" bIns="0" rtlCol="0">
            <a:spAutoFit/>
          </a:bodyPr>
          <a:lstStyle/>
          <a:p>
            <a:pPr algn="ct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30"/>
          <p:cNvSpPr txBox="1"/>
          <p:nvPr/>
        </p:nvSpPr>
        <p:spPr>
          <a:xfrm>
            <a:off x="2286574" y="2206260"/>
            <a:ext cx="2119210" cy="323165"/>
          </a:xfrm>
          <a:prstGeom prst="rect">
            <a:avLst/>
          </a:prstGeom>
          <a:noFill/>
        </p:spPr>
        <p:txBody>
          <a:bodyPr wrap="square" lIns="0" tIns="0" rIns="0" bIns="0" rtlCol="0">
            <a:spAutoFit/>
          </a:bodyPr>
          <a:lstStyle/>
          <a:p>
            <a:pPr algn="r"/>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29"/>
          <p:cNvSpPr txBox="1"/>
          <p:nvPr/>
        </p:nvSpPr>
        <p:spPr>
          <a:xfrm>
            <a:off x="2026344" y="5170587"/>
            <a:ext cx="2379440" cy="576580"/>
          </a:xfrm>
          <a:prstGeom prst="rect">
            <a:avLst/>
          </a:prstGeom>
          <a:noFill/>
        </p:spPr>
        <p:txBody>
          <a:bodyPr wrap="square" lIns="0" tIns="0" rIns="0" bIns="0" rtlCol="0">
            <a:spAutoFit/>
          </a:bodyPr>
          <a:lstStyle/>
          <a:p>
            <a:pPr algn="ct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30"/>
          <p:cNvSpPr txBox="1"/>
          <p:nvPr/>
        </p:nvSpPr>
        <p:spPr>
          <a:xfrm>
            <a:off x="2286574" y="4766358"/>
            <a:ext cx="2119210" cy="323165"/>
          </a:xfrm>
          <a:prstGeom prst="rect">
            <a:avLst/>
          </a:prstGeom>
          <a:noFill/>
        </p:spPr>
        <p:txBody>
          <a:bodyPr wrap="square" lIns="0" tIns="0" rIns="0" bIns="0" rtlCol="0">
            <a:spAutoFit/>
          </a:bodyPr>
          <a:lstStyle/>
          <a:p>
            <a:pPr algn="r"/>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9"/>
          <p:cNvSpPr txBox="1"/>
          <p:nvPr/>
        </p:nvSpPr>
        <p:spPr>
          <a:xfrm>
            <a:off x="7966564" y="2572388"/>
            <a:ext cx="2409336" cy="576580"/>
          </a:xfrm>
          <a:prstGeom prst="rect">
            <a:avLst/>
          </a:prstGeom>
          <a:noFill/>
        </p:spPr>
        <p:txBody>
          <a:bodyPr wrap="square" lIns="0" tIns="0" rIns="0" bIns="0" rtlCol="0">
            <a:spAutoFit/>
          </a:bodyPr>
          <a:lstStyle/>
          <a:p>
            <a:pPr algn="just">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30"/>
          <p:cNvSpPr txBox="1"/>
          <p:nvPr/>
        </p:nvSpPr>
        <p:spPr>
          <a:xfrm>
            <a:off x="7966564" y="2168160"/>
            <a:ext cx="2119210" cy="323165"/>
          </a:xfrm>
          <a:prstGeom prst="rect">
            <a:avLst/>
          </a:prstGeom>
          <a:noFill/>
        </p:spPr>
        <p:txBody>
          <a:bodyPr wrap="square" lIns="0" tIns="0" rIns="0" bIns="0" rtlCol="0">
            <a:spAutoFit/>
          </a:bodyPr>
          <a:lstStyle/>
          <a:p>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9"/>
          <p:cNvSpPr txBox="1"/>
          <p:nvPr/>
        </p:nvSpPr>
        <p:spPr>
          <a:xfrm>
            <a:off x="7966564" y="5170587"/>
            <a:ext cx="2409336" cy="576580"/>
          </a:xfrm>
          <a:prstGeom prst="rect">
            <a:avLst/>
          </a:prstGeom>
          <a:noFill/>
        </p:spPr>
        <p:txBody>
          <a:bodyPr wrap="square" lIns="0" tIns="0" rIns="0" bIns="0" rtlCol="0">
            <a:spAutoFit/>
          </a:bodyPr>
          <a:lstStyle/>
          <a:p>
            <a:pPr algn="just">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30"/>
          <p:cNvSpPr txBox="1"/>
          <p:nvPr/>
        </p:nvSpPr>
        <p:spPr>
          <a:xfrm>
            <a:off x="7966564" y="4766358"/>
            <a:ext cx="2119210" cy="323165"/>
          </a:xfrm>
          <a:prstGeom prst="rect">
            <a:avLst/>
          </a:prstGeom>
          <a:noFill/>
        </p:spPr>
        <p:txBody>
          <a:bodyPr wrap="square" lIns="0" tIns="0" rIns="0" bIns="0" rtlCol="0">
            <a:spAutoFit/>
          </a:bodyPr>
          <a:lstStyle/>
          <a:p>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53" presetClass="entr" presetSubtype="52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2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4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fltVal val="0.5"/>
                                          </p:val>
                                        </p:tav>
                                        <p:tav tm="100000">
                                          <p:val>
                                            <p:strVal val="#ppt_x"/>
                                          </p:val>
                                        </p:tav>
                                      </p:tavLst>
                                    </p:anim>
                                    <p:anim calcmode="lin" valueType="num">
                                      <p:cBhvr>
                                        <p:cTn id="28" dur="500" fill="hold"/>
                                        <p:tgtEl>
                                          <p:spTgt spid="18"/>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6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1" presetClass="entr" presetSubtype="0" fill="hold" grpId="1"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42" presetClass="path" presetSubtype="0" accel="50000" decel="50000" fill="hold" grpId="0" nodeType="withEffect">
                                  <p:stCondLst>
                                    <p:cond delay="0"/>
                                  </p:stCondLst>
                                  <p:childTnLst>
                                    <p:animMotion origin="layout" path="M 1.45833E-6 -3.33333E-6 L 0.05104 0.05417 " pathEditMode="relative" rAng="0" ptsTypes="AA">
                                      <p:cBhvr>
                                        <p:cTn id="40" dur="1000" spd="-100000" fill="hold"/>
                                        <p:tgtEl>
                                          <p:spTgt spid="5"/>
                                        </p:tgtEl>
                                        <p:attrNameLst>
                                          <p:attrName>ppt_x</p:attrName>
                                          <p:attrName>ppt_y</p:attrName>
                                        </p:attrNameLst>
                                      </p:cBhvr>
                                      <p:rCtr x="2552" y="2708"/>
                                    </p:animMotion>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1000"/>
                            </p:stCondLst>
                            <p:childTnLst>
                              <p:par>
                                <p:cTn id="49" presetID="1" presetClass="entr" presetSubtype="0" fill="hold" grpId="1" nodeType="after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2.29167E-6 -3.33333E-6 L -0.05091 0.05417 " pathEditMode="relative" rAng="0" ptsTypes="AA">
                                      <p:cBhvr>
                                        <p:cTn id="52" dur="1000" spd="-100000" fill="hold"/>
                                        <p:tgtEl>
                                          <p:spTgt spid="6"/>
                                        </p:tgtEl>
                                        <p:attrNameLst>
                                          <p:attrName>ppt_x</p:attrName>
                                          <p:attrName>ppt_y</p:attrName>
                                        </p:attrNameLst>
                                      </p:cBhvr>
                                      <p:rCtr x="-2552" y="2708"/>
                                    </p:animMotion>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1500"/>
                            </p:stCondLst>
                            <p:childTnLst>
                              <p:par>
                                <p:cTn id="61" presetID="1" presetClass="entr" presetSubtype="0" fill="hold" grpId="1" nodeType="after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64" presetClass="path" presetSubtype="0" accel="50000" decel="50000" fill="hold" grpId="0" nodeType="withEffect">
                                  <p:stCondLst>
                                    <p:cond delay="0"/>
                                  </p:stCondLst>
                                  <p:childTnLst>
                                    <p:animMotion origin="layout" path="M 1.45833E-6 3.7037E-6 L 0.05195 -0.05371 " pathEditMode="relative" rAng="0" ptsTypes="AA">
                                      <p:cBhvr>
                                        <p:cTn id="64" dur="1000" spd="-100000" fill="hold"/>
                                        <p:tgtEl>
                                          <p:spTgt spid="7"/>
                                        </p:tgtEl>
                                        <p:attrNameLst>
                                          <p:attrName>ppt_x</p:attrName>
                                          <p:attrName>ppt_y</p:attrName>
                                        </p:attrNameLst>
                                      </p:cBhvr>
                                      <p:rCtr x="2591" y="-2685"/>
                                    </p:animMotion>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par>
                          <p:cTn id="72" fill="hold">
                            <p:stCondLst>
                              <p:cond delay="2000"/>
                            </p:stCondLst>
                            <p:childTnLst>
                              <p:par>
                                <p:cTn id="73" presetID="1" presetClass="entr" presetSubtype="0" fill="hold" grpId="1" nodeType="after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64" presetClass="path" presetSubtype="0" accel="50000" decel="50000" fill="hold" grpId="0" nodeType="withEffect">
                                  <p:stCondLst>
                                    <p:cond delay="0"/>
                                  </p:stCondLst>
                                  <p:childTnLst>
                                    <p:animMotion origin="layout" path="M -2.29167E-6 3.7037E-6 L -0.04726 -0.05371 " pathEditMode="relative" rAng="0" ptsTypes="AA">
                                      <p:cBhvr>
                                        <p:cTn id="76" dur="1000" spd="-100000" fill="hold"/>
                                        <p:tgtEl>
                                          <p:spTgt spid="8"/>
                                        </p:tgtEl>
                                        <p:attrNameLst>
                                          <p:attrName>ppt_x</p:attrName>
                                          <p:attrName>ppt_y</p:attrName>
                                        </p:attrNameLst>
                                      </p:cBhvr>
                                      <p:rCtr x="-2370" y="-2685"/>
                                    </p:animMotion>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21" grpId="0"/>
      <p:bldP spid="22" grpId="0"/>
      <p:bldP spid="23" grpId="0"/>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圆角矩形 4"/>
          <p:cNvSpPr/>
          <p:nvPr/>
        </p:nvSpPr>
        <p:spPr>
          <a:xfrm>
            <a:off x="2104571" y="4471252"/>
            <a:ext cx="9643202" cy="798880"/>
          </a:xfrm>
          <a:prstGeom prst="roundRect">
            <a:avLst>
              <a:gd name="adj" fmla="val 0"/>
            </a:avLst>
          </a:prstGeom>
          <a:solidFill>
            <a:srgbClr val="B95F9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alibri" panose="020F0502020204030204"/>
              <a:ea typeface="宋体" panose="02010600030101010101" pitchFamily="2" charset="-122"/>
            </a:endParaRPr>
          </a:p>
        </p:txBody>
      </p:sp>
      <p:sp>
        <p:nvSpPr>
          <p:cNvPr id="6" name="圆角矩形 5"/>
          <p:cNvSpPr/>
          <p:nvPr/>
        </p:nvSpPr>
        <p:spPr>
          <a:xfrm>
            <a:off x="2104571" y="2177146"/>
            <a:ext cx="9643202" cy="798880"/>
          </a:xfrm>
          <a:prstGeom prst="roundRect">
            <a:avLst>
              <a:gd name="adj" fmla="val 0"/>
            </a:avLst>
          </a:prstGeom>
          <a:solidFill>
            <a:srgbClr val="F79E5A"/>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7" name="TextBox 6"/>
          <p:cNvSpPr txBox="1"/>
          <p:nvPr/>
        </p:nvSpPr>
        <p:spPr>
          <a:xfrm>
            <a:off x="3315952" y="2398192"/>
            <a:ext cx="7083784"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330777" y="4700012"/>
            <a:ext cx="508790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922413" y="3038393"/>
            <a:ext cx="8919546" cy="909480"/>
          </a:xfrm>
          <a:prstGeom prst="rect">
            <a:avLst/>
          </a:prstGeom>
          <a:noFill/>
        </p:spPr>
        <p:txBody>
          <a:bodyPr wrap="square" lIns="68580" tIns="34290" rIns="68580" bIns="34290"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922413" y="5275527"/>
            <a:ext cx="8919546" cy="909480"/>
          </a:xfrm>
          <a:prstGeom prst="rect">
            <a:avLst/>
          </a:prstGeom>
          <a:noFill/>
        </p:spPr>
        <p:txBody>
          <a:bodyPr wrap="square" lIns="68580" tIns="34290" rIns="68580" bIns="34290"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5"/>
          <p:cNvSpPr/>
          <p:nvPr/>
        </p:nvSpPr>
        <p:spPr bwMode="auto">
          <a:xfrm>
            <a:off x="706038" y="1803088"/>
            <a:ext cx="2276984" cy="20180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2" name="矩形 11"/>
          <p:cNvSpPr/>
          <p:nvPr/>
        </p:nvSpPr>
        <p:spPr>
          <a:xfrm>
            <a:off x="1034787" y="2249790"/>
            <a:ext cx="1587416" cy="1054135"/>
          </a:xfrm>
          <a:prstGeom prst="rect">
            <a:avLst/>
          </a:prstGeom>
        </p:spPr>
        <p:txBody>
          <a:bodyPr wrap="square" lIns="68580" tIns="34290" rIns="68580" bIns="34290">
            <a:spAutoFit/>
          </a:bodyPr>
          <a:lstStyle/>
          <a:p>
            <a:pPr algn="ctr"/>
            <a:r>
              <a:rPr lang="zh-CN" altLang="en-US" sz="3200" b="1" dirty="0" smtClean="0">
                <a:solidFill>
                  <a:schemeClr val="bg1"/>
                </a:solidFill>
                <a:latin typeface="ITC Avant Garde Std Bk" panose="020B0502020202020204" pitchFamily="34" charset="0"/>
              </a:rPr>
              <a:t>正面</a:t>
            </a:r>
            <a:endParaRPr lang="en-US" altLang="zh-CN" sz="3200" b="1" dirty="0" smtClean="0">
              <a:solidFill>
                <a:schemeClr val="bg1"/>
              </a:solidFill>
              <a:latin typeface="ITC Avant Garde Std Bk" panose="020B0502020202020204" pitchFamily="34" charset="0"/>
            </a:endParaRPr>
          </a:p>
          <a:p>
            <a:pPr algn="ctr"/>
            <a:r>
              <a:rPr lang="zh-CN" altLang="en-US" sz="3200" b="1" dirty="0" smtClean="0">
                <a:solidFill>
                  <a:schemeClr val="bg1"/>
                </a:solidFill>
                <a:latin typeface="ITC Avant Garde Std Bk" panose="020B0502020202020204" pitchFamily="34" charset="0"/>
              </a:rPr>
              <a:t>观点</a:t>
            </a:r>
            <a:endParaRPr lang="zh-CN" altLang="en-US" sz="3200" b="1" dirty="0">
              <a:solidFill>
                <a:schemeClr val="bg1"/>
              </a:solidFill>
              <a:latin typeface="ITC Avant Garde Std Bk" panose="020B0502020202020204" pitchFamily="34" charset="0"/>
            </a:endParaRPr>
          </a:p>
        </p:txBody>
      </p:sp>
      <p:sp>
        <p:nvSpPr>
          <p:cNvPr id="13" name="Freeform 5"/>
          <p:cNvSpPr/>
          <p:nvPr/>
        </p:nvSpPr>
        <p:spPr bwMode="auto">
          <a:xfrm>
            <a:off x="743993" y="4087996"/>
            <a:ext cx="2276984" cy="20180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4DCEB8"/>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4" name="矩形 13"/>
          <p:cNvSpPr/>
          <p:nvPr/>
        </p:nvSpPr>
        <p:spPr>
          <a:xfrm>
            <a:off x="1072742" y="4534698"/>
            <a:ext cx="1587416" cy="1054135"/>
          </a:xfrm>
          <a:prstGeom prst="rect">
            <a:avLst/>
          </a:prstGeom>
        </p:spPr>
        <p:txBody>
          <a:bodyPr wrap="square" lIns="68580" tIns="34290" rIns="68580" bIns="34290">
            <a:spAutoFit/>
          </a:bodyPr>
          <a:lstStyle/>
          <a:p>
            <a:pPr algn="ctr"/>
            <a:r>
              <a:rPr lang="zh-CN" altLang="en-US" sz="3200" b="1" dirty="0" smtClean="0">
                <a:solidFill>
                  <a:schemeClr val="bg1"/>
                </a:solidFill>
                <a:latin typeface="ITC Avant Garde Std Bk" panose="020B0502020202020204" pitchFamily="34" charset="0"/>
              </a:rPr>
              <a:t>负面</a:t>
            </a:r>
            <a:endParaRPr lang="en-US" altLang="zh-CN" sz="3200" b="1" dirty="0" smtClean="0">
              <a:solidFill>
                <a:schemeClr val="bg1"/>
              </a:solidFill>
              <a:latin typeface="ITC Avant Garde Std Bk" panose="020B0502020202020204" pitchFamily="34" charset="0"/>
            </a:endParaRPr>
          </a:p>
          <a:p>
            <a:pPr algn="ctr"/>
            <a:r>
              <a:rPr lang="zh-CN" altLang="en-US" sz="3200" b="1" dirty="0" smtClean="0">
                <a:solidFill>
                  <a:schemeClr val="bg1"/>
                </a:solidFill>
                <a:latin typeface="ITC Avant Garde Std Bk" panose="020B0502020202020204" pitchFamily="34" charset="0"/>
              </a:rPr>
              <a:t>观点</a:t>
            </a:r>
            <a:endParaRPr lang="zh-CN" altLang="en-US" sz="3200" b="1" dirty="0">
              <a:solidFill>
                <a:schemeClr val="bg1"/>
              </a:solidFill>
              <a:latin typeface="ITC Avant Garde Std Bk"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64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1149"/>
                            </p:stCondLst>
                            <p:childTnLst>
                              <p:par>
                                <p:cTn id="27" presetID="12" presetClass="entr" presetSubtype="4" fill="hold" grpId="0" nodeType="afterEffect">
                                  <p:stCondLst>
                                    <p:cond delay="0"/>
                                  </p:stCondLst>
                                  <p:iterate type="lt">
                                    <p:tmPct val="5983"/>
                                  </p:iterate>
                                  <p:childTnLst>
                                    <p:set>
                                      <p:cBhvr>
                                        <p:cTn id="28" dur="1" fill="hold">
                                          <p:stCondLst>
                                            <p:cond delay="0"/>
                                          </p:stCondLst>
                                        </p:cTn>
                                        <p:tgtEl>
                                          <p:spTgt spid="9"/>
                                        </p:tgtEl>
                                        <p:attrNameLst>
                                          <p:attrName>style.visibility</p:attrName>
                                        </p:attrNameLst>
                                      </p:cBhvr>
                                      <p:to>
                                        <p:strVal val="visible"/>
                                      </p:to>
                                    </p:set>
                                    <p:anim calcmode="lin" valueType="num">
                                      <p:cBhvr additive="base">
                                        <p:cTn id="29" dur="300"/>
                                        <p:tgtEl>
                                          <p:spTgt spid="9"/>
                                        </p:tgtEl>
                                        <p:attrNameLst>
                                          <p:attrName>ppt_y</p:attrName>
                                        </p:attrNameLst>
                                      </p:cBhvr>
                                      <p:tavLst>
                                        <p:tav tm="0">
                                          <p:val>
                                            <p:strVal val="#ppt_y+#ppt_h*1.125000"/>
                                          </p:val>
                                        </p:tav>
                                        <p:tav tm="100000">
                                          <p:val>
                                            <p:strVal val="#ppt_y"/>
                                          </p:val>
                                        </p:tav>
                                      </p:tavLst>
                                    </p:anim>
                                    <p:animEffect transition="in" filter="wipe(up)">
                                      <p:cBhvr>
                                        <p:cTn id="30" dur="300"/>
                                        <p:tgtEl>
                                          <p:spTgt spid="9"/>
                                        </p:tgtEl>
                                      </p:cBhvr>
                                    </p:animEffect>
                                  </p:childTnLst>
                                </p:cTn>
                              </p:par>
                            </p:childTnLst>
                          </p:cTn>
                        </p:par>
                        <p:par>
                          <p:cTn id="31" fill="hold">
                            <p:stCondLst>
                              <p:cond delay="3388"/>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4038"/>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par>
                          <p:cTn id="49" fill="hold">
                            <p:stCondLst>
                              <p:cond delay="4538"/>
                            </p:stCondLst>
                            <p:childTnLst>
                              <p:par>
                                <p:cTn id="50" presetID="12" presetClass="entr" presetSubtype="4" fill="hold" grpId="0" nodeType="afterEffect">
                                  <p:stCondLst>
                                    <p:cond delay="0"/>
                                  </p:stCondLst>
                                  <p:iterate type="lt">
                                    <p:tmPct val="5983"/>
                                  </p:iterate>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300"/>
                                        <p:tgtEl>
                                          <p:spTgt spid="10"/>
                                        </p:tgtEl>
                                        <p:attrNameLst>
                                          <p:attrName>ppt_y</p:attrName>
                                        </p:attrNameLst>
                                      </p:cBhvr>
                                      <p:tavLst>
                                        <p:tav tm="0">
                                          <p:val>
                                            <p:strVal val="#ppt_y+#ppt_h*1.125000"/>
                                          </p:val>
                                        </p:tav>
                                        <p:tav tm="100000">
                                          <p:val>
                                            <p:strVal val="#ppt_y"/>
                                          </p:val>
                                        </p:tav>
                                      </p:tavLst>
                                    </p:anim>
                                    <p:animEffect transition="in" filter="wipe(up)">
                                      <p:cBhvr>
                                        <p:cTn id="53"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animBg="1"/>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Oval 8"/>
          <p:cNvSpPr>
            <a:spLocks noChangeArrowheads="1"/>
          </p:cNvSpPr>
          <p:nvPr/>
        </p:nvSpPr>
        <p:spPr bwMode="auto">
          <a:xfrm>
            <a:off x="1497849" y="2207426"/>
            <a:ext cx="1632506" cy="1635326"/>
          </a:xfrm>
          <a:prstGeom prst="ellipse">
            <a:avLst/>
          </a:prstGeom>
          <a:solidFill>
            <a:srgbClr val="3B68A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3422173" y="2208838"/>
            <a:ext cx="1632506" cy="1632504"/>
          </a:xfrm>
          <a:prstGeom prst="ellipse">
            <a:avLst/>
          </a:prstGeom>
          <a:solidFill>
            <a:srgbClr val="F79E5A"/>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5331983" y="2207898"/>
            <a:ext cx="1632506" cy="1634384"/>
          </a:xfrm>
          <a:prstGeom prst="ellipse">
            <a:avLst/>
          </a:prstGeom>
          <a:solidFill>
            <a:srgbClr val="4DCEB8"/>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Oval 9"/>
          <p:cNvSpPr>
            <a:spLocks noChangeArrowheads="1"/>
          </p:cNvSpPr>
          <p:nvPr/>
        </p:nvSpPr>
        <p:spPr bwMode="auto">
          <a:xfrm>
            <a:off x="7256307" y="2208838"/>
            <a:ext cx="1632506" cy="1632504"/>
          </a:xfrm>
          <a:prstGeom prst="ellipse">
            <a:avLst/>
          </a:prstGeom>
          <a:solidFill>
            <a:srgbClr val="B95F95"/>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9" name="Oval 8"/>
          <p:cNvSpPr>
            <a:spLocks noChangeArrowheads="1"/>
          </p:cNvSpPr>
          <p:nvPr/>
        </p:nvSpPr>
        <p:spPr bwMode="auto">
          <a:xfrm>
            <a:off x="9195145" y="2207426"/>
            <a:ext cx="1632506" cy="1635326"/>
          </a:xfrm>
          <a:prstGeom prst="ellipse">
            <a:avLst/>
          </a:prstGeom>
          <a:solidFill>
            <a:srgbClr val="3B68A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48434" y="4081534"/>
            <a:ext cx="1331336"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岗位所需</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627186" y="4081534"/>
            <a:ext cx="1331336"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能力匹配</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591424" y="4081534"/>
            <a:ext cx="1331336"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团队作用</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570176" y="4081534"/>
            <a:ext cx="1331336"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领导要素</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9563440" y="4081534"/>
            <a:ext cx="1331336" cy="369332"/>
          </a:xfrm>
          <a:prstGeom prst="rect">
            <a:avLst/>
          </a:prstGeom>
          <a:noFill/>
        </p:spPr>
        <p:txBody>
          <a:bodyPr wrap="square"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职能所及</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310425"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矩形 15"/>
          <p:cNvSpPr/>
          <p:nvPr/>
        </p:nvSpPr>
        <p:spPr>
          <a:xfrm>
            <a:off x="3281604"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7" name="矩形 16"/>
          <p:cNvSpPr/>
          <p:nvPr/>
        </p:nvSpPr>
        <p:spPr>
          <a:xfrm>
            <a:off x="5238269"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8" name="矩形 17"/>
          <p:cNvSpPr/>
          <p:nvPr/>
        </p:nvSpPr>
        <p:spPr>
          <a:xfrm>
            <a:off x="7209448"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9" name="矩形 18"/>
          <p:cNvSpPr/>
          <p:nvPr/>
        </p:nvSpPr>
        <p:spPr>
          <a:xfrm>
            <a:off x="9195142" y="4487851"/>
            <a:ext cx="1806680"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这里或者</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通过复制您的文本</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后在此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框中选择</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粘贴并</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693954" y="2581990"/>
            <a:ext cx="908562" cy="874542"/>
            <a:chOff x="8905876" y="3073401"/>
            <a:chExt cx="720725" cy="693738"/>
          </a:xfrm>
          <a:solidFill>
            <a:schemeClr val="bg1"/>
          </a:solidFill>
        </p:grpSpPr>
        <p:sp>
          <p:nvSpPr>
            <p:cNvPr id="21"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820796" y="2620017"/>
            <a:ext cx="986612" cy="798490"/>
            <a:chOff x="7286626" y="1281113"/>
            <a:chExt cx="782638" cy="633413"/>
          </a:xfrm>
          <a:solidFill>
            <a:schemeClr val="bg1"/>
          </a:solidFill>
        </p:grpSpPr>
        <p:sp>
          <p:nvSpPr>
            <p:cNvPr id="28"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9531100" y="2548972"/>
            <a:ext cx="960594" cy="940580"/>
            <a:chOff x="10472738" y="-549275"/>
            <a:chExt cx="762000" cy="746125"/>
          </a:xfrm>
          <a:solidFill>
            <a:schemeClr val="bg1"/>
          </a:solidFill>
        </p:grpSpPr>
        <p:sp>
          <p:nvSpPr>
            <p:cNvPr id="31" name="Freeform 820"/>
            <p:cNvSpPr>
              <a:spLocks noEditPoints="1"/>
            </p:cNvSpPr>
            <p:nvPr/>
          </p:nvSpPr>
          <p:spPr bwMode="auto">
            <a:xfrm>
              <a:off x="10687050" y="-549275"/>
              <a:ext cx="393700" cy="49530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21"/>
            <p:cNvSpPr>
              <a:spLocks noEditPoints="1"/>
            </p:cNvSpPr>
            <p:nvPr/>
          </p:nvSpPr>
          <p:spPr bwMode="auto">
            <a:xfrm>
              <a:off x="10472738" y="-69850"/>
              <a:ext cx="762000" cy="266700"/>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22"/>
            <p:cNvSpPr/>
            <p:nvPr/>
          </p:nvSpPr>
          <p:spPr bwMode="auto">
            <a:xfrm>
              <a:off x="10923588" y="-73025"/>
              <a:ext cx="173038" cy="187325"/>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23"/>
            <p:cNvSpPr/>
            <p:nvPr/>
          </p:nvSpPr>
          <p:spPr bwMode="auto">
            <a:xfrm>
              <a:off x="10739438" y="-1587"/>
              <a:ext cx="173038" cy="179388"/>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954"/>
          <p:cNvSpPr>
            <a:spLocks noEditPoints="1"/>
          </p:cNvSpPr>
          <p:nvPr/>
        </p:nvSpPr>
        <p:spPr bwMode="auto">
          <a:xfrm>
            <a:off x="7636626" y="2530393"/>
            <a:ext cx="871866" cy="977738"/>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9" name="组合 38"/>
          <p:cNvGrpSpPr/>
          <p:nvPr/>
        </p:nvGrpSpPr>
        <p:grpSpPr>
          <a:xfrm>
            <a:off x="3897009" y="2488290"/>
            <a:ext cx="682834" cy="1061944"/>
            <a:chOff x="4278313" y="6613525"/>
            <a:chExt cx="503238" cy="782638"/>
          </a:xfrm>
          <a:solidFill>
            <a:schemeClr val="bg1"/>
          </a:solidFill>
        </p:grpSpPr>
        <p:sp>
          <p:nvSpPr>
            <p:cNvPr id="40"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ppt_w</p:attrName>
                                        </p:attrNameLst>
                                      </p:cBhvr>
                                      <p:tavLst>
                                        <p:tav tm="0" fmla="#ppt_w*sin(2.5*pi*$)">
                                          <p:val>
                                            <p:fltVal val="0"/>
                                          </p:val>
                                        </p:tav>
                                        <p:tav tm="100000">
                                          <p:val>
                                            <p:fltVal val="1"/>
                                          </p:val>
                                        </p:tav>
                                      </p:tavLst>
                                    </p:anim>
                                    <p:anim calcmode="lin" valueType="num">
                                      <p:cBhvr>
                                        <p:cTn id="13" dur="500" fill="hold"/>
                                        <p:tgtEl>
                                          <p:spTgt spid="27"/>
                                        </p:tgtEl>
                                        <p:attrNameLst>
                                          <p:attrName>ppt_h</p:attrName>
                                        </p:attrNameLst>
                                      </p:cBhvr>
                                      <p:tavLst>
                                        <p:tav tm="0">
                                          <p:val>
                                            <p:strVal val="#ppt_h"/>
                                          </p:val>
                                        </p:tav>
                                        <p:tav tm="100000">
                                          <p:val>
                                            <p:strVal val="#ppt_h"/>
                                          </p:val>
                                        </p:tav>
                                      </p:tavLst>
                                    </p:anim>
                                  </p:childTnLst>
                                </p:cTn>
                              </p:par>
                              <p:par>
                                <p:cTn id="14" presetID="49" presetClass="entr" presetSubtype="0"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par>
                                <p:cTn id="20" presetID="45" presetClass="entr" presetSubtype="0" fill="hold" nodeType="withEffect">
                                  <p:stCondLst>
                                    <p:cond delay="2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ppt_w</p:attrName>
                                        </p:attrNameLst>
                                      </p:cBhvr>
                                      <p:tavLst>
                                        <p:tav tm="0" fmla="#ppt_w*sin(2.5*pi*$)">
                                          <p:val>
                                            <p:fltVal val="0"/>
                                          </p:val>
                                        </p:tav>
                                        <p:tav tm="100000">
                                          <p:val>
                                            <p:fltVal val="1"/>
                                          </p:val>
                                        </p:tav>
                                      </p:tavLst>
                                    </p:anim>
                                    <p:anim calcmode="lin" valueType="num">
                                      <p:cBhvr>
                                        <p:cTn id="24" dur="500" fill="hold"/>
                                        <p:tgtEl>
                                          <p:spTgt spid="39"/>
                                        </p:tgtEl>
                                        <p:attrNameLst>
                                          <p:attrName>ppt_h</p:attrName>
                                        </p:attrNameLst>
                                      </p:cBhvr>
                                      <p:tavLst>
                                        <p:tav tm="0">
                                          <p:val>
                                            <p:strVal val="#ppt_h"/>
                                          </p:val>
                                        </p:tav>
                                        <p:tav tm="100000">
                                          <p:val>
                                            <p:strVal val="#ppt_h"/>
                                          </p:val>
                                        </p:tav>
                                      </p:tavLst>
                                    </p:anim>
                                  </p:childTnLst>
                                </p:cTn>
                              </p:par>
                              <p:par>
                                <p:cTn id="25" presetID="49" presetClass="entr" presetSubtype="0" decel="10000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45" presetClass="entr" presetSubtype="0" fill="hold" nodeType="withEffect">
                                  <p:stCondLst>
                                    <p:cond delay="4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ppt_w</p:attrName>
                                        </p:attrNameLst>
                                      </p:cBhvr>
                                      <p:tavLst>
                                        <p:tav tm="0" fmla="#ppt_w*sin(2.5*pi*$)">
                                          <p:val>
                                            <p:fltVal val="0"/>
                                          </p:val>
                                        </p:tav>
                                        <p:tav tm="100000">
                                          <p:val>
                                            <p:fltVal val="1"/>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par>
                                <p:cTn id="36" presetID="49" presetClass="entr" presetSubtype="0" decel="100000" fill="hold" grpId="0" nodeType="withEffect">
                                  <p:stCondLst>
                                    <p:cond delay="4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360"/>
                                          </p:val>
                                        </p:tav>
                                        <p:tav tm="100000">
                                          <p:val>
                                            <p:fltVal val="0"/>
                                          </p:val>
                                        </p:tav>
                                      </p:tavLst>
                                    </p:anim>
                                    <p:animEffect transition="in" filter="fade">
                                      <p:cBhvr>
                                        <p:cTn id="41" dur="500"/>
                                        <p:tgtEl>
                                          <p:spTgt spid="7"/>
                                        </p:tgtEl>
                                      </p:cBhvr>
                                    </p:animEffect>
                                  </p:childTnLst>
                                </p:cTn>
                              </p:par>
                              <p:par>
                                <p:cTn id="42" presetID="45" presetClass="entr" presetSubtype="0" fill="hold" grpId="0" nodeType="withEffect">
                                  <p:stCondLst>
                                    <p:cond delay="60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anim calcmode="lin" valueType="num">
                                      <p:cBhvr>
                                        <p:cTn id="45" dur="500" fill="hold"/>
                                        <p:tgtEl>
                                          <p:spTgt spid="38"/>
                                        </p:tgtEl>
                                        <p:attrNameLst>
                                          <p:attrName>ppt_w</p:attrName>
                                        </p:attrNameLst>
                                      </p:cBhvr>
                                      <p:tavLst>
                                        <p:tav tm="0" fmla="#ppt_w*sin(2.5*pi*$)">
                                          <p:val>
                                            <p:fltVal val="0"/>
                                          </p:val>
                                        </p:tav>
                                        <p:tav tm="100000">
                                          <p:val>
                                            <p:fltVal val="1"/>
                                          </p:val>
                                        </p:tav>
                                      </p:tavLst>
                                    </p:anim>
                                    <p:anim calcmode="lin" valueType="num">
                                      <p:cBhvr>
                                        <p:cTn id="46" dur="500" fill="hold"/>
                                        <p:tgtEl>
                                          <p:spTgt spid="38"/>
                                        </p:tgtEl>
                                        <p:attrNameLst>
                                          <p:attrName>ppt_h</p:attrName>
                                        </p:attrNameLst>
                                      </p:cBhvr>
                                      <p:tavLst>
                                        <p:tav tm="0">
                                          <p:val>
                                            <p:strVal val="#ppt_h"/>
                                          </p:val>
                                        </p:tav>
                                        <p:tav tm="100000">
                                          <p:val>
                                            <p:strVal val="#ppt_h"/>
                                          </p:val>
                                        </p:tav>
                                      </p:tavLst>
                                    </p:anim>
                                  </p:childTnLst>
                                </p:cTn>
                              </p:par>
                              <p:par>
                                <p:cTn id="47" presetID="49" presetClass="entr" presetSubtype="0" decel="100000" fill="hold" grpId="0" nodeType="withEffect">
                                  <p:stCondLst>
                                    <p:cond delay="6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par>
                                <p:cTn id="53" presetID="45" presetClass="entr" presetSubtype="0" fill="hold" nodeType="withEffect">
                                  <p:stCondLst>
                                    <p:cond delay="80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anim calcmode="lin" valueType="num">
                                      <p:cBhvr>
                                        <p:cTn id="56" dur="500" fill="hold"/>
                                        <p:tgtEl>
                                          <p:spTgt spid="30"/>
                                        </p:tgtEl>
                                        <p:attrNameLst>
                                          <p:attrName>ppt_w</p:attrName>
                                        </p:attrNameLst>
                                      </p:cBhvr>
                                      <p:tavLst>
                                        <p:tav tm="0" fmla="#ppt_w*sin(2.5*pi*$)">
                                          <p:val>
                                            <p:fltVal val="0"/>
                                          </p:val>
                                        </p:tav>
                                        <p:tav tm="100000">
                                          <p:val>
                                            <p:fltVal val="1"/>
                                          </p:val>
                                        </p:tav>
                                      </p:tavLst>
                                    </p:anim>
                                    <p:anim calcmode="lin" valueType="num">
                                      <p:cBhvr>
                                        <p:cTn id="57" dur="500" fill="hold"/>
                                        <p:tgtEl>
                                          <p:spTgt spid="30"/>
                                        </p:tgtEl>
                                        <p:attrNameLst>
                                          <p:attrName>ppt_h</p:attrName>
                                        </p:attrNameLst>
                                      </p:cBhvr>
                                      <p:tavLst>
                                        <p:tav tm="0">
                                          <p:val>
                                            <p:strVal val="#ppt_h"/>
                                          </p:val>
                                        </p:tav>
                                        <p:tav tm="100000">
                                          <p:val>
                                            <p:strVal val="#ppt_h"/>
                                          </p:val>
                                        </p:tav>
                                      </p:tavLst>
                                    </p:anim>
                                  </p:childTnLst>
                                </p:cTn>
                              </p:par>
                              <p:par>
                                <p:cTn id="58" presetID="49" presetClass="entr" presetSubtype="0" decel="100000" fill="hold" grpId="0" nodeType="withEffect">
                                  <p:stCondLst>
                                    <p:cond delay="8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 calcmode="lin" valueType="num">
                                      <p:cBhvr>
                                        <p:cTn id="62" dur="500" fill="hold"/>
                                        <p:tgtEl>
                                          <p:spTgt spid="9"/>
                                        </p:tgtEl>
                                        <p:attrNameLst>
                                          <p:attrName>style.rotation</p:attrName>
                                        </p:attrNameLst>
                                      </p:cBhvr>
                                      <p:tavLst>
                                        <p:tav tm="0">
                                          <p:val>
                                            <p:fltVal val="360"/>
                                          </p:val>
                                        </p:tav>
                                        <p:tav tm="100000">
                                          <p:val>
                                            <p:fltVal val="0"/>
                                          </p:val>
                                        </p:tav>
                                      </p:tavLst>
                                    </p:anim>
                                    <p:animEffect transition="in" filter="fade">
                                      <p:cBhvr>
                                        <p:cTn id="63" dur="500"/>
                                        <p:tgtEl>
                                          <p:spTgt spid="9"/>
                                        </p:tgtEl>
                                      </p:cBhvr>
                                    </p:animEffect>
                                  </p:childTnLst>
                                </p:cTn>
                              </p:par>
                            </p:childTnLst>
                          </p:cTn>
                        </p:par>
                        <p:par>
                          <p:cTn id="64" fill="hold">
                            <p:stCondLst>
                              <p:cond delay="1000"/>
                            </p:stCondLst>
                            <p:childTnLst>
                              <p:par>
                                <p:cTn id="65" presetID="47"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1000" fill="hold"/>
                                        <p:tgtEl>
                                          <p:spTgt spid="14"/>
                                        </p:tgtEl>
                                        <p:attrNameLst>
                                          <p:attrName>ppt_y</p:attrName>
                                        </p:attrNameLst>
                                      </p:cBhvr>
                                      <p:tavLst>
                                        <p:tav tm="0">
                                          <p:val>
                                            <p:strVal val="#ppt_y-.1"/>
                                          </p:val>
                                        </p:tav>
                                        <p:tav tm="100000">
                                          <p:val>
                                            <p:strVal val="#ppt_y"/>
                                          </p:val>
                                        </p:tav>
                                      </p:tavLst>
                                    </p:anim>
                                  </p:childTnLst>
                                </p:cTn>
                              </p:par>
                            </p:childTnLst>
                          </p:cTn>
                        </p:par>
                        <p:par>
                          <p:cTn id="90" fill="hold">
                            <p:stCondLst>
                              <p:cond delay="2000"/>
                            </p:stCondLst>
                            <p:childTnLst>
                              <p:par>
                                <p:cTn id="91" presetID="14" presetClass="entr" presetSubtype="1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randombar(horizontal)">
                                      <p:cBhvr>
                                        <p:cTn id="93" dur="500"/>
                                        <p:tgtEl>
                                          <p:spTgt spid="15"/>
                                        </p:tgtEl>
                                      </p:cBhvr>
                                    </p:animEffect>
                                  </p:childTnLst>
                                </p:cTn>
                              </p:par>
                            </p:childTnLst>
                          </p:cTn>
                        </p:par>
                        <p:par>
                          <p:cTn id="94" fill="hold">
                            <p:stCondLst>
                              <p:cond delay="2500"/>
                            </p:stCondLst>
                            <p:childTnLst>
                              <p:par>
                                <p:cTn id="95" presetID="14" presetClass="entr" presetSubtype="1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randombar(horizontal)">
                                      <p:cBhvr>
                                        <p:cTn id="97" dur="500"/>
                                        <p:tgtEl>
                                          <p:spTgt spid="16"/>
                                        </p:tgtEl>
                                      </p:cBhvr>
                                    </p:animEffect>
                                  </p:childTnLst>
                                </p:cTn>
                              </p:par>
                            </p:childTnLst>
                          </p:cTn>
                        </p:par>
                        <p:par>
                          <p:cTn id="98" fill="hold">
                            <p:stCondLst>
                              <p:cond delay="3000"/>
                            </p:stCondLst>
                            <p:childTnLst>
                              <p:par>
                                <p:cTn id="99" presetID="14" presetClass="entr" presetSubtype="1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randombar(horizontal)">
                                      <p:cBhvr>
                                        <p:cTn id="101" dur="500"/>
                                        <p:tgtEl>
                                          <p:spTgt spid="17"/>
                                        </p:tgtEl>
                                      </p:cBhvr>
                                    </p:animEffect>
                                  </p:childTnLst>
                                </p:cTn>
                              </p:par>
                            </p:childTnLst>
                          </p:cTn>
                        </p:par>
                        <p:par>
                          <p:cTn id="102" fill="hold">
                            <p:stCondLst>
                              <p:cond delay="3500"/>
                            </p:stCondLst>
                            <p:childTnLst>
                              <p:par>
                                <p:cTn id="103" presetID="14" presetClass="entr" presetSubtype="10"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randombar(horizontal)">
                                      <p:cBhvr>
                                        <p:cTn id="105" dur="500"/>
                                        <p:tgtEl>
                                          <p:spTgt spid="18"/>
                                        </p:tgtEl>
                                      </p:cBhvr>
                                    </p:animEffect>
                                  </p:childTnLst>
                                </p:cTn>
                              </p:par>
                            </p:childTnLst>
                          </p:cTn>
                        </p:par>
                        <p:par>
                          <p:cTn id="106" fill="hold">
                            <p:stCondLst>
                              <p:cond delay="4000"/>
                            </p:stCondLst>
                            <p:childTnLst>
                              <p:par>
                                <p:cTn id="107" presetID="14" presetClass="entr" presetSubtype="10"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randombar(horizontal)">
                                      <p:cBhvr>
                                        <p:cTn id="10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
          <p:cNvSpPr>
            <a:spLocks noChangeArrowheads="1"/>
          </p:cNvSpPr>
          <p:nvPr/>
        </p:nvSpPr>
        <p:spPr bwMode="auto">
          <a:xfrm>
            <a:off x="-9524" y="-1883"/>
            <a:ext cx="3256885" cy="6881973"/>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7"/>
          <p:cNvSpPr>
            <a:spLocks noChangeArrowheads="1"/>
          </p:cNvSpPr>
          <p:nvPr/>
        </p:nvSpPr>
        <p:spPr bwMode="auto">
          <a:xfrm>
            <a:off x="2939778" y="0"/>
            <a:ext cx="4520238" cy="6880090"/>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 name="矩形 31"/>
          <p:cNvSpPr/>
          <p:nvPr/>
        </p:nvSpPr>
        <p:spPr>
          <a:xfrm>
            <a:off x="-9524" y="1842213"/>
            <a:ext cx="12213384"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639777" y="2766125"/>
            <a:ext cx="4285273" cy="830993"/>
          </a:xfrm>
          <a:prstGeom prst="rect">
            <a:avLst/>
          </a:prstGeom>
        </p:spPr>
        <p:txBody>
          <a:bodyPr wrap="square" lIns="91437" tIns="45718" rIns="91437" bIns="45718">
            <a:spAutoFit/>
          </a:bodyPr>
          <a:lstStyle/>
          <a:p>
            <a:r>
              <a:rPr lang="zh-CN" altLang="en-US" sz="4800" b="1" dirty="0" smtClean="0">
                <a:solidFill>
                  <a:srgbClr val="3B68A1"/>
                </a:solidFill>
                <a:latin typeface="微软雅黑" panose="020B0503020204020204" pitchFamily="34" charset="-122"/>
                <a:ea typeface="微软雅黑" panose="020B0503020204020204" pitchFamily="34" charset="-122"/>
              </a:rPr>
              <a:t>加入你的标题</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059012" y="2344519"/>
            <a:ext cx="1971316" cy="1773996"/>
            <a:chOff x="1705546" y="1620954"/>
            <a:chExt cx="1539044" cy="1384993"/>
          </a:xfrm>
        </p:grpSpPr>
        <p:sp>
          <p:nvSpPr>
            <p:cNvPr id="36"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p:spPr>
          <p:txBody>
            <a:bodyPr vert="horz" wrap="square" lIns="68580" tIns="34290" rIns="68580" bIns="34290" numCol="1" anchor="t" anchorCtr="0" compatLnSpc="1"/>
            <a:lstStyle/>
            <a:p>
              <a:endParaRPr lang="zh-CN" altLang="en-US"/>
            </a:p>
          </p:txBody>
        </p:sp>
        <p:sp>
          <p:nvSpPr>
            <p:cNvPr id="37" name="文本框 94"/>
            <p:cNvSpPr txBox="1"/>
            <p:nvPr/>
          </p:nvSpPr>
          <p:spPr>
            <a:xfrm>
              <a:off x="1705546" y="1721159"/>
              <a:ext cx="1539044" cy="1111328"/>
            </a:xfrm>
            <a:prstGeom prst="rect">
              <a:avLst/>
            </a:prstGeom>
            <a:noFill/>
          </p:spPr>
          <p:txBody>
            <a:bodyPr wrap="square" lIns="68580" tIns="34290" rIns="68580" bIns="34290" rtlCol="0">
              <a:spAutoFit/>
            </a:bodyPr>
            <a:lstStyle/>
            <a:p>
              <a:pPr algn="ctr"/>
              <a:r>
                <a:rPr lang="en-US" altLang="zh-CN" sz="8800" b="1" dirty="0" smtClean="0">
                  <a:solidFill>
                    <a:schemeClr val="bg1"/>
                  </a:solidFill>
                  <a:latin typeface="微软雅黑" panose="020B0503020204020204" pitchFamily="34" charset="-122"/>
                  <a:ea typeface="微软雅黑" panose="020B0503020204020204" pitchFamily="34" charset="-122"/>
                </a:rPr>
                <a:t>C</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vertical)">
                                      <p:cBhvr>
                                        <p:cTn id="10" dur="500"/>
                                        <p:tgtEl>
                                          <p:spTgt spid="2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vertical)">
                                      <p:cBhvr>
                                        <p:cTn id="13" dur="500"/>
                                        <p:tgtEl>
                                          <p:spTgt spid="30"/>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53" presetClass="entr" presetSubtype="16" fill="hold" nodeType="withEffect">
                                  <p:stCondLst>
                                    <p:cond delay="2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250" fill="hold"/>
                                        <p:tgtEl>
                                          <p:spTgt spid="33"/>
                                        </p:tgtEl>
                                        <p:attrNameLst>
                                          <p:attrName>ppt_w</p:attrName>
                                        </p:attrNameLst>
                                      </p:cBhvr>
                                      <p:tavLst>
                                        <p:tav tm="0">
                                          <p:val>
                                            <p:fltVal val="0"/>
                                          </p:val>
                                        </p:tav>
                                        <p:tav tm="100000">
                                          <p:val>
                                            <p:strVal val="#ppt_w"/>
                                          </p:val>
                                        </p:tav>
                                      </p:tavLst>
                                    </p:anim>
                                    <p:anim calcmode="lin" valueType="num">
                                      <p:cBhvr>
                                        <p:cTn id="30" dur="1250" fill="hold"/>
                                        <p:tgtEl>
                                          <p:spTgt spid="33"/>
                                        </p:tgtEl>
                                        <p:attrNameLst>
                                          <p:attrName>ppt_h</p:attrName>
                                        </p:attrNameLst>
                                      </p:cBhvr>
                                      <p:tavLst>
                                        <p:tav tm="0">
                                          <p:val>
                                            <p:fltVal val="0"/>
                                          </p:val>
                                        </p:tav>
                                        <p:tav tm="100000">
                                          <p:val>
                                            <p:strVal val="#ppt_h"/>
                                          </p:val>
                                        </p:tav>
                                      </p:tavLst>
                                    </p:anim>
                                    <p:anim calcmode="lin" valueType="num">
                                      <p:cBhvr>
                                        <p:cTn id="31" dur="1250" fill="hold"/>
                                        <p:tgtEl>
                                          <p:spTgt spid="33"/>
                                        </p:tgtEl>
                                        <p:attrNameLst>
                                          <p:attrName>style.rotation</p:attrName>
                                        </p:attrNameLst>
                                      </p:cBhvr>
                                      <p:tavLst>
                                        <p:tav tm="0">
                                          <p:val>
                                            <p:fltVal val="90"/>
                                          </p:val>
                                        </p:tav>
                                        <p:tav tm="100000">
                                          <p:val>
                                            <p:fltVal val="0"/>
                                          </p:val>
                                        </p:tav>
                                      </p:tavLst>
                                    </p:anim>
                                    <p:animEffect transition="in" filter="fade">
                                      <p:cBhvr>
                                        <p:cTn id="32"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PA_淘宝店chenying0907出品 8"/>
          <p:cNvGrpSpPr/>
          <p:nvPr>
            <p:custDataLst>
              <p:tags r:id="rId1"/>
            </p:custDataLst>
          </p:nvPr>
        </p:nvGrpSpPr>
        <p:grpSpPr bwMode="auto">
          <a:xfrm>
            <a:off x="4695825" y="2091043"/>
            <a:ext cx="4435475" cy="969962"/>
            <a:chOff x="0" y="0"/>
            <a:chExt cx="4612942" cy="968991"/>
          </a:xfrm>
          <a:solidFill>
            <a:srgbClr val="3B68A1"/>
          </a:solidFill>
        </p:grpSpPr>
        <p:sp>
          <p:nvSpPr>
            <p:cNvPr id="6" name="淘宝店chenying0907出品 6"/>
            <p:cNvSpPr>
              <a:spLocks noChangeArrowheads="1"/>
            </p:cNvSpPr>
            <p:nvPr/>
          </p:nvSpPr>
          <p:spPr bwMode="auto">
            <a:xfrm>
              <a:off x="0" y="0"/>
              <a:ext cx="36439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7" name="直角三角形 7"/>
            <p:cNvSpPr>
              <a:spLocks noChangeArrowheads="1"/>
            </p:cNvSpPr>
            <p:nvPr/>
          </p:nvSpPr>
          <p:spPr bwMode="auto">
            <a:xfrm rot="5400000">
              <a:off x="3643950"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8" name="PA_淘宝店chenying0907出品 9"/>
          <p:cNvGrpSpPr/>
          <p:nvPr>
            <p:custDataLst>
              <p:tags r:id="rId2"/>
            </p:custDataLst>
          </p:nvPr>
        </p:nvGrpSpPr>
        <p:grpSpPr bwMode="auto">
          <a:xfrm>
            <a:off x="4695825" y="3061005"/>
            <a:ext cx="5145088" cy="968375"/>
            <a:chOff x="0" y="0"/>
            <a:chExt cx="5841243" cy="968992"/>
          </a:xfrm>
          <a:solidFill>
            <a:srgbClr val="F79E5A">
              <a:alpha val="80000"/>
            </a:srgbClr>
          </a:solidFill>
        </p:grpSpPr>
        <p:sp>
          <p:nvSpPr>
            <p:cNvPr id="9" name="淘宝店chenying0907出品 10"/>
            <p:cNvSpPr>
              <a:spLocks noChangeArrowheads="1"/>
            </p:cNvSpPr>
            <p:nvPr/>
          </p:nvSpPr>
          <p:spPr bwMode="auto">
            <a:xfrm>
              <a:off x="0" y="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 name="直角三角形 11"/>
            <p:cNvSpPr>
              <a:spLocks noChangeArrowheads="1"/>
            </p:cNvSpPr>
            <p:nvPr/>
          </p:nvSpPr>
          <p:spPr bwMode="auto">
            <a:xfrm rot="5400000">
              <a:off x="4872251"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 name="PA_淘宝店chenying0907出品 12"/>
          <p:cNvGrpSpPr/>
          <p:nvPr>
            <p:custDataLst>
              <p:tags r:id="rId3"/>
            </p:custDataLst>
          </p:nvPr>
        </p:nvGrpSpPr>
        <p:grpSpPr bwMode="auto">
          <a:xfrm>
            <a:off x="4695825" y="4026205"/>
            <a:ext cx="5886450" cy="971550"/>
            <a:chOff x="0" y="0"/>
            <a:chExt cx="5765853" cy="972742"/>
          </a:xfrm>
          <a:solidFill>
            <a:srgbClr val="4DCEB8"/>
          </a:solidFill>
        </p:grpSpPr>
        <p:sp>
          <p:nvSpPr>
            <p:cNvPr id="12" name="淘宝店chenying0907出品 13"/>
            <p:cNvSpPr>
              <a:spLocks noChangeArrowheads="1"/>
            </p:cNvSpPr>
            <p:nvPr/>
          </p:nvSpPr>
          <p:spPr bwMode="auto">
            <a:xfrm>
              <a:off x="0" y="375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3" name="直角三角形 14"/>
            <p:cNvSpPr>
              <a:spLocks noChangeArrowheads="1"/>
            </p:cNvSpPr>
            <p:nvPr/>
          </p:nvSpPr>
          <p:spPr bwMode="auto">
            <a:xfrm rot="5400000">
              <a:off x="4832681" y="39568"/>
              <a:ext cx="972742" cy="893603"/>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grpSp>
      <p:grpSp>
        <p:nvGrpSpPr>
          <p:cNvPr id="14" name="PA_淘宝店chenying0907出品 16"/>
          <p:cNvGrpSpPr/>
          <p:nvPr>
            <p:custDataLst>
              <p:tags r:id="rId4"/>
            </p:custDataLst>
          </p:nvPr>
        </p:nvGrpSpPr>
        <p:grpSpPr bwMode="auto">
          <a:xfrm>
            <a:off x="4695825" y="4994580"/>
            <a:ext cx="6392863" cy="1000125"/>
            <a:chOff x="0" y="0"/>
            <a:chExt cx="5653864" cy="968991"/>
          </a:xfrm>
          <a:solidFill>
            <a:srgbClr val="B95F95">
              <a:alpha val="80000"/>
            </a:srgbClr>
          </a:solidFill>
        </p:grpSpPr>
        <p:sp>
          <p:nvSpPr>
            <p:cNvPr id="15" name="淘宝店chenying0907出品 17"/>
            <p:cNvSpPr>
              <a:spLocks noChangeArrowheads="1"/>
            </p:cNvSpPr>
            <p:nvPr/>
          </p:nvSpPr>
          <p:spPr bwMode="auto">
            <a:xfrm>
              <a:off x="0" y="0"/>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 name="直角三角形 18"/>
            <p:cNvSpPr>
              <a:spLocks noChangeArrowheads="1"/>
            </p:cNvSpPr>
            <p:nvPr/>
          </p:nvSpPr>
          <p:spPr bwMode="auto">
            <a:xfrm rot="5400000">
              <a:off x="4778563" y="93692"/>
              <a:ext cx="968989" cy="781610"/>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7" name="PA_淘宝店chenying0907出品 111"/>
          <p:cNvSpPr>
            <a:spLocks noChangeArrowheads="1"/>
          </p:cNvSpPr>
          <p:nvPr>
            <p:custDataLst>
              <p:tags r:id="rId5"/>
            </p:custDataLst>
          </p:nvPr>
        </p:nvSpPr>
        <p:spPr bwMode="auto">
          <a:xfrm>
            <a:off x="7381875" y="2222805"/>
            <a:ext cx="95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PA_淘宝店chenying0907出品 112"/>
          <p:cNvSpPr>
            <a:spLocks noChangeArrowheads="1"/>
          </p:cNvSpPr>
          <p:nvPr>
            <p:custDataLst>
              <p:tags r:id="rId6"/>
            </p:custDataLst>
          </p:nvPr>
        </p:nvSpPr>
        <p:spPr bwMode="auto">
          <a:xfrm>
            <a:off x="8116888" y="3173718"/>
            <a:ext cx="95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PA_淘宝店chenying0907出品 113"/>
          <p:cNvSpPr>
            <a:spLocks noChangeArrowheads="1"/>
          </p:cNvSpPr>
          <p:nvPr>
            <p:custDataLst>
              <p:tags r:id="rId7"/>
            </p:custDataLst>
          </p:nvPr>
        </p:nvSpPr>
        <p:spPr bwMode="auto">
          <a:xfrm>
            <a:off x="8828088" y="4175430"/>
            <a:ext cx="952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PA_淘宝店chenying0907出品 114"/>
          <p:cNvSpPr>
            <a:spLocks noChangeArrowheads="1"/>
          </p:cNvSpPr>
          <p:nvPr>
            <p:custDataLst>
              <p:tags r:id="rId8"/>
            </p:custDataLst>
          </p:nvPr>
        </p:nvSpPr>
        <p:spPr bwMode="auto">
          <a:xfrm>
            <a:off x="9423400" y="5145393"/>
            <a:ext cx="95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PA_淘宝店chenying0907出品 115"/>
          <p:cNvSpPr>
            <a:spLocks noChangeArrowheads="1"/>
          </p:cNvSpPr>
          <p:nvPr>
            <p:custDataLst>
              <p:tags r:id="rId9"/>
            </p:custDataLst>
          </p:nvPr>
        </p:nvSpPr>
        <p:spPr bwMode="auto">
          <a:xfrm>
            <a:off x="5168900" y="2283130"/>
            <a:ext cx="206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Arial" panose="020B0604020202020204" pitchFamily="34" charset="0"/>
            </a:endParaRPr>
          </a:p>
        </p:txBody>
      </p:sp>
      <p:sp>
        <p:nvSpPr>
          <p:cNvPr id="22" name="PA_淘宝店chenying0907出品 116"/>
          <p:cNvSpPr>
            <a:spLocks noChangeArrowheads="1"/>
          </p:cNvSpPr>
          <p:nvPr>
            <p:custDataLst>
              <p:tags r:id="rId10"/>
            </p:custDataLst>
          </p:nvPr>
        </p:nvSpPr>
        <p:spPr bwMode="auto">
          <a:xfrm>
            <a:off x="5111750" y="3184830"/>
            <a:ext cx="2066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Arial" panose="020B0604020202020204" pitchFamily="34" charset="0"/>
            </a:endParaRPr>
          </a:p>
        </p:txBody>
      </p:sp>
      <p:sp>
        <p:nvSpPr>
          <p:cNvPr id="23" name="PA_淘宝店chenying0907出品 117"/>
          <p:cNvSpPr>
            <a:spLocks noChangeArrowheads="1"/>
          </p:cNvSpPr>
          <p:nvPr>
            <p:custDataLst>
              <p:tags r:id="rId11"/>
            </p:custDataLst>
          </p:nvPr>
        </p:nvSpPr>
        <p:spPr bwMode="auto">
          <a:xfrm>
            <a:off x="5111750" y="4150030"/>
            <a:ext cx="2066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Arial" panose="020B0604020202020204" pitchFamily="34" charset="0"/>
            </a:endParaRPr>
          </a:p>
        </p:txBody>
      </p:sp>
      <p:sp>
        <p:nvSpPr>
          <p:cNvPr id="24" name="PA_淘宝店chenying0907出品 118"/>
          <p:cNvSpPr>
            <a:spLocks noChangeArrowheads="1"/>
          </p:cNvSpPr>
          <p:nvPr>
            <p:custDataLst>
              <p:tags r:id="rId12"/>
            </p:custDataLst>
          </p:nvPr>
        </p:nvSpPr>
        <p:spPr bwMode="auto">
          <a:xfrm>
            <a:off x="5122863" y="5172380"/>
            <a:ext cx="2066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latin typeface="Arial" panose="020B0604020202020204" pitchFamily="34" charset="0"/>
            </a:endParaRPr>
          </a:p>
        </p:txBody>
      </p:sp>
      <p:sp>
        <p:nvSpPr>
          <p:cNvPr id="25" name="PA_淘宝店chenying0907出品 29"/>
          <p:cNvSpPr>
            <a:spLocks noChangeArrowheads="1"/>
          </p:cNvSpPr>
          <p:nvPr>
            <p:custDataLst>
              <p:tags r:id="rId13"/>
            </p:custDataLst>
          </p:nvPr>
        </p:nvSpPr>
        <p:spPr bwMode="auto">
          <a:xfrm>
            <a:off x="1731515" y="2191055"/>
            <a:ext cx="2524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ct val="0"/>
              </a:spcBef>
              <a:buFont typeface="Arial" panose="020B0604020202020204" pitchFamily="34" charset="0"/>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dirty="0">
              <a:solidFill>
                <a:schemeClr val="bg1">
                  <a:lumMod val="50000"/>
                </a:schemeClr>
              </a:solidFill>
              <a:latin typeface="Arial" panose="020B0604020202020204" pitchFamily="34" charset="0"/>
            </a:endParaRPr>
          </a:p>
        </p:txBody>
      </p:sp>
      <p:sp>
        <p:nvSpPr>
          <p:cNvPr id="26" name="PA_淘宝店chenying0907出品 29"/>
          <p:cNvSpPr>
            <a:spLocks noChangeArrowheads="1"/>
          </p:cNvSpPr>
          <p:nvPr>
            <p:custDataLst>
              <p:tags r:id="rId14"/>
            </p:custDataLst>
          </p:nvPr>
        </p:nvSpPr>
        <p:spPr bwMode="auto">
          <a:xfrm>
            <a:off x="1731515" y="3168955"/>
            <a:ext cx="2524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solidFill>
                <a:schemeClr val="bg1">
                  <a:lumMod val="50000"/>
                </a:schemeClr>
              </a:solidFill>
              <a:latin typeface="Arial" panose="020B0604020202020204" pitchFamily="34" charset="0"/>
            </a:endParaRPr>
          </a:p>
        </p:txBody>
      </p:sp>
      <p:sp>
        <p:nvSpPr>
          <p:cNvPr id="27" name="PA_淘宝店chenying0907出品 29"/>
          <p:cNvSpPr>
            <a:spLocks noChangeArrowheads="1"/>
          </p:cNvSpPr>
          <p:nvPr>
            <p:custDataLst>
              <p:tags r:id="rId15"/>
            </p:custDataLst>
          </p:nvPr>
        </p:nvSpPr>
        <p:spPr bwMode="auto">
          <a:xfrm>
            <a:off x="1731515" y="4146855"/>
            <a:ext cx="2524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solidFill>
                <a:schemeClr val="bg1">
                  <a:lumMod val="50000"/>
                </a:schemeClr>
              </a:solidFill>
              <a:latin typeface="Arial" panose="020B0604020202020204" pitchFamily="34" charset="0"/>
            </a:endParaRPr>
          </a:p>
        </p:txBody>
      </p:sp>
      <p:sp>
        <p:nvSpPr>
          <p:cNvPr id="28" name="PA_淘宝店chenying0907出品 29"/>
          <p:cNvSpPr>
            <a:spLocks noChangeArrowheads="1"/>
          </p:cNvSpPr>
          <p:nvPr>
            <p:custDataLst>
              <p:tags r:id="rId16"/>
            </p:custDataLst>
          </p:nvPr>
        </p:nvSpPr>
        <p:spPr bwMode="auto">
          <a:xfrm>
            <a:off x="1731515" y="5124755"/>
            <a:ext cx="2524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spcBef>
                <a:spcPct val="0"/>
              </a:spcBef>
              <a:buFont typeface="Arial" panose="020B0604020202020204" pitchFamily="34" charset="0"/>
              <a:buNone/>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800">
              <a:solidFill>
                <a:schemeClr val="bg1">
                  <a:lumMod val="50000"/>
                </a:schemeClr>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4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6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14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18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22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8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p:bldP spid="19" grpId="0"/>
      <p:bldP spid="20" grpId="0"/>
      <p:bldP spid="21" grpId="0"/>
      <p:bldP spid="22" grpId="0" animBg="1" autoUpdateAnimBg="0"/>
      <p:bldP spid="23" grpId="0" animBg="1" autoUpdateAnimBg="0"/>
      <p:bldP spid="24" grpId="0" animBg="1" autoUpdateAnimBg="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Group 2"/>
          <p:cNvGrpSpPr/>
          <p:nvPr/>
        </p:nvGrpSpPr>
        <p:grpSpPr>
          <a:xfrm>
            <a:off x="1358496" y="2132696"/>
            <a:ext cx="2142660" cy="2120676"/>
            <a:chOff x="1021066" y="1539127"/>
            <a:chExt cx="1343698" cy="1329913"/>
          </a:xfrm>
          <a:solidFill>
            <a:srgbClr val="018989">
              <a:alpha val="72000"/>
            </a:srgbClr>
          </a:solidFill>
        </p:grpSpPr>
        <p:sp>
          <p:nvSpPr>
            <p:cNvPr id="6" name="Freeform 1"/>
            <p:cNvSpPr>
              <a:spLocks noChangeArrowheads="1"/>
            </p:cNvSpPr>
            <p:nvPr/>
          </p:nvSpPr>
          <p:spPr bwMode="auto">
            <a:xfrm>
              <a:off x="102106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bg1">
                <a:lumMod val="85000"/>
              </a:schemeClr>
            </a:solidFill>
            <a:ln>
              <a:noFill/>
            </a:ln>
            <a:effectLst/>
          </p:spPr>
          <p:txBody>
            <a:bodyPr wrap="none" anchor="ctr"/>
            <a:lstStyle/>
            <a:p>
              <a:endParaRPr lang="en-US">
                <a:latin typeface="+mn-ea"/>
              </a:endParaRPr>
            </a:p>
          </p:txBody>
        </p:sp>
        <p:sp>
          <p:nvSpPr>
            <p:cNvPr id="7" name="Freeform 2"/>
            <p:cNvSpPr>
              <a:spLocks noChangeArrowheads="1"/>
            </p:cNvSpPr>
            <p:nvPr/>
          </p:nvSpPr>
          <p:spPr bwMode="auto">
            <a:xfrm>
              <a:off x="102106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3B68A1"/>
            </a:solidFill>
            <a:ln>
              <a:noFill/>
            </a:ln>
            <a:effectLst/>
          </p:spPr>
          <p:txBody>
            <a:bodyPr wrap="none" anchor="ctr"/>
            <a:lstStyle/>
            <a:p>
              <a:endParaRPr lang="en-US">
                <a:latin typeface="+mn-ea"/>
              </a:endParaRPr>
            </a:p>
          </p:txBody>
        </p:sp>
      </p:grpSp>
      <p:grpSp>
        <p:nvGrpSpPr>
          <p:cNvPr id="8" name="Group 3"/>
          <p:cNvGrpSpPr/>
          <p:nvPr/>
        </p:nvGrpSpPr>
        <p:grpSpPr>
          <a:xfrm>
            <a:off x="3840431" y="2132696"/>
            <a:ext cx="2142660" cy="2120676"/>
            <a:chOff x="2951469" y="1539127"/>
            <a:chExt cx="1343698" cy="1329913"/>
          </a:xfrm>
          <a:solidFill>
            <a:srgbClr val="F04E3F">
              <a:alpha val="77000"/>
            </a:srgbClr>
          </a:solidFill>
        </p:grpSpPr>
        <p:sp>
          <p:nvSpPr>
            <p:cNvPr id="9" name="Freeform 1"/>
            <p:cNvSpPr>
              <a:spLocks noChangeArrowheads="1"/>
            </p:cNvSpPr>
            <p:nvPr/>
          </p:nvSpPr>
          <p:spPr bwMode="auto">
            <a:xfrm>
              <a:off x="2951469"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bg1">
                <a:lumMod val="85000"/>
              </a:schemeClr>
            </a:solidFill>
            <a:ln>
              <a:noFill/>
            </a:ln>
            <a:effectLst/>
          </p:spPr>
          <p:txBody>
            <a:bodyPr wrap="none" anchor="ctr"/>
            <a:lstStyle/>
            <a:p>
              <a:endParaRPr lang="en-US">
                <a:latin typeface="+mn-ea"/>
              </a:endParaRPr>
            </a:p>
          </p:txBody>
        </p:sp>
        <p:sp>
          <p:nvSpPr>
            <p:cNvPr id="10" name="Freeform 2"/>
            <p:cNvSpPr>
              <a:spLocks noChangeArrowheads="1"/>
            </p:cNvSpPr>
            <p:nvPr/>
          </p:nvSpPr>
          <p:spPr bwMode="auto">
            <a:xfrm>
              <a:off x="2951469"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F79E5A"/>
            </a:solidFill>
            <a:ln>
              <a:noFill/>
            </a:ln>
            <a:effectLst/>
          </p:spPr>
          <p:txBody>
            <a:bodyPr wrap="none" anchor="ctr"/>
            <a:lstStyle/>
            <a:p>
              <a:endParaRPr lang="en-US">
                <a:latin typeface="+mn-ea"/>
              </a:endParaRPr>
            </a:p>
          </p:txBody>
        </p:sp>
      </p:grpSp>
      <p:grpSp>
        <p:nvGrpSpPr>
          <p:cNvPr id="11" name="Group 4"/>
          <p:cNvGrpSpPr/>
          <p:nvPr/>
        </p:nvGrpSpPr>
        <p:grpSpPr>
          <a:xfrm>
            <a:off x="6322367" y="2132696"/>
            <a:ext cx="2142660" cy="2120676"/>
            <a:chOff x="4881873" y="1539127"/>
            <a:chExt cx="1343698" cy="1329913"/>
          </a:xfrm>
          <a:solidFill>
            <a:srgbClr val="018989">
              <a:alpha val="78000"/>
            </a:srgbClr>
          </a:solidFill>
        </p:grpSpPr>
        <p:sp>
          <p:nvSpPr>
            <p:cNvPr id="12" name="Freeform 1"/>
            <p:cNvSpPr>
              <a:spLocks noChangeArrowheads="1"/>
            </p:cNvSpPr>
            <p:nvPr/>
          </p:nvSpPr>
          <p:spPr bwMode="auto">
            <a:xfrm>
              <a:off x="4881873"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bg1">
                <a:lumMod val="85000"/>
              </a:schemeClr>
            </a:solidFill>
            <a:ln>
              <a:noFill/>
            </a:ln>
            <a:effectLst/>
          </p:spPr>
          <p:txBody>
            <a:bodyPr wrap="none" anchor="ctr"/>
            <a:lstStyle/>
            <a:p>
              <a:endParaRPr lang="en-US">
                <a:latin typeface="+mn-ea"/>
              </a:endParaRPr>
            </a:p>
          </p:txBody>
        </p:sp>
        <p:sp>
          <p:nvSpPr>
            <p:cNvPr id="13" name="Freeform 2"/>
            <p:cNvSpPr>
              <a:spLocks noChangeArrowheads="1"/>
            </p:cNvSpPr>
            <p:nvPr/>
          </p:nvSpPr>
          <p:spPr bwMode="auto">
            <a:xfrm>
              <a:off x="4881873"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4DCEB8"/>
            </a:solidFill>
            <a:ln>
              <a:noFill/>
            </a:ln>
            <a:effectLst/>
          </p:spPr>
          <p:txBody>
            <a:bodyPr wrap="none" anchor="ctr"/>
            <a:lstStyle/>
            <a:p>
              <a:endParaRPr lang="en-US">
                <a:latin typeface="+mn-ea"/>
              </a:endParaRPr>
            </a:p>
          </p:txBody>
        </p:sp>
      </p:grpSp>
      <p:grpSp>
        <p:nvGrpSpPr>
          <p:cNvPr id="14" name="Group 6"/>
          <p:cNvGrpSpPr/>
          <p:nvPr/>
        </p:nvGrpSpPr>
        <p:grpSpPr>
          <a:xfrm>
            <a:off x="8775274" y="2132696"/>
            <a:ext cx="2142660" cy="2120676"/>
            <a:chOff x="6812276" y="1539127"/>
            <a:chExt cx="1343698" cy="1329913"/>
          </a:xfrm>
          <a:solidFill>
            <a:srgbClr val="F04E3F">
              <a:alpha val="77000"/>
            </a:srgbClr>
          </a:solidFill>
        </p:grpSpPr>
        <p:sp>
          <p:nvSpPr>
            <p:cNvPr id="15" name="Freeform 1"/>
            <p:cNvSpPr>
              <a:spLocks noChangeArrowheads="1"/>
            </p:cNvSpPr>
            <p:nvPr/>
          </p:nvSpPr>
          <p:spPr bwMode="auto">
            <a:xfrm>
              <a:off x="681227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bg1">
                <a:lumMod val="85000"/>
              </a:schemeClr>
            </a:solidFill>
            <a:ln>
              <a:noFill/>
            </a:ln>
            <a:effectLst/>
          </p:spPr>
          <p:txBody>
            <a:bodyPr wrap="none" anchor="ctr"/>
            <a:lstStyle/>
            <a:p>
              <a:endParaRPr lang="en-US">
                <a:latin typeface="+mn-ea"/>
              </a:endParaRPr>
            </a:p>
          </p:txBody>
        </p:sp>
        <p:sp>
          <p:nvSpPr>
            <p:cNvPr id="16" name="Freeform 2"/>
            <p:cNvSpPr>
              <a:spLocks noChangeArrowheads="1"/>
            </p:cNvSpPr>
            <p:nvPr/>
          </p:nvSpPr>
          <p:spPr bwMode="auto">
            <a:xfrm>
              <a:off x="681227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B95F95"/>
            </a:solidFill>
            <a:ln>
              <a:noFill/>
            </a:ln>
            <a:effectLst/>
          </p:spPr>
          <p:txBody>
            <a:bodyPr wrap="none" anchor="ctr"/>
            <a:lstStyle/>
            <a:p>
              <a:endParaRPr lang="en-US">
                <a:latin typeface="+mn-ea"/>
              </a:endParaRPr>
            </a:p>
          </p:txBody>
        </p:sp>
      </p:grpSp>
      <p:sp>
        <p:nvSpPr>
          <p:cNvPr id="17" name="TextBox 16"/>
          <p:cNvSpPr txBox="1"/>
          <p:nvPr/>
        </p:nvSpPr>
        <p:spPr>
          <a:xfrm>
            <a:off x="1795701" y="2825243"/>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18" name="TextBox 17"/>
          <p:cNvSpPr txBox="1"/>
          <p:nvPr/>
        </p:nvSpPr>
        <p:spPr>
          <a:xfrm>
            <a:off x="4277729" y="2833802"/>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19" name="TextBox 18"/>
          <p:cNvSpPr txBox="1"/>
          <p:nvPr/>
        </p:nvSpPr>
        <p:spPr>
          <a:xfrm>
            <a:off x="6755472" y="2837045"/>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20" name="TextBox 19"/>
          <p:cNvSpPr txBox="1"/>
          <p:nvPr/>
        </p:nvSpPr>
        <p:spPr>
          <a:xfrm>
            <a:off x="9233595" y="2837045"/>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21" name="Oval 29"/>
          <p:cNvSpPr/>
          <p:nvPr/>
        </p:nvSpPr>
        <p:spPr>
          <a:xfrm>
            <a:off x="2052590" y="5441972"/>
            <a:ext cx="785018" cy="785018"/>
          </a:xfrm>
          <a:prstGeom prst="ellipse">
            <a:avLst/>
          </a:prstGeom>
          <a:solidFill>
            <a:srgbClr val="3B68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2" name="TextBox 21"/>
          <p:cNvSpPr txBox="1"/>
          <p:nvPr/>
        </p:nvSpPr>
        <p:spPr>
          <a:xfrm>
            <a:off x="1928820" y="4383262"/>
            <a:ext cx="1925370" cy="1000274"/>
          </a:xfrm>
          <a:prstGeom prst="rect">
            <a:avLst/>
          </a:prstGeom>
          <a:noFill/>
        </p:spPr>
        <p:txBody>
          <a:bodyPr wrap="square" lIns="0" rIns="0" bIns="0" rtlCol="0">
            <a:spAutoFit/>
          </a:bodyPr>
          <a:lstStyle/>
          <a:p>
            <a:r>
              <a:rPr lang="zh-CN" altLang="en-US" sz="2000" dirty="0" smtClean="0">
                <a:solidFill>
                  <a:schemeClr val="bg1">
                    <a:lumMod val="50000"/>
                  </a:schemeClr>
                </a:solidFill>
                <a:latin typeface="+mn-ea"/>
                <a:cs typeface="Calibri" panose="020F0502020204030204"/>
              </a:rPr>
              <a:t>加入标题</a:t>
            </a:r>
            <a:endParaRPr lang="en-US" sz="2000" dirty="0" smtClean="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23" name="Oval 35"/>
          <p:cNvSpPr/>
          <p:nvPr/>
        </p:nvSpPr>
        <p:spPr>
          <a:xfrm>
            <a:off x="4509127" y="5441972"/>
            <a:ext cx="785018" cy="785018"/>
          </a:xfrm>
          <a:prstGeom prst="ellipse">
            <a:avLst/>
          </a:prstGeom>
          <a:solidFill>
            <a:srgbClr val="F79E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4" name="TextBox 23"/>
          <p:cNvSpPr txBox="1"/>
          <p:nvPr/>
        </p:nvSpPr>
        <p:spPr>
          <a:xfrm>
            <a:off x="4385357" y="438326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mn-ea"/>
                <a:cs typeface="Calibri" panose="020F0502020204030204"/>
              </a:rPr>
              <a:t>加入标题</a:t>
            </a:r>
            <a:endParaRPr lang="en-US" altLang="zh-CN" sz="2000" dirty="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25" name="TextBox 24"/>
          <p:cNvSpPr txBox="1"/>
          <p:nvPr/>
        </p:nvSpPr>
        <p:spPr>
          <a:xfrm>
            <a:off x="6898931" y="438326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mn-ea"/>
                <a:cs typeface="Calibri" panose="020F0502020204030204"/>
              </a:rPr>
              <a:t>加入标题</a:t>
            </a:r>
            <a:endParaRPr lang="en-US" altLang="zh-CN" sz="2000" dirty="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26" name="Oval 41"/>
          <p:cNvSpPr/>
          <p:nvPr/>
        </p:nvSpPr>
        <p:spPr>
          <a:xfrm>
            <a:off x="9460789" y="5441972"/>
            <a:ext cx="785018" cy="785018"/>
          </a:xfrm>
          <a:prstGeom prst="ellipse">
            <a:avLst/>
          </a:prstGeom>
          <a:solidFill>
            <a:srgbClr val="B95F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7" name="TextBox 26"/>
          <p:cNvSpPr txBox="1"/>
          <p:nvPr/>
        </p:nvSpPr>
        <p:spPr>
          <a:xfrm>
            <a:off x="9337019" y="438326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mn-ea"/>
                <a:cs typeface="Calibri" panose="020F0502020204030204"/>
              </a:rPr>
              <a:t>加入标题</a:t>
            </a:r>
            <a:endParaRPr lang="en-US" altLang="zh-CN" sz="2000" dirty="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grpSp>
        <p:nvGrpSpPr>
          <p:cNvPr id="28" name="Group 5"/>
          <p:cNvGrpSpPr/>
          <p:nvPr/>
        </p:nvGrpSpPr>
        <p:grpSpPr>
          <a:xfrm>
            <a:off x="7018878" y="5346541"/>
            <a:ext cx="789718" cy="902318"/>
            <a:chOff x="4847177" y="3292130"/>
            <a:chExt cx="495245" cy="565860"/>
          </a:xfrm>
        </p:grpSpPr>
        <p:sp>
          <p:nvSpPr>
            <p:cNvPr id="29" name="Oval 38"/>
            <p:cNvSpPr/>
            <p:nvPr/>
          </p:nvSpPr>
          <p:spPr>
            <a:xfrm>
              <a:off x="4850124" y="3365692"/>
              <a:ext cx="492298" cy="492298"/>
            </a:xfrm>
            <a:prstGeom prst="ellipse">
              <a:avLst/>
            </a:prstGeom>
            <a:solidFill>
              <a:srgbClr val="4DC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30" name="TextBox 29"/>
            <p:cNvSpPr txBox="1"/>
            <p:nvPr/>
          </p:nvSpPr>
          <p:spPr>
            <a:xfrm>
              <a:off x="4847177" y="3292130"/>
              <a:ext cx="468149" cy="523198"/>
            </a:xfrm>
            <a:prstGeom prst="rect">
              <a:avLst/>
            </a:prstGeom>
            <a:noFill/>
          </p:spPr>
          <p:txBody>
            <a:bodyPr wrap="square" lIns="91420" tIns="45709" rIns="91420" bIns="45709" rtlCol="0">
              <a:spAutoFit/>
            </a:bodyPr>
            <a:lstStyle/>
            <a:p>
              <a:pPr algn="ctr"/>
              <a:endParaRPr lang="ru-RU" sz="2800" dirty="0">
                <a:solidFill>
                  <a:schemeClr val="bg1"/>
                </a:solidFill>
                <a:latin typeface="+mn-ea"/>
              </a:endParaRPr>
            </a:p>
          </p:txBody>
        </p:sp>
      </p:grpSp>
      <p:sp>
        <p:nvSpPr>
          <p:cNvPr id="31" name="Freeform 33"/>
          <p:cNvSpPr>
            <a:spLocks noEditPoints="1"/>
          </p:cNvSpPr>
          <p:nvPr/>
        </p:nvSpPr>
        <p:spPr bwMode="auto">
          <a:xfrm>
            <a:off x="4703240" y="5628804"/>
            <a:ext cx="397842" cy="370166"/>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latin typeface="+mn-ea"/>
            </a:endParaRPr>
          </a:p>
        </p:txBody>
      </p:sp>
      <p:grpSp>
        <p:nvGrpSpPr>
          <p:cNvPr id="32" name="Group 40"/>
          <p:cNvGrpSpPr/>
          <p:nvPr/>
        </p:nvGrpSpPr>
        <p:grpSpPr>
          <a:xfrm>
            <a:off x="7202331" y="5664895"/>
            <a:ext cx="419280" cy="299898"/>
            <a:chOff x="3962400" y="3128963"/>
            <a:chExt cx="914400" cy="654050"/>
          </a:xfrm>
          <a:solidFill>
            <a:schemeClr val="bg1"/>
          </a:solidFill>
        </p:grpSpPr>
        <p:sp>
          <p:nvSpPr>
            <p:cNvPr id="33" name="Freeform 57"/>
            <p:cNvSpPr>
              <a:spLocks noEditPoints="1"/>
            </p:cNvSpPr>
            <p:nvPr/>
          </p:nvSpPr>
          <p:spPr bwMode="auto">
            <a:xfrm>
              <a:off x="3962400" y="3128963"/>
              <a:ext cx="914400" cy="654050"/>
            </a:xfrm>
            <a:custGeom>
              <a:avLst/>
              <a:gdLst>
                <a:gd name="T0" fmla="*/ 444 w 576"/>
                <a:gd name="T1" fmla="*/ 48 h 412"/>
                <a:gd name="T2" fmla="*/ 442 w 576"/>
                <a:gd name="T3" fmla="*/ 48 h 412"/>
                <a:gd name="T4" fmla="*/ 426 w 576"/>
                <a:gd name="T5" fmla="*/ 16 h 412"/>
                <a:gd name="T6" fmla="*/ 416 w 576"/>
                <a:gd name="T7" fmla="*/ 4 h 412"/>
                <a:gd name="T8" fmla="*/ 402 w 576"/>
                <a:gd name="T9" fmla="*/ 0 h 412"/>
                <a:gd name="T10" fmla="*/ 180 w 576"/>
                <a:gd name="T11" fmla="*/ 0 h 412"/>
                <a:gd name="T12" fmla="*/ 166 w 576"/>
                <a:gd name="T13" fmla="*/ 4 h 412"/>
                <a:gd name="T14" fmla="*/ 154 w 576"/>
                <a:gd name="T15" fmla="*/ 16 h 412"/>
                <a:gd name="T16" fmla="*/ 138 w 576"/>
                <a:gd name="T17" fmla="*/ 48 h 412"/>
                <a:gd name="T18" fmla="*/ 18 w 576"/>
                <a:gd name="T19" fmla="*/ 48 h 412"/>
                <a:gd name="T20" fmla="*/ 10 w 576"/>
                <a:gd name="T21" fmla="*/ 50 h 412"/>
                <a:gd name="T22" fmla="*/ 2 w 576"/>
                <a:gd name="T23" fmla="*/ 60 h 412"/>
                <a:gd name="T24" fmla="*/ 0 w 576"/>
                <a:gd name="T25" fmla="*/ 394 h 412"/>
                <a:gd name="T26" fmla="*/ 2 w 576"/>
                <a:gd name="T27" fmla="*/ 400 h 412"/>
                <a:gd name="T28" fmla="*/ 10 w 576"/>
                <a:gd name="T29" fmla="*/ 410 h 412"/>
                <a:gd name="T30" fmla="*/ 558 w 576"/>
                <a:gd name="T31" fmla="*/ 412 h 412"/>
                <a:gd name="T32" fmla="*/ 566 w 576"/>
                <a:gd name="T33" fmla="*/ 410 h 412"/>
                <a:gd name="T34" fmla="*/ 574 w 576"/>
                <a:gd name="T35" fmla="*/ 400 h 412"/>
                <a:gd name="T36" fmla="*/ 576 w 576"/>
                <a:gd name="T37" fmla="*/ 66 h 412"/>
                <a:gd name="T38" fmla="*/ 574 w 576"/>
                <a:gd name="T39" fmla="*/ 60 h 412"/>
                <a:gd name="T40" fmla="*/ 566 w 576"/>
                <a:gd name="T41" fmla="*/ 50 h 412"/>
                <a:gd name="T42" fmla="*/ 558 w 576"/>
                <a:gd name="T43" fmla="*/ 48 h 412"/>
                <a:gd name="T44" fmla="*/ 288 w 576"/>
                <a:gd name="T45" fmla="*/ 362 h 412"/>
                <a:gd name="T46" fmla="*/ 260 w 576"/>
                <a:gd name="T47" fmla="*/ 358 h 412"/>
                <a:gd name="T48" fmla="*/ 236 w 576"/>
                <a:gd name="T49" fmla="*/ 352 h 412"/>
                <a:gd name="T50" fmla="*/ 212 w 576"/>
                <a:gd name="T51" fmla="*/ 338 h 412"/>
                <a:gd name="T52" fmla="*/ 192 w 576"/>
                <a:gd name="T53" fmla="*/ 322 h 412"/>
                <a:gd name="T54" fmla="*/ 176 w 576"/>
                <a:gd name="T55" fmla="*/ 302 h 412"/>
                <a:gd name="T56" fmla="*/ 164 w 576"/>
                <a:gd name="T57" fmla="*/ 278 h 412"/>
                <a:gd name="T58" fmla="*/ 156 w 576"/>
                <a:gd name="T59" fmla="*/ 254 h 412"/>
                <a:gd name="T60" fmla="*/ 152 w 576"/>
                <a:gd name="T61" fmla="*/ 226 h 412"/>
                <a:gd name="T62" fmla="*/ 154 w 576"/>
                <a:gd name="T63" fmla="*/ 212 h 412"/>
                <a:gd name="T64" fmla="*/ 158 w 576"/>
                <a:gd name="T65" fmla="*/ 186 h 412"/>
                <a:gd name="T66" fmla="*/ 168 w 576"/>
                <a:gd name="T67" fmla="*/ 162 h 412"/>
                <a:gd name="T68" fmla="*/ 184 w 576"/>
                <a:gd name="T69" fmla="*/ 140 h 412"/>
                <a:gd name="T70" fmla="*/ 202 w 576"/>
                <a:gd name="T71" fmla="*/ 122 h 412"/>
                <a:gd name="T72" fmla="*/ 224 w 576"/>
                <a:gd name="T73" fmla="*/ 106 h 412"/>
                <a:gd name="T74" fmla="*/ 248 w 576"/>
                <a:gd name="T75" fmla="*/ 96 h 412"/>
                <a:gd name="T76" fmla="*/ 274 w 576"/>
                <a:gd name="T77" fmla="*/ 92 h 412"/>
                <a:gd name="T78" fmla="*/ 288 w 576"/>
                <a:gd name="T79" fmla="*/ 90 h 412"/>
                <a:gd name="T80" fmla="*/ 316 w 576"/>
                <a:gd name="T81" fmla="*/ 94 h 412"/>
                <a:gd name="T82" fmla="*/ 340 w 576"/>
                <a:gd name="T83" fmla="*/ 102 h 412"/>
                <a:gd name="T84" fmla="*/ 364 w 576"/>
                <a:gd name="T85" fmla="*/ 114 h 412"/>
                <a:gd name="T86" fmla="*/ 384 w 576"/>
                <a:gd name="T87" fmla="*/ 130 h 412"/>
                <a:gd name="T88" fmla="*/ 400 w 576"/>
                <a:gd name="T89" fmla="*/ 150 h 412"/>
                <a:gd name="T90" fmla="*/ 414 w 576"/>
                <a:gd name="T91" fmla="*/ 174 h 412"/>
                <a:gd name="T92" fmla="*/ 422 w 576"/>
                <a:gd name="T93" fmla="*/ 198 h 412"/>
                <a:gd name="T94" fmla="*/ 424 w 576"/>
                <a:gd name="T95" fmla="*/ 226 h 412"/>
                <a:gd name="T96" fmla="*/ 424 w 576"/>
                <a:gd name="T97" fmla="*/ 240 h 412"/>
                <a:gd name="T98" fmla="*/ 418 w 576"/>
                <a:gd name="T99" fmla="*/ 266 h 412"/>
                <a:gd name="T100" fmla="*/ 408 w 576"/>
                <a:gd name="T101" fmla="*/ 290 h 412"/>
                <a:gd name="T102" fmla="*/ 392 w 576"/>
                <a:gd name="T103" fmla="*/ 312 h 412"/>
                <a:gd name="T104" fmla="*/ 374 w 576"/>
                <a:gd name="T105" fmla="*/ 330 h 412"/>
                <a:gd name="T106" fmla="*/ 352 w 576"/>
                <a:gd name="T107" fmla="*/ 346 h 412"/>
                <a:gd name="T108" fmla="*/ 328 w 576"/>
                <a:gd name="T109" fmla="*/ 356 h 412"/>
                <a:gd name="T110" fmla="*/ 302 w 576"/>
                <a:gd name="T111" fmla="*/ 362 h 412"/>
                <a:gd name="T112" fmla="*/ 288 w 576"/>
                <a:gd name="T113" fmla="*/ 3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412">
                  <a:moveTo>
                    <a:pt x="558" y="48"/>
                  </a:moveTo>
                  <a:lnTo>
                    <a:pt x="444" y="48"/>
                  </a:lnTo>
                  <a:lnTo>
                    <a:pt x="444" y="48"/>
                  </a:lnTo>
                  <a:lnTo>
                    <a:pt x="442" y="48"/>
                  </a:lnTo>
                  <a:lnTo>
                    <a:pt x="426" y="16"/>
                  </a:lnTo>
                  <a:lnTo>
                    <a:pt x="426" y="16"/>
                  </a:lnTo>
                  <a:lnTo>
                    <a:pt x="422" y="10"/>
                  </a:lnTo>
                  <a:lnTo>
                    <a:pt x="416" y="4"/>
                  </a:lnTo>
                  <a:lnTo>
                    <a:pt x="408" y="2"/>
                  </a:lnTo>
                  <a:lnTo>
                    <a:pt x="402" y="0"/>
                  </a:lnTo>
                  <a:lnTo>
                    <a:pt x="180" y="0"/>
                  </a:lnTo>
                  <a:lnTo>
                    <a:pt x="180" y="0"/>
                  </a:lnTo>
                  <a:lnTo>
                    <a:pt x="172" y="2"/>
                  </a:lnTo>
                  <a:lnTo>
                    <a:pt x="166" y="4"/>
                  </a:lnTo>
                  <a:lnTo>
                    <a:pt x="158" y="10"/>
                  </a:lnTo>
                  <a:lnTo>
                    <a:pt x="154" y="16"/>
                  </a:lnTo>
                  <a:lnTo>
                    <a:pt x="138" y="48"/>
                  </a:lnTo>
                  <a:lnTo>
                    <a:pt x="138" y="48"/>
                  </a:lnTo>
                  <a:lnTo>
                    <a:pt x="138" y="48"/>
                  </a:lnTo>
                  <a:lnTo>
                    <a:pt x="18" y="48"/>
                  </a:lnTo>
                  <a:lnTo>
                    <a:pt x="18" y="48"/>
                  </a:lnTo>
                  <a:lnTo>
                    <a:pt x="10" y="50"/>
                  </a:lnTo>
                  <a:lnTo>
                    <a:pt x="6" y="54"/>
                  </a:lnTo>
                  <a:lnTo>
                    <a:pt x="2" y="60"/>
                  </a:lnTo>
                  <a:lnTo>
                    <a:pt x="0" y="66"/>
                  </a:lnTo>
                  <a:lnTo>
                    <a:pt x="0" y="394"/>
                  </a:lnTo>
                  <a:lnTo>
                    <a:pt x="0" y="394"/>
                  </a:lnTo>
                  <a:lnTo>
                    <a:pt x="2" y="400"/>
                  </a:lnTo>
                  <a:lnTo>
                    <a:pt x="6" y="406"/>
                  </a:lnTo>
                  <a:lnTo>
                    <a:pt x="10" y="410"/>
                  </a:lnTo>
                  <a:lnTo>
                    <a:pt x="18" y="412"/>
                  </a:lnTo>
                  <a:lnTo>
                    <a:pt x="558" y="412"/>
                  </a:lnTo>
                  <a:lnTo>
                    <a:pt x="558" y="412"/>
                  </a:lnTo>
                  <a:lnTo>
                    <a:pt x="566" y="410"/>
                  </a:lnTo>
                  <a:lnTo>
                    <a:pt x="570" y="406"/>
                  </a:lnTo>
                  <a:lnTo>
                    <a:pt x="574" y="400"/>
                  </a:lnTo>
                  <a:lnTo>
                    <a:pt x="576" y="394"/>
                  </a:lnTo>
                  <a:lnTo>
                    <a:pt x="576" y="66"/>
                  </a:lnTo>
                  <a:lnTo>
                    <a:pt x="576" y="66"/>
                  </a:lnTo>
                  <a:lnTo>
                    <a:pt x="574" y="60"/>
                  </a:lnTo>
                  <a:lnTo>
                    <a:pt x="570" y="54"/>
                  </a:lnTo>
                  <a:lnTo>
                    <a:pt x="566" y="50"/>
                  </a:lnTo>
                  <a:lnTo>
                    <a:pt x="558" y="48"/>
                  </a:lnTo>
                  <a:lnTo>
                    <a:pt x="558" y="48"/>
                  </a:lnTo>
                  <a:close/>
                  <a:moveTo>
                    <a:pt x="288" y="362"/>
                  </a:moveTo>
                  <a:lnTo>
                    <a:pt x="288" y="362"/>
                  </a:lnTo>
                  <a:lnTo>
                    <a:pt x="274" y="362"/>
                  </a:lnTo>
                  <a:lnTo>
                    <a:pt x="260" y="358"/>
                  </a:lnTo>
                  <a:lnTo>
                    <a:pt x="248" y="356"/>
                  </a:lnTo>
                  <a:lnTo>
                    <a:pt x="236" y="352"/>
                  </a:lnTo>
                  <a:lnTo>
                    <a:pt x="224" y="346"/>
                  </a:lnTo>
                  <a:lnTo>
                    <a:pt x="212" y="338"/>
                  </a:lnTo>
                  <a:lnTo>
                    <a:pt x="202" y="330"/>
                  </a:lnTo>
                  <a:lnTo>
                    <a:pt x="192" y="322"/>
                  </a:lnTo>
                  <a:lnTo>
                    <a:pt x="184" y="312"/>
                  </a:lnTo>
                  <a:lnTo>
                    <a:pt x="176" y="302"/>
                  </a:lnTo>
                  <a:lnTo>
                    <a:pt x="168" y="290"/>
                  </a:lnTo>
                  <a:lnTo>
                    <a:pt x="164" y="278"/>
                  </a:lnTo>
                  <a:lnTo>
                    <a:pt x="158" y="266"/>
                  </a:lnTo>
                  <a:lnTo>
                    <a:pt x="156" y="254"/>
                  </a:lnTo>
                  <a:lnTo>
                    <a:pt x="154" y="240"/>
                  </a:lnTo>
                  <a:lnTo>
                    <a:pt x="152" y="226"/>
                  </a:lnTo>
                  <a:lnTo>
                    <a:pt x="152" y="226"/>
                  </a:lnTo>
                  <a:lnTo>
                    <a:pt x="154" y="212"/>
                  </a:lnTo>
                  <a:lnTo>
                    <a:pt x="156" y="198"/>
                  </a:lnTo>
                  <a:lnTo>
                    <a:pt x="158" y="186"/>
                  </a:lnTo>
                  <a:lnTo>
                    <a:pt x="164" y="174"/>
                  </a:lnTo>
                  <a:lnTo>
                    <a:pt x="168" y="162"/>
                  </a:lnTo>
                  <a:lnTo>
                    <a:pt x="176" y="150"/>
                  </a:lnTo>
                  <a:lnTo>
                    <a:pt x="184" y="140"/>
                  </a:lnTo>
                  <a:lnTo>
                    <a:pt x="192" y="130"/>
                  </a:lnTo>
                  <a:lnTo>
                    <a:pt x="202" y="122"/>
                  </a:lnTo>
                  <a:lnTo>
                    <a:pt x="212" y="114"/>
                  </a:lnTo>
                  <a:lnTo>
                    <a:pt x="224" y="106"/>
                  </a:lnTo>
                  <a:lnTo>
                    <a:pt x="236" y="102"/>
                  </a:lnTo>
                  <a:lnTo>
                    <a:pt x="248" y="96"/>
                  </a:lnTo>
                  <a:lnTo>
                    <a:pt x="260" y="94"/>
                  </a:lnTo>
                  <a:lnTo>
                    <a:pt x="274" y="92"/>
                  </a:lnTo>
                  <a:lnTo>
                    <a:pt x="288" y="90"/>
                  </a:lnTo>
                  <a:lnTo>
                    <a:pt x="288" y="90"/>
                  </a:lnTo>
                  <a:lnTo>
                    <a:pt x="302" y="92"/>
                  </a:lnTo>
                  <a:lnTo>
                    <a:pt x="316" y="94"/>
                  </a:lnTo>
                  <a:lnTo>
                    <a:pt x="328" y="96"/>
                  </a:lnTo>
                  <a:lnTo>
                    <a:pt x="340" y="102"/>
                  </a:lnTo>
                  <a:lnTo>
                    <a:pt x="352" y="106"/>
                  </a:lnTo>
                  <a:lnTo>
                    <a:pt x="364" y="114"/>
                  </a:lnTo>
                  <a:lnTo>
                    <a:pt x="374" y="122"/>
                  </a:lnTo>
                  <a:lnTo>
                    <a:pt x="384" y="130"/>
                  </a:lnTo>
                  <a:lnTo>
                    <a:pt x="392" y="140"/>
                  </a:lnTo>
                  <a:lnTo>
                    <a:pt x="400" y="150"/>
                  </a:lnTo>
                  <a:lnTo>
                    <a:pt x="408" y="162"/>
                  </a:lnTo>
                  <a:lnTo>
                    <a:pt x="414" y="174"/>
                  </a:lnTo>
                  <a:lnTo>
                    <a:pt x="418" y="186"/>
                  </a:lnTo>
                  <a:lnTo>
                    <a:pt x="422" y="198"/>
                  </a:lnTo>
                  <a:lnTo>
                    <a:pt x="424" y="212"/>
                  </a:lnTo>
                  <a:lnTo>
                    <a:pt x="424" y="226"/>
                  </a:lnTo>
                  <a:lnTo>
                    <a:pt x="424" y="226"/>
                  </a:lnTo>
                  <a:lnTo>
                    <a:pt x="424" y="240"/>
                  </a:lnTo>
                  <a:lnTo>
                    <a:pt x="422" y="254"/>
                  </a:lnTo>
                  <a:lnTo>
                    <a:pt x="418" y="266"/>
                  </a:lnTo>
                  <a:lnTo>
                    <a:pt x="414" y="278"/>
                  </a:lnTo>
                  <a:lnTo>
                    <a:pt x="408" y="290"/>
                  </a:lnTo>
                  <a:lnTo>
                    <a:pt x="400" y="302"/>
                  </a:lnTo>
                  <a:lnTo>
                    <a:pt x="392" y="312"/>
                  </a:lnTo>
                  <a:lnTo>
                    <a:pt x="384" y="322"/>
                  </a:lnTo>
                  <a:lnTo>
                    <a:pt x="374" y="330"/>
                  </a:lnTo>
                  <a:lnTo>
                    <a:pt x="364" y="338"/>
                  </a:lnTo>
                  <a:lnTo>
                    <a:pt x="352" y="346"/>
                  </a:lnTo>
                  <a:lnTo>
                    <a:pt x="340" y="352"/>
                  </a:lnTo>
                  <a:lnTo>
                    <a:pt x="328" y="356"/>
                  </a:lnTo>
                  <a:lnTo>
                    <a:pt x="316" y="358"/>
                  </a:lnTo>
                  <a:lnTo>
                    <a:pt x="302" y="362"/>
                  </a:lnTo>
                  <a:lnTo>
                    <a:pt x="288" y="362"/>
                  </a:lnTo>
                  <a:lnTo>
                    <a:pt x="288"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Freeform 58"/>
            <p:cNvSpPr/>
            <p:nvPr/>
          </p:nvSpPr>
          <p:spPr bwMode="auto">
            <a:xfrm>
              <a:off x="4279900" y="3348038"/>
              <a:ext cx="279400" cy="279400"/>
            </a:xfrm>
            <a:custGeom>
              <a:avLst/>
              <a:gdLst>
                <a:gd name="T0" fmla="*/ 88 w 176"/>
                <a:gd name="T1" fmla="*/ 0 h 176"/>
                <a:gd name="T2" fmla="*/ 88 w 176"/>
                <a:gd name="T3" fmla="*/ 0 h 176"/>
                <a:gd name="T4" fmla="*/ 70 w 176"/>
                <a:gd name="T5" fmla="*/ 2 h 176"/>
                <a:gd name="T6" fmla="*/ 54 w 176"/>
                <a:gd name="T7" fmla="*/ 8 h 176"/>
                <a:gd name="T8" fmla="*/ 40 w 176"/>
                <a:gd name="T9" fmla="*/ 16 h 176"/>
                <a:gd name="T10" fmla="*/ 26 w 176"/>
                <a:gd name="T11" fmla="*/ 26 h 176"/>
                <a:gd name="T12" fmla="*/ 16 w 176"/>
                <a:gd name="T13" fmla="*/ 40 h 176"/>
                <a:gd name="T14" fmla="*/ 8 w 176"/>
                <a:gd name="T15" fmla="*/ 54 h 176"/>
                <a:gd name="T16" fmla="*/ 2 w 176"/>
                <a:gd name="T17" fmla="*/ 70 h 176"/>
                <a:gd name="T18" fmla="*/ 0 w 176"/>
                <a:gd name="T19" fmla="*/ 88 h 176"/>
                <a:gd name="T20" fmla="*/ 0 w 176"/>
                <a:gd name="T21" fmla="*/ 88 h 176"/>
                <a:gd name="T22" fmla="*/ 2 w 176"/>
                <a:gd name="T23" fmla="*/ 106 h 176"/>
                <a:gd name="T24" fmla="*/ 8 w 176"/>
                <a:gd name="T25" fmla="*/ 122 h 176"/>
                <a:gd name="T26" fmla="*/ 16 w 176"/>
                <a:gd name="T27" fmla="*/ 138 h 176"/>
                <a:gd name="T28" fmla="*/ 26 w 176"/>
                <a:gd name="T29" fmla="*/ 150 h 176"/>
                <a:gd name="T30" fmla="*/ 40 w 176"/>
                <a:gd name="T31" fmla="*/ 160 h 176"/>
                <a:gd name="T32" fmla="*/ 54 w 176"/>
                <a:gd name="T33" fmla="*/ 168 h 176"/>
                <a:gd name="T34" fmla="*/ 70 w 176"/>
                <a:gd name="T35" fmla="*/ 174 h 176"/>
                <a:gd name="T36" fmla="*/ 88 w 176"/>
                <a:gd name="T37" fmla="*/ 176 h 176"/>
                <a:gd name="T38" fmla="*/ 88 w 176"/>
                <a:gd name="T39" fmla="*/ 176 h 176"/>
                <a:gd name="T40" fmla="*/ 106 w 176"/>
                <a:gd name="T41" fmla="*/ 174 h 176"/>
                <a:gd name="T42" fmla="*/ 122 w 176"/>
                <a:gd name="T43" fmla="*/ 168 h 176"/>
                <a:gd name="T44" fmla="*/ 138 w 176"/>
                <a:gd name="T45" fmla="*/ 160 h 176"/>
                <a:gd name="T46" fmla="*/ 150 w 176"/>
                <a:gd name="T47" fmla="*/ 150 h 176"/>
                <a:gd name="T48" fmla="*/ 160 w 176"/>
                <a:gd name="T49" fmla="*/ 138 h 176"/>
                <a:gd name="T50" fmla="*/ 168 w 176"/>
                <a:gd name="T51" fmla="*/ 122 h 176"/>
                <a:gd name="T52" fmla="*/ 174 w 176"/>
                <a:gd name="T53" fmla="*/ 106 h 176"/>
                <a:gd name="T54" fmla="*/ 176 w 176"/>
                <a:gd name="T55" fmla="*/ 88 h 176"/>
                <a:gd name="T56" fmla="*/ 176 w 176"/>
                <a:gd name="T57" fmla="*/ 88 h 176"/>
                <a:gd name="T58" fmla="*/ 174 w 176"/>
                <a:gd name="T59" fmla="*/ 70 h 176"/>
                <a:gd name="T60" fmla="*/ 168 w 176"/>
                <a:gd name="T61" fmla="*/ 54 h 176"/>
                <a:gd name="T62" fmla="*/ 160 w 176"/>
                <a:gd name="T63" fmla="*/ 40 h 176"/>
                <a:gd name="T64" fmla="*/ 150 w 176"/>
                <a:gd name="T65" fmla="*/ 26 h 176"/>
                <a:gd name="T66" fmla="*/ 138 w 176"/>
                <a:gd name="T67" fmla="*/ 16 h 176"/>
                <a:gd name="T68" fmla="*/ 122 w 176"/>
                <a:gd name="T69" fmla="*/ 8 h 176"/>
                <a:gd name="T70" fmla="*/ 106 w 176"/>
                <a:gd name="T71" fmla="*/ 2 h 176"/>
                <a:gd name="T72" fmla="*/ 88 w 176"/>
                <a:gd name="T73" fmla="*/ 0 h 176"/>
                <a:gd name="T74" fmla="*/ 88 w 176"/>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lnTo>
                    <a:pt x="88" y="0"/>
                  </a:lnTo>
                  <a:lnTo>
                    <a:pt x="70" y="2"/>
                  </a:lnTo>
                  <a:lnTo>
                    <a:pt x="54" y="8"/>
                  </a:lnTo>
                  <a:lnTo>
                    <a:pt x="40" y="16"/>
                  </a:lnTo>
                  <a:lnTo>
                    <a:pt x="26" y="26"/>
                  </a:lnTo>
                  <a:lnTo>
                    <a:pt x="16" y="40"/>
                  </a:lnTo>
                  <a:lnTo>
                    <a:pt x="8" y="54"/>
                  </a:lnTo>
                  <a:lnTo>
                    <a:pt x="2" y="70"/>
                  </a:lnTo>
                  <a:lnTo>
                    <a:pt x="0" y="88"/>
                  </a:lnTo>
                  <a:lnTo>
                    <a:pt x="0" y="88"/>
                  </a:lnTo>
                  <a:lnTo>
                    <a:pt x="2" y="106"/>
                  </a:lnTo>
                  <a:lnTo>
                    <a:pt x="8" y="122"/>
                  </a:lnTo>
                  <a:lnTo>
                    <a:pt x="16" y="138"/>
                  </a:lnTo>
                  <a:lnTo>
                    <a:pt x="26" y="150"/>
                  </a:lnTo>
                  <a:lnTo>
                    <a:pt x="40" y="160"/>
                  </a:lnTo>
                  <a:lnTo>
                    <a:pt x="54" y="168"/>
                  </a:lnTo>
                  <a:lnTo>
                    <a:pt x="70" y="174"/>
                  </a:lnTo>
                  <a:lnTo>
                    <a:pt x="88" y="176"/>
                  </a:lnTo>
                  <a:lnTo>
                    <a:pt x="88" y="176"/>
                  </a:lnTo>
                  <a:lnTo>
                    <a:pt x="106" y="174"/>
                  </a:lnTo>
                  <a:lnTo>
                    <a:pt x="122" y="168"/>
                  </a:lnTo>
                  <a:lnTo>
                    <a:pt x="138" y="160"/>
                  </a:lnTo>
                  <a:lnTo>
                    <a:pt x="150" y="150"/>
                  </a:lnTo>
                  <a:lnTo>
                    <a:pt x="160" y="138"/>
                  </a:lnTo>
                  <a:lnTo>
                    <a:pt x="168" y="122"/>
                  </a:lnTo>
                  <a:lnTo>
                    <a:pt x="174" y="106"/>
                  </a:lnTo>
                  <a:lnTo>
                    <a:pt x="176" y="88"/>
                  </a:lnTo>
                  <a:lnTo>
                    <a:pt x="176" y="88"/>
                  </a:lnTo>
                  <a:lnTo>
                    <a:pt x="174" y="70"/>
                  </a:lnTo>
                  <a:lnTo>
                    <a:pt x="168" y="54"/>
                  </a:lnTo>
                  <a:lnTo>
                    <a:pt x="160" y="40"/>
                  </a:lnTo>
                  <a:lnTo>
                    <a:pt x="150" y="26"/>
                  </a:lnTo>
                  <a:lnTo>
                    <a:pt x="138" y="16"/>
                  </a:lnTo>
                  <a:lnTo>
                    <a:pt x="122" y="8"/>
                  </a:lnTo>
                  <a:lnTo>
                    <a:pt x="106" y="2"/>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8" name="Group 53"/>
          <p:cNvGrpSpPr/>
          <p:nvPr/>
        </p:nvGrpSpPr>
        <p:grpSpPr>
          <a:xfrm>
            <a:off x="9661004" y="5610441"/>
            <a:ext cx="407834" cy="407830"/>
            <a:chOff x="4808538" y="2608263"/>
            <a:chExt cx="914400" cy="914400"/>
          </a:xfrm>
          <a:solidFill>
            <a:schemeClr val="bg1"/>
          </a:solidFill>
        </p:grpSpPr>
        <p:sp>
          <p:nvSpPr>
            <p:cNvPr id="39" name="Freeform 76"/>
            <p:cNvSpPr/>
            <p:nvPr/>
          </p:nvSpPr>
          <p:spPr bwMode="auto">
            <a:xfrm>
              <a:off x="4808538" y="2919413"/>
              <a:ext cx="603250" cy="603250"/>
            </a:xfrm>
            <a:custGeom>
              <a:avLst/>
              <a:gdLst>
                <a:gd name="T0" fmla="*/ 0 w 380"/>
                <a:gd name="T1" fmla="*/ 0 h 380"/>
                <a:gd name="T2" fmla="*/ 0 w 380"/>
                <a:gd name="T3" fmla="*/ 112 h 380"/>
                <a:gd name="T4" fmla="*/ 0 w 380"/>
                <a:gd name="T5" fmla="*/ 112 h 380"/>
                <a:gd name="T6" fmla="*/ 26 w 380"/>
                <a:gd name="T7" fmla="*/ 112 h 380"/>
                <a:gd name="T8" fmla="*/ 52 w 380"/>
                <a:gd name="T9" fmla="*/ 116 h 380"/>
                <a:gd name="T10" fmla="*/ 78 w 380"/>
                <a:gd name="T11" fmla="*/ 122 h 380"/>
                <a:gd name="T12" fmla="*/ 102 w 380"/>
                <a:gd name="T13" fmla="*/ 132 h 380"/>
                <a:gd name="T14" fmla="*/ 126 w 380"/>
                <a:gd name="T15" fmla="*/ 142 h 380"/>
                <a:gd name="T16" fmla="*/ 150 w 380"/>
                <a:gd name="T17" fmla="*/ 156 h 380"/>
                <a:gd name="T18" fmla="*/ 170 w 380"/>
                <a:gd name="T19" fmla="*/ 172 h 380"/>
                <a:gd name="T20" fmla="*/ 190 w 380"/>
                <a:gd name="T21" fmla="*/ 190 h 380"/>
                <a:gd name="T22" fmla="*/ 190 w 380"/>
                <a:gd name="T23" fmla="*/ 190 h 380"/>
                <a:gd name="T24" fmla="*/ 208 w 380"/>
                <a:gd name="T25" fmla="*/ 210 h 380"/>
                <a:gd name="T26" fmla="*/ 224 w 380"/>
                <a:gd name="T27" fmla="*/ 232 h 380"/>
                <a:gd name="T28" fmla="*/ 238 w 380"/>
                <a:gd name="T29" fmla="*/ 254 h 380"/>
                <a:gd name="T30" fmla="*/ 248 w 380"/>
                <a:gd name="T31" fmla="*/ 278 h 380"/>
                <a:gd name="T32" fmla="*/ 258 w 380"/>
                <a:gd name="T33" fmla="*/ 302 h 380"/>
                <a:gd name="T34" fmla="*/ 264 w 380"/>
                <a:gd name="T35" fmla="*/ 326 h 380"/>
                <a:gd name="T36" fmla="*/ 268 w 380"/>
                <a:gd name="T37" fmla="*/ 352 h 380"/>
                <a:gd name="T38" fmla="*/ 270 w 380"/>
                <a:gd name="T39" fmla="*/ 380 h 380"/>
                <a:gd name="T40" fmla="*/ 380 w 380"/>
                <a:gd name="T41" fmla="*/ 380 h 380"/>
                <a:gd name="T42" fmla="*/ 380 w 380"/>
                <a:gd name="T43" fmla="*/ 380 h 380"/>
                <a:gd name="T44" fmla="*/ 378 w 380"/>
                <a:gd name="T45" fmla="*/ 340 h 380"/>
                <a:gd name="T46" fmla="*/ 372 w 380"/>
                <a:gd name="T47" fmla="*/ 304 h 380"/>
                <a:gd name="T48" fmla="*/ 362 w 380"/>
                <a:gd name="T49" fmla="*/ 266 h 380"/>
                <a:gd name="T50" fmla="*/ 350 w 380"/>
                <a:gd name="T51" fmla="*/ 232 h 380"/>
                <a:gd name="T52" fmla="*/ 334 w 380"/>
                <a:gd name="T53" fmla="*/ 198 h 380"/>
                <a:gd name="T54" fmla="*/ 314 w 380"/>
                <a:gd name="T55" fmla="*/ 168 h 380"/>
                <a:gd name="T56" fmla="*/ 292 w 380"/>
                <a:gd name="T57" fmla="*/ 138 h 380"/>
                <a:gd name="T58" fmla="*/ 268 w 380"/>
                <a:gd name="T59" fmla="*/ 112 h 380"/>
                <a:gd name="T60" fmla="*/ 240 w 380"/>
                <a:gd name="T61" fmla="*/ 86 h 380"/>
                <a:gd name="T62" fmla="*/ 212 w 380"/>
                <a:gd name="T63" fmla="*/ 66 h 380"/>
                <a:gd name="T64" fmla="*/ 180 w 380"/>
                <a:gd name="T65" fmla="*/ 46 h 380"/>
                <a:gd name="T66" fmla="*/ 146 w 380"/>
                <a:gd name="T67" fmla="*/ 30 h 380"/>
                <a:gd name="T68" fmla="*/ 112 w 380"/>
                <a:gd name="T69" fmla="*/ 18 h 380"/>
                <a:gd name="T70" fmla="*/ 76 w 380"/>
                <a:gd name="T71" fmla="*/ 8 h 380"/>
                <a:gd name="T72" fmla="*/ 38 w 380"/>
                <a:gd name="T73" fmla="*/ 2 h 380"/>
                <a:gd name="T74" fmla="*/ 0 w 380"/>
                <a:gd name="T75" fmla="*/ 0 h 380"/>
                <a:gd name="T76" fmla="*/ 0 w 380"/>
                <a:gd name="T7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0" h="380">
                  <a:moveTo>
                    <a:pt x="0" y="0"/>
                  </a:moveTo>
                  <a:lnTo>
                    <a:pt x="0" y="112"/>
                  </a:lnTo>
                  <a:lnTo>
                    <a:pt x="0" y="112"/>
                  </a:lnTo>
                  <a:lnTo>
                    <a:pt x="26" y="112"/>
                  </a:lnTo>
                  <a:lnTo>
                    <a:pt x="52" y="116"/>
                  </a:lnTo>
                  <a:lnTo>
                    <a:pt x="78" y="122"/>
                  </a:lnTo>
                  <a:lnTo>
                    <a:pt x="102" y="132"/>
                  </a:lnTo>
                  <a:lnTo>
                    <a:pt x="126" y="142"/>
                  </a:lnTo>
                  <a:lnTo>
                    <a:pt x="150" y="156"/>
                  </a:lnTo>
                  <a:lnTo>
                    <a:pt x="170" y="172"/>
                  </a:lnTo>
                  <a:lnTo>
                    <a:pt x="190" y="190"/>
                  </a:lnTo>
                  <a:lnTo>
                    <a:pt x="190" y="190"/>
                  </a:lnTo>
                  <a:lnTo>
                    <a:pt x="208" y="210"/>
                  </a:lnTo>
                  <a:lnTo>
                    <a:pt x="224" y="232"/>
                  </a:lnTo>
                  <a:lnTo>
                    <a:pt x="238" y="254"/>
                  </a:lnTo>
                  <a:lnTo>
                    <a:pt x="248" y="278"/>
                  </a:lnTo>
                  <a:lnTo>
                    <a:pt x="258" y="302"/>
                  </a:lnTo>
                  <a:lnTo>
                    <a:pt x="264" y="326"/>
                  </a:lnTo>
                  <a:lnTo>
                    <a:pt x="268" y="352"/>
                  </a:lnTo>
                  <a:lnTo>
                    <a:pt x="270" y="380"/>
                  </a:lnTo>
                  <a:lnTo>
                    <a:pt x="380" y="380"/>
                  </a:lnTo>
                  <a:lnTo>
                    <a:pt x="380" y="380"/>
                  </a:lnTo>
                  <a:lnTo>
                    <a:pt x="378" y="340"/>
                  </a:lnTo>
                  <a:lnTo>
                    <a:pt x="372" y="304"/>
                  </a:lnTo>
                  <a:lnTo>
                    <a:pt x="362" y="266"/>
                  </a:lnTo>
                  <a:lnTo>
                    <a:pt x="350" y="232"/>
                  </a:lnTo>
                  <a:lnTo>
                    <a:pt x="334" y="198"/>
                  </a:lnTo>
                  <a:lnTo>
                    <a:pt x="314" y="168"/>
                  </a:lnTo>
                  <a:lnTo>
                    <a:pt x="292" y="138"/>
                  </a:lnTo>
                  <a:lnTo>
                    <a:pt x="268" y="112"/>
                  </a:lnTo>
                  <a:lnTo>
                    <a:pt x="240" y="86"/>
                  </a:lnTo>
                  <a:lnTo>
                    <a:pt x="212" y="66"/>
                  </a:lnTo>
                  <a:lnTo>
                    <a:pt x="180" y="46"/>
                  </a:lnTo>
                  <a:lnTo>
                    <a:pt x="146" y="30"/>
                  </a:lnTo>
                  <a:lnTo>
                    <a:pt x="112" y="18"/>
                  </a:lnTo>
                  <a:lnTo>
                    <a:pt x="76" y="8"/>
                  </a:lnTo>
                  <a:lnTo>
                    <a:pt x="38"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0" name="Freeform 77"/>
            <p:cNvSpPr/>
            <p:nvPr/>
          </p:nvSpPr>
          <p:spPr bwMode="auto">
            <a:xfrm>
              <a:off x="4808538" y="2608263"/>
              <a:ext cx="914400" cy="914400"/>
            </a:xfrm>
            <a:custGeom>
              <a:avLst/>
              <a:gdLst>
                <a:gd name="T0" fmla="*/ 0 w 576"/>
                <a:gd name="T1" fmla="*/ 0 h 576"/>
                <a:gd name="T2" fmla="*/ 0 w 576"/>
                <a:gd name="T3" fmla="*/ 110 h 576"/>
                <a:gd name="T4" fmla="*/ 0 w 576"/>
                <a:gd name="T5" fmla="*/ 110 h 576"/>
                <a:gd name="T6" fmla="*/ 24 w 576"/>
                <a:gd name="T7" fmla="*/ 112 h 576"/>
                <a:gd name="T8" fmla="*/ 48 w 576"/>
                <a:gd name="T9" fmla="*/ 114 h 576"/>
                <a:gd name="T10" fmla="*/ 94 w 576"/>
                <a:gd name="T11" fmla="*/ 120 h 576"/>
                <a:gd name="T12" fmla="*/ 138 w 576"/>
                <a:gd name="T13" fmla="*/ 132 h 576"/>
                <a:gd name="T14" fmla="*/ 180 w 576"/>
                <a:gd name="T15" fmla="*/ 148 h 576"/>
                <a:gd name="T16" fmla="*/ 220 w 576"/>
                <a:gd name="T17" fmla="*/ 166 h 576"/>
                <a:gd name="T18" fmla="*/ 258 w 576"/>
                <a:gd name="T19" fmla="*/ 190 h 576"/>
                <a:gd name="T20" fmla="*/ 294 w 576"/>
                <a:gd name="T21" fmla="*/ 216 h 576"/>
                <a:gd name="T22" fmla="*/ 328 w 576"/>
                <a:gd name="T23" fmla="*/ 246 h 576"/>
                <a:gd name="T24" fmla="*/ 358 w 576"/>
                <a:gd name="T25" fmla="*/ 280 h 576"/>
                <a:gd name="T26" fmla="*/ 384 w 576"/>
                <a:gd name="T27" fmla="*/ 316 h 576"/>
                <a:gd name="T28" fmla="*/ 408 w 576"/>
                <a:gd name="T29" fmla="*/ 354 h 576"/>
                <a:gd name="T30" fmla="*/ 428 w 576"/>
                <a:gd name="T31" fmla="*/ 394 h 576"/>
                <a:gd name="T32" fmla="*/ 444 w 576"/>
                <a:gd name="T33" fmla="*/ 438 h 576"/>
                <a:gd name="T34" fmla="*/ 456 w 576"/>
                <a:gd name="T35" fmla="*/ 482 h 576"/>
                <a:gd name="T36" fmla="*/ 462 w 576"/>
                <a:gd name="T37" fmla="*/ 528 h 576"/>
                <a:gd name="T38" fmla="*/ 464 w 576"/>
                <a:gd name="T39" fmla="*/ 552 h 576"/>
                <a:gd name="T40" fmla="*/ 466 w 576"/>
                <a:gd name="T41" fmla="*/ 576 h 576"/>
                <a:gd name="T42" fmla="*/ 576 w 576"/>
                <a:gd name="T43" fmla="*/ 576 h 576"/>
                <a:gd name="T44" fmla="*/ 576 w 576"/>
                <a:gd name="T45" fmla="*/ 576 h 576"/>
                <a:gd name="T46" fmla="*/ 576 w 576"/>
                <a:gd name="T47" fmla="*/ 546 h 576"/>
                <a:gd name="T48" fmla="*/ 572 w 576"/>
                <a:gd name="T49" fmla="*/ 516 h 576"/>
                <a:gd name="T50" fmla="*/ 568 w 576"/>
                <a:gd name="T51" fmla="*/ 488 h 576"/>
                <a:gd name="T52" fmla="*/ 564 w 576"/>
                <a:gd name="T53" fmla="*/ 460 h 576"/>
                <a:gd name="T54" fmla="*/ 558 w 576"/>
                <a:gd name="T55" fmla="*/ 432 h 576"/>
                <a:gd name="T56" fmla="*/ 550 w 576"/>
                <a:gd name="T57" fmla="*/ 404 h 576"/>
                <a:gd name="T58" fmla="*/ 540 w 576"/>
                <a:gd name="T59" fmla="*/ 378 h 576"/>
                <a:gd name="T60" fmla="*/ 530 w 576"/>
                <a:gd name="T61" fmla="*/ 352 h 576"/>
                <a:gd name="T62" fmla="*/ 518 w 576"/>
                <a:gd name="T63" fmla="*/ 326 h 576"/>
                <a:gd name="T64" fmla="*/ 506 w 576"/>
                <a:gd name="T65" fmla="*/ 302 h 576"/>
                <a:gd name="T66" fmla="*/ 492 w 576"/>
                <a:gd name="T67" fmla="*/ 278 h 576"/>
                <a:gd name="T68" fmla="*/ 476 w 576"/>
                <a:gd name="T69" fmla="*/ 254 h 576"/>
                <a:gd name="T70" fmla="*/ 460 w 576"/>
                <a:gd name="T71" fmla="*/ 232 h 576"/>
                <a:gd name="T72" fmla="*/ 444 w 576"/>
                <a:gd name="T73" fmla="*/ 210 h 576"/>
                <a:gd name="T74" fmla="*/ 426 w 576"/>
                <a:gd name="T75" fmla="*/ 188 h 576"/>
                <a:gd name="T76" fmla="*/ 406 w 576"/>
                <a:gd name="T77" fmla="*/ 168 h 576"/>
                <a:gd name="T78" fmla="*/ 386 w 576"/>
                <a:gd name="T79" fmla="*/ 150 h 576"/>
                <a:gd name="T80" fmla="*/ 366 w 576"/>
                <a:gd name="T81" fmla="*/ 132 h 576"/>
                <a:gd name="T82" fmla="*/ 344 w 576"/>
                <a:gd name="T83" fmla="*/ 114 h 576"/>
                <a:gd name="T84" fmla="*/ 320 w 576"/>
                <a:gd name="T85" fmla="*/ 98 h 576"/>
                <a:gd name="T86" fmla="*/ 298 w 576"/>
                <a:gd name="T87" fmla="*/ 84 h 576"/>
                <a:gd name="T88" fmla="*/ 274 w 576"/>
                <a:gd name="T89" fmla="*/ 70 h 576"/>
                <a:gd name="T90" fmla="*/ 248 w 576"/>
                <a:gd name="T91" fmla="*/ 56 h 576"/>
                <a:gd name="T92" fmla="*/ 224 w 576"/>
                <a:gd name="T93" fmla="*/ 46 h 576"/>
                <a:gd name="T94" fmla="*/ 198 w 576"/>
                <a:gd name="T95" fmla="*/ 34 h 576"/>
                <a:gd name="T96" fmla="*/ 170 w 576"/>
                <a:gd name="T97" fmla="*/ 26 h 576"/>
                <a:gd name="T98" fmla="*/ 144 w 576"/>
                <a:gd name="T99" fmla="*/ 18 h 576"/>
                <a:gd name="T100" fmla="*/ 116 w 576"/>
                <a:gd name="T101" fmla="*/ 12 h 576"/>
                <a:gd name="T102" fmla="*/ 88 w 576"/>
                <a:gd name="T103" fmla="*/ 6 h 576"/>
                <a:gd name="T104" fmla="*/ 58 w 576"/>
                <a:gd name="T105" fmla="*/ 2 h 576"/>
                <a:gd name="T106" fmla="*/ 30 w 576"/>
                <a:gd name="T107" fmla="*/ 0 h 576"/>
                <a:gd name="T108" fmla="*/ 0 w 576"/>
                <a:gd name="T109" fmla="*/ 0 h 576"/>
                <a:gd name="T110" fmla="*/ 0 w 576"/>
                <a:gd name="T11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576">
                  <a:moveTo>
                    <a:pt x="0" y="0"/>
                  </a:moveTo>
                  <a:lnTo>
                    <a:pt x="0" y="110"/>
                  </a:lnTo>
                  <a:lnTo>
                    <a:pt x="0" y="110"/>
                  </a:lnTo>
                  <a:lnTo>
                    <a:pt x="24" y="112"/>
                  </a:lnTo>
                  <a:lnTo>
                    <a:pt x="48" y="114"/>
                  </a:lnTo>
                  <a:lnTo>
                    <a:pt x="94" y="120"/>
                  </a:lnTo>
                  <a:lnTo>
                    <a:pt x="138" y="132"/>
                  </a:lnTo>
                  <a:lnTo>
                    <a:pt x="180" y="148"/>
                  </a:lnTo>
                  <a:lnTo>
                    <a:pt x="220" y="166"/>
                  </a:lnTo>
                  <a:lnTo>
                    <a:pt x="258" y="190"/>
                  </a:lnTo>
                  <a:lnTo>
                    <a:pt x="294" y="216"/>
                  </a:lnTo>
                  <a:lnTo>
                    <a:pt x="328" y="246"/>
                  </a:lnTo>
                  <a:lnTo>
                    <a:pt x="358" y="280"/>
                  </a:lnTo>
                  <a:lnTo>
                    <a:pt x="384" y="316"/>
                  </a:lnTo>
                  <a:lnTo>
                    <a:pt x="408" y="354"/>
                  </a:lnTo>
                  <a:lnTo>
                    <a:pt x="428" y="394"/>
                  </a:lnTo>
                  <a:lnTo>
                    <a:pt x="444" y="438"/>
                  </a:lnTo>
                  <a:lnTo>
                    <a:pt x="456" y="482"/>
                  </a:lnTo>
                  <a:lnTo>
                    <a:pt x="462" y="528"/>
                  </a:lnTo>
                  <a:lnTo>
                    <a:pt x="464" y="552"/>
                  </a:lnTo>
                  <a:lnTo>
                    <a:pt x="466" y="576"/>
                  </a:lnTo>
                  <a:lnTo>
                    <a:pt x="576" y="576"/>
                  </a:lnTo>
                  <a:lnTo>
                    <a:pt x="576" y="576"/>
                  </a:lnTo>
                  <a:lnTo>
                    <a:pt x="576" y="546"/>
                  </a:lnTo>
                  <a:lnTo>
                    <a:pt x="572" y="516"/>
                  </a:lnTo>
                  <a:lnTo>
                    <a:pt x="568" y="488"/>
                  </a:lnTo>
                  <a:lnTo>
                    <a:pt x="564" y="460"/>
                  </a:lnTo>
                  <a:lnTo>
                    <a:pt x="558" y="432"/>
                  </a:lnTo>
                  <a:lnTo>
                    <a:pt x="550" y="404"/>
                  </a:lnTo>
                  <a:lnTo>
                    <a:pt x="540" y="378"/>
                  </a:lnTo>
                  <a:lnTo>
                    <a:pt x="530" y="352"/>
                  </a:lnTo>
                  <a:lnTo>
                    <a:pt x="518" y="326"/>
                  </a:lnTo>
                  <a:lnTo>
                    <a:pt x="506" y="302"/>
                  </a:lnTo>
                  <a:lnTo>
                    <a:pt x="492" y="278"/>
                  </a:lnTo>
                  <a:lnTo>
                    <a:pt x="476" y="254"/>
                  </a:lnTo>
                  <a:lnTo>
                    <a:pt x="460" y="232"/>
                  </a:lnTo>
                  <a:lnTo>
                    <a:pt x="444" y="210"/>
                  </a:lnTo>
                  <a:lnTo>
                    <a:pt x="426" y="188"/>
                  </a:lnTo>
                  <a:lnTo>
                    <a:pt x="406" y="168"/>
                  </a:lnTo>
                  <a:lnTo>
                    <a:pt x="386" y="150"/>
                  </a:lnTo>
                  <a:lnTo>
                    <a:pt x="366" y="132"/>
                  </a:lnTo>
                  <a:lnTo>
                    <a:pt x="344" y="114"/>
                  </a:lnTo>
                  <a:lnTo>
                    <a:pt x="320" y="98"/>
                  </a:lnTo>
                  <a:lnTo>
                    <a:pt x="298" y="84"/>
                  </a:lnTo>
                  <a:lnTo>
                    <a:pt x="274" y="70"/>
                  </a:lnTo>
                  <a:lnTo>
                    <a:pt x="248" y="56"/>
                  </a:lnTo>
                  <a:lnTo>
                    <a:pt x="224" y="46"/>
                  </a:lnTo>
                  <a:lnTo>
                    <a:pt x="198" y="34"/>
                  </a:lnTo>
                  <a:lnTo>
                    <a:pt x="170" y="26"/>
                  </a:lnTo>
                  <a:lnTo>
                    <a:pt x="144" y="18"/>
                  </a:lnTo>
                  <a:lnTo>
                    <a:pt x="116" y="12"/>
                  </a:lnTo>
                  <a:lnTo>
                    <a:pt x="88" y="6"/>
                  </a:lnTo>
                  <a:lnTo>
                    <a:pt x="58" y="2"/>
                  </a:lnTo>
                  <a:lnTo>
                    <a:pt x="3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Freeform 78"/>
            <p:cNvSpPr/>
            <p:nvPr/>
          </p:nvSpPr>
          <p:spPr bwMode="auto">
            <a:xfrm>
              <a:off x="4808538" y="3278188"/>
              <a:ext cx="244475" cy="244475"/>
            </a:xfrm>
            <a:custGeom>
              <a:avLst/>
              <a:gdLst>
                <a:gd name="T0" fmla="*/ 76 w 154"/>
                <a:gd name="T1" fmla="*/ 0 h 154"/>
                <a:gd name="T2" fmla="*/ 76 w 154"/>
                <a:gd name="T3" fmla="*/ 0 h 154"/>
                <a:gd name="T4" fmla="*/ 60 w 154"/>
                <a:gd name="T5" fmla="*/ 2 h 154"/>
                <a:gd name="T6" fmla="*/ 46 w 154"/>
                <a:gd name="T7" fmla="*/ 6 h 154"/>
                <a:gd name="T8" fmla="*/ 34 w 154"/>
                <a:gd name="T9" fmla="*/ 12 h 154"/>
                <a:gd name="T10" fmla="*/ 22 w 154"/>
                <a:gd name="T11" fmla="*/ 22 h 154"/>
                <a:gd name="T12" fmla="*/ 12 w 154"/>
                <a:gd name="T13" fmla="*/ 34 h 154"/>
                <a:gd name="T14" fmla="*/ 6 w 154"/>
                <a:gd name="T15" fmla="*/ 46 h 154"/>
                <a:gd name="T16" fmla="*/ 2 w 154"/>
                <a:gd name="T17" fmla="*/ 62 h 154"/>
                <a:gd name="T18" fmla="*/ 0 w 154"/>
                <a:gd name="T19" fmla="*/ 76 h 154"/>
                <a:gd name="T20" fmla="*/ 0 w 154"/>
                <a:gd name="T21" fmla="*/ 76 h 154"/>
                <a:gd name="T22" fmla="*/ 2 w 154"/>
                <a:gd name="T23" fmla="*/ 92 h 154"/>
                <a:gd name="T24" fmla="*/ 6 w 154"/>
                <a:gd name="T25" fmla="*/ 106 h 154"/>
                <a:gd name="T26" fmla="*/ 12 w 154"/>
                <a:gd name="T27" fmla="*/ 120 h 154"/>
                <a:gd name="T28" fmla="*/ 22 w 154"/>
                <a:gd name="T29" fmla="*/ 130 h 154"/>
                <a:gd name="T30" fmla="*/ 34 w 154"/>
                <a:gd name="T31" fmla="*/ 140 h 154"/>
                <a:gd name="T32" fmla="*/ 46 w 154"/>
                <a:gd name="T33" fmla="*/ 148 h 154"/>
                <a:gd name="T34" fmla="*/ 60 w 154"/>
                <a:gd name="T35" fmla="*/ 152 h 154"/>
                <a:gd name="T36" fmla="*/ 76 w 154"/>
                <a:gd name="T37" fmla="*/ 154 h 154"/>
                <a:gd name="T38" fmla="*/ 76 w 154"/>
                <a:gd name="T39" fmla="*/ 154 h 154"/>
                <a:gd name="T40" fmla="*/ 92 w 154"/>
                <a:gd name="T41" fmla="*/ 152 h 154"/>
                <a:gd name="T42" fmla="*/ 106 w 154"/>
                <a:gd name="T43" fmla="*/ 148 h 154"/>
                <a:gd name="T44" fmla="*/ 120 w 154"/>
                <a:gd name="T45" fmla="*/ 140 h 154"/>
                <a:gd name="T46" fmla="*/ 130 w 154"/>
                <a:gd name="T47" fmla="*/ 130 h 154"/>
                <a:gd name="T48" fmla="*/ 140 w 154"/>
                <a:gd name="T49" fmla="*/ 120 h 154"/>
                <a:gd name="T50" fmla="*/ 148 w 154"/>
                <a:gd name="T51" fmla="*/ 106 h 154"/>
                <a:gd name="T52" fmla="*/ 152 w 154"/>
                <a:gd name="T53" fmla="*/ 92 h 154"/>
                <a:gd name="T54" fmla="*/ 154 w 154"/>
                <a:gd name="T55" fmla="*/ 76 h 154"/>
                <a:gd name="T56" fmla="*/ 154 w 154"/>
                <a:gd name="T57" fmla="*/ 76 h 154"/>
                <a:gd name="T58" fmla="*/ 152 w 154"/>
                <a:gd name="T59" fmla="*/ 62 h 154"/>
                <a:gd name="T60" fmla="*/ 148 w 154"/>
                <a:gd name="T61" fmla="*/ 46 h 154"/>
                <a:gd name="T62" fmla="*/ 140 w 154"/>
                <a:gd name="T63" fmla="*/ 34 h 154"/>
                <a:gd name="T64" fmla="*/ 130 w 154"/>
                <a:gd name="T65" fmla="*/ 22 h 154"/>
                <a:gd name="T66" fmla="*/ 120 w 154"/>
                <a:gd name="T67" fmla="*/ 12 h 154"/>
                <a:gd name="T68" fmla="*/ 106 w 154"/>
                <a:gd name="T69" fmla="*/ 6 h 154"/>
                <a:gd name="T70" fmla="*/ 92 w 154"/>
                <a:gd name="T71" fmla="*/ 2 h 154"/>
                <a:gd name="T72" fmla="*/ 76 w 154"/>
                <a:gd name="T73" fmla="*/ 0 h 154"/>
                <a:gd name="T74" fmla="*/ 76 w 154"/>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76" y="0"/>
                  </a:moveTo>
                  <a:lnTo>
                    <a:pt x="76" y="0"/>
                  </a:lnTo>
                  <a:lnTo>
                    <a:pt x="60" y="2"/>
                  </a:lnTo>
                  <a:lnTo>
                    <a:pt x="46" y="6"/>
                  </a:lnTo>
                  <a:lnTo>
                    <a:pt x="34" y="12"/>
                  </a:lnTo>
                  <a:lnTo>
                    <a:pt x="22" y="22"/>
                  </a:lnTo>
                  <a:lnTo>
                    <a:pt x="12" y="34"/>
                  </a:lnTo>
                  <a:lnTo>
                    <a:pt x="6" y="46"/>
                  </a:lnTo>
                  <a:lnTo>
                    <a:pt x="2" y="62"/>
                  </a:lnTo>
                  <a:lnTo>
                    <a:pt x="0" y="76"/>
                  </a:lnTo>
                  <a:lnTo>
                    <a:pt x="0" y="76"/>
                  </a:lnTo>
                  <a:lnTo>
                    <a:pt x="2" y="92"/>
                  </a:lnTo>
                  <a:lnTo>
                    <a:pt x="6" y="106"/>
                  </a:lnTo>
                  <a:lnTo>
                    <a:pt x="12" y="120"/>
                  </a:lnTo>
                  <a:lnTo>
                    <a:pt x="22" y="130"/>
                  </a:lnTo>
                  <a:lnTo>
                    <a:pt x="34" y="140"/>
                  </a:lnTo>
                  <a:lnTo>
                    <a:pt x="46" y="148"/>
                  </a:lnTo>
                  <a:lnTo>
                    <a:pt x="60" y="152"/>
                  </a:lnTo>
                  <a:lnTo>
                    <a:pt x="76" y="154"/>
                  </a:lnTo>
                  <a:lnTo>
                    <a:pt x="76" y="154"/>
                  </a:lnTo>
                  <a:lnTo>
                    <a:pt x="92" y="152"/>
                  </a:lnTo>
                  <a:lnTo>
                    <a:pt x="106" y="148"/>
                  </a:lnTo>
                  <a:lnTo>
                    <a:pt x="120" y="140"/>
                  </a:lnTo>
                  <a:lnTo>
                    <a:pt x="130" y="130"/>
                  </a:lnTo>
                  <a:lnTo>
                    <a:pt x="140" y="120"/>
                  </a:lnTo>
                  <a:lnTo>
                    <a:pt x="148" y="106"/>
                  </a:lnTo>
                  <a:lnTo>
                    <a:pt x="152" y="92"/>
                  </a:lnTo>
                  <a:lnTo>
                    <a:pt x="154" y="76"/>
                  </a:lnTo>
                  <a:lnTo>
                    <a:pt x="154" y="76"/>
                  </a:lnTo>
                  <a:lnTo>
                    <a:pt x="152" y="62"/>
                  </a:lnTo>
                  <a:lnTo>
                    <a:pt x="148" y="46"/>
                  </a:lnTo>
                  <a:lnTo>
                    <a:pt x="140" y="34"/>
                  </a:lnTo>
                  <a:lnTo>
                    <a:pt x="130" y="22"/>
                  </a:lnTo>
                  <a:lnTo>
                    <a:pt x="120" y="12"/>
                  </a:lnTo>
                  <a:lnTo>
                    <a:pt x="106" y="6"/>
                  </a:lnTo>
                  <a:lnTo>
                    <a:pt x="92"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2" name="Group 80"/>
          <p:cNvGrpSpPr/>
          <p:nvPr/>
        </p:nvGrpSpPr>
        <p:grpSpPr>
          <a:xfrm>
            <a:off x="2253197" y="5623687"/>
            <a:ext cx="383804" cy="397610"/>
            <a:chOff x="2927350" y="3395663"/>
            <a:chExt cx="882650" cy="914400"/>
          </a:xfrm>
          <a:solidFill>
            <a:schemeClr val="bg1"/>
          </a:solidFill>
        </p:grpSpPr>
        <p:sp>
          <p:nvSpPr>
            <p:cNvPr id="43" name="Freeform 157"/>
            <p:cNvSpPr/>
            <p:nvPr/>
          </p:nvSpPr>
          <p:spPr bwMode="auto">
            <a:xfrm>
              <a:off x="2927350" y="4043363"/>
              <a:ext cx="882650" cy="266700"/>
            </a:xfrm>
            <a:custGeom>
              <a:avLst/>
              <a:gdLst>
                <a:gd name="T0" fmla="*/ 278 w 556"/>
                <a:gd name="T1" fmla="*/ 40 h 168"/>
                <a:gd name="T2" fmla="*/ 276 w 556"/>
                <a:gd name="T3" fmla="*/ 40 h 168"/>
                <a:gd name="T4" fmla="*/ 276 w 556"/>
                <a:gd name="T5" fmla="*/ 40 h 168"/>
                <a:gd name="T6" fmla="*/ 220 w 556"/>
                <a:gd name="T7" fmla="*/ 38 h 168"/>
                <a:gd name="T8" fmla="*/ 166 w 556"/>
                <a:gd name="T9" fmla="*/ 34 h 168"/>
                <a:gd name="T10" fmla="*/ 116 w 556"/>
                <a:gd name="T11" fmla="*/ 30 h 168"/>
                <a:gd name="T12" fmla="*/ 72 w 556"/>
                <a:gd name="T13" fmla="*/ 22 h 168"/>
                <a:gd name="T14" fmla="*/ 72 w 556"/>
                <a:gd name="T15" fmla="*/ 22 h 168"/>
                <a:gd name="T16" fmla="*/ 38 w 556"/>
                <a:gd name="T17" fmla="*/ 16 h 168"/>
                <a:gd name="T18" fmla="*/ 20 w 556"/>
                <a:gd name="T19" fmla="*/ 10 h 168"/>
                <a:gd name="T20" fmla="*/ 0 w 556"/>
                <a:gd name="T21" fmla="*/ 2 h 168"/>
                <a:gd name="T22" fmla="*/ 0 w 556"/>
                <a:gd name="T23" fmla="*/ 114 h 168"/>
                <a:gd name="T24" fmla="*/ 0 w 556"/>
                <a:gd name="T25" fmla="*/ 114 h 168"/>
                <a:gd name="T26" fmla="*/ 2 w 556"/>
                <a:gd name="T27" fmla="*/ 120 h 168"/>
                <a:gd name="T28" fmla="*/ 6 w 556"/>
                <a:gd name="T29" fmla="*/ 126 h 168"/>
                <a:gd name="T30" fmla="*/ 12 w 556"/>
                <a:gd name="T31" fmla="*/ 130 h 168"/>
                <a:gd name="T32" fmla="*/ 22 w 556"/>
                <a:gd name="T33" fmla="*/ 136 h 168"/>
                <a:gd name="T34" fmla="*/ 48 w 556"/>
                <a:gd name="T35" fmla="*/ 144 h 168"/>
                <a:gd name="T36" fmla="*/ 82 w 556"/>
                <a:gd name="T37" fmla="*/ 152 h 168"/>
                <a:gd name="T38" fmla="*/ 122 w 556"/>
                <a:gd name="T39" fmla="*/ 160 h 168"/>
                <a:gd name="T40" fmla="*/ 168 w 556"/>
                <a:gd name="T41" fmla="*/ 164 h 168"/>
                <a:gd name="T42" fmla="*/ 220 w 556"/>
                <a:gd name="T43" fmla="*/ 168 h 168"/>
                <a:gd name="T44" fmla="*/ 276 w 556"/>
                <a:gd name="T45" fmla="*/ 168 h 168"/>
                <a:gd name="T46" fmla="*/ 276 w 556"/>
                <a:gd name="T47" fmla="*/ 168 h 168"/>
                <a:gd name="T48" fmla="*/ 278 w 556"/>
                <a:gd name="T49" fmla="*/ 168 h 168"/>
                <a:gd name="T50" fmla="*/ 278 w 556"/>
                <a:gd name="T51" fmla="*/ 168 h 168"/>
                <a:gd name="T52" fmla="*/ 334 w 556"/>
                <a:gd name="T53" fmla="*/ 168 h 168"/>
                <a:gd name="T54" fmla="*/ 386 w 556"/>
                <a:gd name="T55" fmla="*/ 164 h 168"/>
                <a:gd name="T56" fmla="*/ 434 w 556"/>
                <a:gd name="T57" fmla="*/ 158 h 168"/>
                <a:gd name="T58" fmla="*/ 474 w 556"/>
                <a:gd name="T59" fmla="*/ 152 h 168"/>
                <a:gd name="T60" fmla="*/ 508 w 556"/>
                <a:gd name="T61" fmla="*/ 144 h 168"/>
                <a:gd name="T62" fmla="*/ 534 w 556"/>
                <a:gd name="T63" fmla="*/ 136 h 168"/>
                <a:gd name="T64" fmla="*/ 544 w 556"/>
                <a:gd name="T65" fmla="*/ 130 h 168"/>
                <a:gd name="T66" fmla="*/ 550 w 556"/>
                <a:gd name="T67" fmla="*/ 126 h 168"/>
                <a:gd name="T68" fmla="*/ 554 w 556"/>
                <a:gd name="T69" fmla="*/ 120 h 168"/>
                <a:gd name="T70" fmla="*/ 556 w 556"/>
                <a:gd name="T71" fmla="*/ 114 h 168"/>
                <a:gd name="T72" fmla="*/ 556 w 556"/>
                <a:gd name="T73" fmla="*/ 0 h 168"/>
                <a:gd name="T74" fmla="*/ 556 w 556"/>
                <a:gd name="T75" fmla="*/ 0 h 168"/>
                <a:gd name="T76" fmla="*/ 536 w 556"/>
                <a:gd name="T77" fmla="*/ 8 h 168"/>
                <a:gd name="T78" fmla="*/ 516 w 556"/>
                <a:gd name="T79" fmla="*/ 14 h 168"/>
                <a:gd name="T80" fmla="*/ 484 w 556"/>
                <a:gd name="T81" fmla="*/ 22 h 168"/>
                <a:gd name="T82" fmla="*/ 484 w 556"/>
                <a:gd name="T83" fmla="*/ 22 h 168"/>
                <a:gd name="T84" fmla="*/ 438 w 556"/>
                <a:gd name="T85" fmla="*/ 30 h 168"/>
                <a:gd name="T86" fmla="*/ 390 w 556"/>
                <a:gd name="T87" fmla="*/ 34 h 168"/>
                <a:gd name="T88" fmla="*/ 336 w 556"/>
                <a:gd name="T89" fmla="*/ 38 h 168"/>
                <a:gd name="T90" fmla="*/ 278 w 556"/>
                <a:gd name="T91" fmla="*/ 40 h 168"/>
                <a:gd name="T92" fmla="*/ 278 w 556"/>
                <a:gd name="T93"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6" h="168">
                  <a:moveTo>
                    <a:pt x="278" y="40"/>
                  </a:moveTo>
                  <a:lnTo>
                    <a:pt x="276" y="40"/>
                  </a:lnTo>
                  <a:lnTo>
                    <a:pt x="276" y="40"/>
                  </a:lnTo>
                  <a:lnTo>
                    <a:pt x="220" y="38"/>
                  </a:lnTo>
                  <a:lnTo>
                    <a:pt x="166" y="34"/>
                  </a:lnTo>
                  <a:lnTo>
                    <a:pt x="116" y="30"/>
                  </a:lnTo>
                  <a:lnTo>
                    <a:pt x="72" y="22"/>
                  </a:lnTo>
                  <a:lnTo>
                    <a:pt x="72" y="22"/>
                  </a:lnTo>
                  <a:lnTo>
                    <a:pt x="38" y="16"/>
                  </a:lnTo>
                  <a:lnTo>
                    <a:pt x="20" y="10"/>
                  </a:lnTo>
                  <a:lnTo>
                    <a:pt x="0" y="2"/>
                  </a:lnTo>
                  <a:lnTo>
                    <a:pt x="0" y="114"/>
                  </a:lnTo>
                  <a:lnTo>
                    <a:pt x="0" y="114"/>
                  </a:lnTo>
                  <a:lnTo>
                    <a:pt x="2" y="120"/>
                  </a:lnTo>
                  <a:lnTo>
                    <a:pt x="6" y="126"/>
                  </a:lnTo>
                  <a:lnTo>
                    <a:pt x="12" y="130"/>
                  </a:lnTo>
                  <a:lnTo>
                    <a:pt x="22" y="136"/>
                  </a:lnTo>
                  <a:lnTo>
                    <a:pt x="48" y="144"/>
                  </a:lnTo>
                  <a:lnTo>
                    <a:pt x="82" y="152"/>
                  </a:lnTo>
                  <a:lnTo>
                    <a:pt x="122" y="160"/>
                  </a:lnTo>
                  <a:lnTo>
                    <a:pt x="168" y="164"/>
                  </a:lnTo>
                  <a:lnTo>
                    <a:pt x="220" y="168"/>
                  </a:lnTo>
                  <a:lnTo>
                    <a:pt x="276" y="168"/>
                  </a:lnTo>
                  <a:lnTo>
                    <a:pt x="276" y="168"/>
                  </a:lnTo>
                  <a:lnTo>
                    <a:pt x="278" y="168"/>
                  </a:lnTo>
                  <a:lnTo>
                    <a:pt x="278" y="168"/>
                  </a:lnTo>
                  <a:lnTo>
                    <a:pt x="334" y="168"/>
                  </a:lnTo>
                  <a:lnTo>
                    <a:pt x="386" y="164"/>
                  </a:lnTo>
                  <a:lnTo>
                    <a:pt x="434" y="158"/>
                  </a:lnTo>
                  <a:lnTo>
                    <a:pt x="474" y="152"/>
                  </a:lnTo>
                  <a:lnTo>
                    <a:pt x="508" y="144"/>
                  </a:lnTo>
                  <a:lnTo>
                    <a:pt x="534" y="136"/>
                  </a:lnTo>
                  <a:lnTo>
                    <a:pt x="544" y="130"/>
                  </a:lnTo>
                  <a:lnTo>
                    <a:pt x="550" y="126"/>
                  </a:lnTo>
                  <a:lnTo>
                    <a:pt x="554" y="120"/>
                  </a:lnTo>
                  <a:lnTo>
                    <a:pt x="556" y="114"/>
                  </a:lnTo>
                  <a:lnTo>
                    <a:pt x="556" y="0"/>
                  </a:lnTo>
                  <a:lnTo>
                    <a:pt x="556" y="0"/>
                  </a:lnTo>
                  <a:lnTo>
                    <a:pt x="536" y="8"/>
                  </a:lnTo>
                  <a:lnTo>
                    <a:pt x="516" y="14"/>
                  </a:lnTo>
                  <a:lnTo>
                    <a:pt x="484" y="22"/>
                  </a:lnTo>
                  <a:lnTo>
                    <a:pt x="484" y="22"/>
                  </a:lnTo>
                  <a:lnTo>
                    <a:pt x="438" y="30"/>
                  </a:lnTo>
                  <a:lnTo>
                    <a:pt x="390" y="34"/>
                  </a:lnTo>
                  <a:lnTo>
                    <a:pt x="336" y="38"/>
                  </a:lnTo>
                  <a:lnTo>
                    <a:pt x="278" y="40"/>
                  </a:lnTo>
                  <a:lnTo>
                    <a:pt x="27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4" name="Freeform 158"/>
            <p:cNvSpPr/>
            <p:nvPr/>
          </p:nvSpPr>
          <p:spPr bwMode="auto">
            <a:xfrm>
              <a:off x="2927350" y="3763963"/>
              <a:ext cx="882650" cy="269875"/>
            </a:xfrm>
            <a:custGeom>
              <a:avLst/>
              <a:gdLst>
                <a:gd name="T0" fmla="*/ 278 w 556"/>
                <a:gd name="T1" fmla="*/ 38 h 170"/>
                <a:gd name="T2" fmla="*/ 276 w 556"/>
                <a:gd name="T3" fmla="*/ 38 h 170"/>
                <a:gd name="T4" fmla="*/ 276 w 556"/>
                <a:gd name="T5" fmla="*/ 38 h 170"/>
                <a:gd name="T6" fmla="*/ 220 w 556"/>
                <a:gd name="T7" fmla="*/ 36 h 170"/>
                <a:gd name="T8" fmla="*/ 166 w 556"/>
                <a:gd name="T9" fmla="*/ 34 h 170"/>
                <a:gd name="T10" fmla="*/ 116 w 556"/>
                <a:gd name="T11" fmla="*/ 28 h 170"/>
                <a:gd name="T12" fmla="*/ 72 w 556"/>
                <a:gd name="T13" fmla="*/ 20 h 170"/>
                <a:gd name="T14" fmla="*/ 72 w 556"/>
                <a:gd name="T15" fmla="*/ 20 h 170"/>
                <a:gd name="T16" fmla="*/ 38 w 556"/>
                <a:gd name="T17" fmla="*/ 14 h 170"/>
                <a:gd name="T18" fmla="*/ 20 w 556"/>
                <a:gd name="T19" fmla="*/ 8 h 170"/>
                <a:gd name="T20" fmla="*/ 0 w 556"/>
                <a:gd name="T21" fmla="*/ 0 h 170"/>
                <a:gd name="T22" fmla="*/ 0 w 556"/>
                <a:gd name="T23" fmla="*/ 0 h 170"/>
                <a:gd name="T24" fmla="*/ 0 w 556"/>
                <a:gd name="T25" fmla="*/ 0 h 170"/>
                <a:gd name="T26" fmla="*/ 0 w 556"/>
                <a:gd name="T27" fmla="*/ 116 h 170"/>
                <a:gd name="T28" fmla="*/ 0 w 556"/>
                <a:gd name="T29" fmla="*/ 116 h 170"/>
                <a:gd name="T30" fmla="*/ 2 w 556"/>
                <a:gd name="T31" fmla="*/ 122 h 170"/>
                <a:gd name="T32" fmla="*/ 6 w 556"/>
                <a:gd name="T33" fmla="*/ 126 h 170"/>
                <a:gd name="T34" fmla="*/ 12 w 556"/>
                <a:gd name="T35" fmla="*/ 132 h 170"/>
                <a:gd name="T36" fmla="*/ 22 w 556"/>
                <a:gd name="T37" fmla="*/ 136 h 170"/>
                <a:gd name="T38" fmla="*/ 48 w 556"/>
                <a:gd name="T39" fmla="*/ 146 h 170"/>
                <a:gd name="T40" fmla="*/ 82 w 556"/>
                <a:gd name="T41" fmla="*/ 154 h 170"/>
                <a:gd name="T42" fmla="*/ 122 w 556"/>
                <a:gd name="T43" fmla="*/ 160 h 170"/>
                <a:gd name="T44" fmla="*/ 168 w 556"/>
                <a:gd name="T45" fmla="*/ 164 h 170"/>
                <a:gd name="T46" fmla="*/ 220 w 556"/>
                <a:gd name="T47" fmla="*/ 168 h 170"/>
                <a:gd name="T48" fmla="*/ 276 w 556"/>
                <a:gd name="T49" fmla="*/ 170 h 170"/>
                <a:gd name="T50" fmla="*/ 276 w 556"/>
                <a:gd name="T51" fmla="*/ 170 h 170"/>
                <a:gd name="T52" fmla="*/ 278 w 556"/>
                <a:gd name="T53" fmla="*/ 170 h 170"/>
                <a:gd name="T54" fmla="*/ 278 w 556"/>
                <a:gd name="T55" fmla="*/ 170 h 170"/>
                <a:gd name="T56" fmla="*/ 334 w 556"/>
                <a:gd name="T57" fmla="*/ 168 h 170"/>
                <a:gd name="T58" fmla="*/ 386 w 556"/>
                <a:gd name="T59" fmla="*/ 164 h 170"/>
                <a:gd name="T60" fmla="*/ 434 w 556"/>
                <a:gd name="T61" fmla="*/ 160 h 170"/>
                <a:gd name="T62" fmla="*/ 474 w 556"/>
                <a:gd name="T63" fmla="*/ 154 h 170"/>
                <a:gd name="T64" fmla="*/ 508 w 556"/>
                <a:gd name="T65" fmla="*/ 146 h 170"/>
                <a:gd name="T66" fmla="*/ 534 w 556"/>
                <a:gd name="T67" fmla="*/ 136 h 170"/>
                <a:gd name="T68" fmla="*/ 544 w 556"/>
                <a:gd name="T69" fmla="*/ 132 h 170"/>
                <a:gd name="T70" fmla="*/ 550 w 556"/>
                <a:gd name="T71" fmla="*/ 126 h 170"/>
                <a:gd name="T72" fmla="*/ 554 w 556"/>
                <a:gd name="T73" fmla="*/ 120 h 170"/>
                <a:gd name="T74" fmla="*/ 556 w 556"/>
                <a:gd name="T75" fmla="*/ 116 h 170"/>
                <a:gd name="T76" fmla="*/ 556 w 556"/>
                <a:gd name="T77" fmla="*/ 0 h 170"/>
                <a:gd name="T78" fmla="*/ 556 w 556"/>
                <a:gd name="T79" fmla="*/ 0 h 170"/>
                <a:gd name="T80" fmla="*/ 556 w 556"/>
                <a:gd name="T81" fmla="*/ 0 h 170"/>
                <a:gd name="T82" fmla="*/ 556 w 556"/>
                <a:gd name="T83" fmla="*/ 0 h 170"/>
                <a:gd name="T84" fmla="*/ 536 w 556"/>
                <a:gd name="T85" fmla="*/ 8 h 170"/>
                <a:gd name="T86" fmla="*/ 516 w 556"/>
                <a:gd name="T87" fmla="*/ 14 h 170"/>
                <a:gd name="T88" fmla="*/ 484 w 556"/>
                <a:gd name="T89" fmla="*/ 20 h 170"/>
                <a:gd name="T90" fmla="*/ 484 w 556"/>
                <a:gd name="T91" fmla="*/ 20 h 170"/>
                <a:gd name="T92" fmla="*/ 438 w 556"/>
                <a:gd name="T93" fmla="*/ 28 h 170"/>
                <a:gd name="T94" fmla="*/ 390 w 556"/>
                <a:gd name="T95" fmla="*/ 32 h 170"/>
                <a:gd name="T96" fmla="*/ 336 w 556"/>
                <a:gd name="T97" fmla="*/ 36 h 170"/>
                <a:gd name="T98" fmla="*/ 278 w 556"/>
                <a:gd name="T99" fmla="*/ 38 h 170"/>
                <a:gd name="T100" fmla="*/ 278 w 556"/>
                <a:gd name="T101" fmla="*/ 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170">
                  <a:moveTo>
                    <a:pt x="278" y="38"/>
                  </a:moveTo>
                  <a:lnTo>
                    <a:pt x="276" y="38"/>
                  </a:lnTo>
                  <a:lnTo>
                    <a:pt x="276" y="38"/>
                  </a:lnTo>
                  <a:lnTo>
                    <a:pt x="220" y="36"/>
                  </a:lnTo>
                  <a:lnTo>
                    <a:pt x="166" y="34"/>
                  </a:lnTo>
                  <a:lnTo>
                    <a:pt x="116" y="28"/>
                  </a:lnTo>
                  <a:lnTo>
                    <a:pt x="72" y="20"/>
                  </a:lnTo>
                  <a:lnTo>
                    <a:pt x="72" y="20"/>
                  </a:lnTo>
                  <a:lnTo>
                    <a:pt x="38" y="14"/>
                  </a:lnTo>
                  <a:lnTo>
                    <a:pt x="20" y="8"/>
                  </a:lnTo>
                  <a:lnTo>
                    <a:pt x="0" y="0"/>
                  </a:lnTo>
                  <a:lnTo>
                    <a:pt x="0" y="0"/>
                  </a:lnTo>
                  <a:lnTo>
                    <a:pt x="0" y="0"/>
                  </a:lnTo>
                  <a:lnTo>
                    <a:pt x="0" y="116"/>
                  </a:lnTo>
                  <a:lnTo>
                    <a:pt x="0" y="116"/>
                  </a:lnTo>
                  <a:lnTo>
                    <a:pt x="2" y="122"/>
                  </a:lnTo>
                  <a:lnTo>
                    <a:pt x="6" y="126"/>
                  </a:lnTo>
                  <a:lnTo>
                    <a:pt x="12" y="132"/>
                  </a:lnTo>
                  <a:lnTo>
                    <a:pt x="22" y="136"/>
                  </a:lnTo>
                  <a:lnTo>
                    <a:pt x="48" y="146"/>
                  </a:lnTo>
                  <a:lnTo>
                    <a:pt x="82" y="154"/>
                  </a:lnTo>
                  <a:lnTo>
                    <a:pt x="122" y="160"/>
                  </a:lnTo>
                  <a:lnTo>
                    <a:pt x="168" y="164"/>
                  </a:lnTo>
                  <a:lnTo>
                    <a:pt x="220" y="168"/>
                  </a:lnTo>
                  <a:lnTo>
                    <a:pt x="276" y="170"/>
                  </a:lnTo>
                  <a:lnTo>
                    <a:pt x="276" y="170"/>
                  </a:lnTo>
                  <a:lnTo>
                    <a:pt x="278" y="170"/>
                  </a:lnTo>
                  <a:lnTo>
                    <a:pt x="278" y="170"/>
                  </a:lnTo>
                  <a:lnTo>
                    <a:pt x="334" y="168"/>
                  </a:lnTo>
                  <a:lnTo>
                    <a:pt x="386" y="164"/>
                  </a:lnTo>
                  <a:lnTo>
                    <a:pt x="434" y="160"/>
                  </a:lnTo>
                  <a:lnTo>
                    <a:pt x="474" y="154"/>
                  </a:lnTo>
                  <a:lnTo>
                    <a:pt x="508" y="146"/>
                  </a:lnTo>
                  <a:lnTo>
                    <a:pt x="534" y="136"/>
                  </a:lnTo>
                  <a:lnTo>
                    <a:pt x="544" y="132"/>
                  </a:lnTo>
                  <a:lnTo>
                    <a:pt x="550" y="126"/>
                  </a:lnTo>
                  <a:lnTo>
                    <a:pt x="554" y="120"/>
                  </a:lnTo>
                  <a:lnTo>
                    <a:pt x="556" y="116"/>
                  </a:lnTo>
                  <a:lnTo>
                    <a:pt x="556" y="0"/>
                  </a:lnTo>
                  <a:lnTo>
                    <a:pt x="556" y="0"/>
                  </a:lnTo>
                  <a:lnTo>
                    <a:pt x="556" y="0"/>
                  </a:lnTo>
                  <a:lnTo>
                    <a:pt x="556" y="0"/>
                  </a:lnTo>
                  <a:lnTo>
                    <a:pt x="536" y="8"/>
                  </a:lnTo>
                  <a:lnTo>
                    <a:pt x="516" y="14"/>
                  </a:lnTo>
                  <a:lnTo>
                    <a:pt x="484" y="20"/>
                  </a:lnTo>
                  <a:lnTo>
                    <a:pt x="484" y="20"/>
                  </a:lnTo>
                  <a:lnTo>
                    <a:pt x="438" y="28"/>
                  </a:lnTo>
                  <a:lnTo>
                    <a:pt x="390" y="32"/>
                  </a:lnTo>
                  <a:lnTo>
                    <a:pt x="336" y="36"/>
                  </a:lnTo>
                  <a:lnTo>
                    <a:pt x="278" y="38"/>
                  </a:lnTo>
                  <a:lnTo>
                    <a:pt x="27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Freeform 159"/>
            <p:cNvSpPr/>
            <p:nvPr/>
          </p:nvSpPr>
          <p:spPr bwMode="auto">
            <a:xfrm>
              <a:off x="2927350" y="3395663"/>
              <a:ext cx="882650" cy="355600"/>
            </a:xfrm>
            <a:custGeom>
              <a:avLst/>
              <a:gdLst>
                <a:gd name="T0" fmla="*/ 276 w 556"/>
                <a:gd name="T1" fmla="*/ 224 h 224"/>
                <a:gd name="T2" fmla="*/ 276 w 556"/>
                <a:gd name="T3" fmla="*/ 224 h 224"/>
                <a:gd name="T4" fmla="*/ 278 w 556"/>
                <a:gd name="T5" fmla="*/ 224 h 224"/>
                <a:gd name="T6" fmla="*/ 278 w 556"/>
                <a:gd name="T7" fmla="*/ 224 h 224"/>
                <a:gd name="T8" fmla="*/ 334 w 556"/>
                <a:gd name="T9" fmla="*/ 222 h 224"/>
                <a:gd name="T10" fmla="*/ 386 w 556"/>
                <a:gd name="T11" fmla="*/ 218 h 224"/>
                <a:gd name="T12" fmla="*/ 434 w 556"/>
                <a:gd name="T13" fmla="*/ 214 h 224"/>
                <a:gd name="T14" fmla="*/ 474 w 556"/>
                <a:gd name="T15" fmla="*/ 208 h 224"/>
                <a:gd name="T16" fmla="*/ 508 w 556"/>
                <a:gd name="T17" fmla="*/ 200 h 224"/>
                <a:gd name="T18" fmla="*/ 534 w 556"/>
                <a:gd name="T19" fmla="*/ 190 h 224"/>
                <a:gd name="T20" fmla="*/ 544 w 556"/>
                <a:gd name="T21" fmla="*/ 186 h 224"/>
                <a:gd name="T22" fmla="*/ 550 w 556"/>
                <a:gd name="T23" fmla="*/ 180 h 224"/>
                <a:gd name="T24" fmla="*/ 554 w 556"/>
                <a:gd name="T25" fmla="*/ 174 h 224"/>
                <a:gd name="T26" fmla="*/ 556 w 556"/>
                <a:gd name="T27" fmla="*/ 170 h 224"/>
                <a:gd name="T28" fmla="*/ 556 w 556"/>
                <a:gd name="T29" fmla="*/ 54 h 224"/>
                <a:gd name="T30" fmla="*/ 556 w 556"/>
                <a:gd name="T31" fmla="*/ 54 h 224"/>
                <a:gd name="T32" fmla="*/ 554 w 556"/>
                <a:gd name="T33" fmla="*/ 48 h 224"/>
                <a:gd name="T34" fmla="*/ 550 w 556"/>
                <a:gd name="T35" fmla="*/ 42 h 224"/>
                <a:gd name="T36" fmla="*/ 544 w 556"/>
                <a:gd name="T37" fmla="*/ 38 h 224"/>
                <a:gd name="T38" fmla="*/ 534 w 556"/>
                <a:gd name="T39" fmla="*/ 32 h 224"/>
                <a:gd name="T40" fmla="*/ 508 w 556"/>
                <a:gd name="T41" fmla="*/ 24 h 224"/>
                <a:gd name="T42" fmla="*/ 474 w 556"/>
                <a:gd name="T43" fmla="*/ 16 h 224"/>
                <a:gd name="T44" fmla="*/ 434 w 556"/>
                <a:gd name="T45" fmla="*/ 10 h 224"/>
                <a:gd name="T46" fmla="*/ 388 w 556"/>
                <a:gd name="T47" fmla="*/ 4 h 224"/>
                <a:gd name="T48" fmla="*/ 336 w 556"/>
                <a:gd name="T49" fmla="*/ 2 h 224"/>
                <a:gd name="T50" fmla="*/ 280 w 556"/>
                <a:gd name="T51" fmla="*/ 0 h 224"/>
                <a:gd name="T52" fmla="*/ 280 w 556"/>
                <a:gd name="T53" fmla="*/ 0 h 224"/>
                <a:gd name="T54" fmla="*/ 278 w 556"/>
                <a:gd name="T55" fmla="*/ 0 h 224"/>
                <a:gd name="T56" fmla="*/ 278 w 556"/>
                <a:gd name="T57" fmla="*/ 0 h 224"/>
                <a:gd name="T58" fmla="*/ 222 w 556"/>
                <a:gd name="T59" fmla="*/ 2 h 224"/>
                <a:gd name="T60" fmla="*/ 170 w 556"/>
                <a:gd name="T61" fmla="*/ 4 h 224"/>
                <a:gd name="T62" fmla="*/ 122 w 556"/>
                <a:gd name="T63" fmla="*/ 10 h 224"/>
                <a:gd name="T64" fmla="*/ 82 w 556"/>
                <a:gd name="T65" fmla="*/ 16 h 224"/>
                <a:gd name="T66" fmla="*/ 48 w 556"/>
                <a:gd name="T67" fmla="*/ 24 h 224"/>
                <a:gd name="T68" fmla="*/ 22 w 556"/>
                <a:gd name="T69" fmla="*/ 34 h 224"/>
                <a:gd name="T70" fmla="*/ 12 w 556"/>
                <a:gd name="T71" fmla="*/ 38 h 224"/>
                <a:gd name="T72" fmla="*/ 6 w 556"/>
                <a:gd name="T73" fmla="*/ 44 h 224"/>
                <a:gd name="T74" fmla="*/ 2 w 556"/>
                <a:gd name="T75" fmla="*/ 48 h 224"/>
                <a:gd name="T76" fmla="*/ 0 w 556"/>
                <a:gd name="T77" fmla="*/ 54 h 224"/>
                <a:gd name="T78" fmla="*/ 0 w 556"/>
                <a:gd name="T79" fmla="*/ 170 h 224"/>
                <a:gd name="T80" fmla="*/ 0 w 556"/>
                <a:gd name="T81" fmla="*/ 170 h 224"/>
                <a:gd name="T82" fmla="*/ 2 w 556"/>
                <a:gd name="T83" fmla="*/ 176 h 224"/>
                <a:gd name="T84" fmla="*/ 6 w 556"/>
                <a:gd name="T85" fmla="*/ 180 h 224"/>
                <a:gd name="T86" fmla="*/ 12 w 556"/>
                <a:gd name="T87" fmla="*/ 186 h 224"/>
                <a:gd name="T88" fmla="*/ 22 w 556"/>
                <a:gd name="T89" fmla="*/ 190 h 224"/>
                <a:gd name="T90" fmla="*/ 48 w 556"/>
                <a:gd name="T91" fmla="*/ 200 h 224"/>
                <a:gd name="T92" fmla="*/ 82 w 556"/>
                <a:gd name="T93" fmla="*/ 208 h 224"/>
                <a:gd name="T94" fmla="*/ 122 w 556"/>
                <a:gd name="T95" fmla="*/ 214 h 224"/>
                <a:gd name="T96" fmla="*/ 168 w 556"/>
                <a:gd name="T97" fmla="*/ 220 h 224"/>
                <a:gd name="T98" fmla="*/ 220 w 556"/>
                <a:gd name="T99" fmla="*/ 222 h 224"/>
                <a:gd name="T100" fmla="*/ 276 w 556"/>
                <a:gd name="T101" fmla="*/ 224 h 224"/>
                <a:gd name="T102" fmla="*/ 276 w 556"/>
                <a:gd name="T10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224">
                  <a:moveTo>
                    <a:pt x="276" y="224"/>
                  </a:moveTo>
                  <a:lnTo>
                    <a:pt x="276" y="224"/>
                  </a:lnTo>
                  <a:lnTo>
                    <a:pt x="278" y="224"/>
                  </a:lnTo>
                  <a:lnTo>
                    <a:pt x="278" y="224"/>
                  </a:lnTo>
                  <a:lnTo>
                    <a:pt x="334" y="222"/>
                  </a:lnTo>
                  <a:lnTo>
                    <a:pt x="386" y="218"/>
                  </a:lnTo>
                  <a:lnTo>
                    <a:pt x="434" y="214"/>
                  </a:lnTo>
                  <a:lnTo>
                    <a:pt x="474" y="208"/>
                  </a:lnTo>
                  <a:lnTo>
                    <a:pt x="508" y="200"/>
                  </a:lnTo>
                  <a:lnTo>
                    <a:pt x="534" y="190"/>
                  </a:lnTo>
                  <a:lnTo>
                    <a:pt x="544" y="186"/>
                  </a:lnTo>
                  <a:lnTo>
                    <a:pt x="550" y="180"/>
                  </a:lnTo>
                  <a:lnTo>
                    <a:pt x="554" y="174"/>
                  </a:lnTo>
                  <a:lnTo>
                    <a:pt x="556" y="170"/>
                  </a:lnTo>
                  <a:lnTo>
                    <a:pt x="556" y="54"/>
                  </a:lnTo>
                  <a:lnTo>
                    <a:pt x="556" y="54"/>
                  </a:lnTo>
                  <a:lnTo>
                    <a:pt x="554" y="48"/>
                  </a:lnTo>
                  <a:lnTo>
                    <a:pt x="550" y="42"/>
                  </a:lnTo>
                  <a:lnTo>
                    <a:pt x="544" y="38"/>
                  </a:lnTo>
                  <a:lnTo>
                    <a:pt x="534" y="32"/>
                  </a:lnTo>
                  <a:lnTo>
                    <a:pt x="508" y="24"/>
                  </a:lnTo>
                  <a:lnTo>
                    <a:pt x="474" y="16"/>
                  </a:lnTo>
                  <a:lnTo>
                    <a:pt x="434" y="10"/>
                  </a:lnTo>
                  <a:lnTo>
                    <a:pt x="388" y="4"/>
                  </a:lnTo>
                  <a:lnTo>
                    <a:pt x="336" y="2"/>
                  </a:lnTo>
                  <a:lnTo>
                    <a:pt x="280" y="0"/>
                  </a:lnTo>
                  <a:lnTo>
                    <a:pt x="280" y="0"/>
                  </a:lnTo>
                  <a:lnTo>
                    <a:pt x="278" y="0"/>
                  </a:lnTo>
                  <a:lnTo>
                    <a:pt x="278" y="0"/>
                  </a:lnTo>
                  <a:lnTo>
                    <a:pt x="222" y="2"/>
                  </a:lnTo>
                  <a:lnTo>
                    <a:pt x="170" y="4"/>
                  </a:lnTo>
                  <a:lnTo>
                    <a:pt x="122" y="10"/>
                  </a:lnTo>
                  <a:lnTo>
                    <a:pt x="82" y="16"/>
                  </a:lnTo>
                  <a:lnTo>
                    <a:pt x="48" y="24"/>
                  </a:lnTo>
                  <a:lnTo>
                    <a:pt x="22" y="34"/>
                  </a:lnTo>
                  <a:lnTo>
                    <a:pt x="12" y="38"/>
                  </a:lnTo>
                  <a:lnTo>
                    <a:pt x="6" y="44"/>
                  </a:lnTo>
                  <a:lnTo>
                    <a:pt x="2" y="48"/>
                  </a:lnTo>
                  <a:lnTo>
                    <a:pt x="0" y="54"/>
                  </a:lnTo>
                  <a:lnTo>
                    <a:pt x="0" y="170"/>
                  </a:lnTo>
                  <a:lnTo>
                    <a:pt x="0" y="170"/>
                  </a:lnTo>
                  <a:lnTo>
                    <a:pt x="2" y="176"/>
                  </a:lnTo>
                  <a:lnTo>
                    <a:pt x="6" y="180"/>
                  </a:lnTo>
                  <a:lnTo>
                    <a:pt x="12" y="186"/>
                  </a:lnTo>
                  <a:lnTo>
                    <a:pt x="22" y="190"/>
                  </a:lnTo>
                  <a:lnTo>
                    <a:pt x="48" y="200"/>
                  </a:lnTo>
                  <a:lnTo>
                    <a:pt x="82" y="208"/>
                  </a:lnTo>
                  <a:lnTo>
                    <a:pt x="122" y="214"/>
                  </a:lnTo>
                  <a:lnTo>
                    <a:pt x="168" y="220"/>
                  </a:lnTo>
                  <a:lnTo>
                    <a:pt x="220" y="222"/>
                  </a:lnTo>
                  <a:lnTo>
                    <a:pt x="276" y="224"/>
                  </a:lnTo>
                  <a:lnTo>
                    <a:pt x="276"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22" grpId="0"/>
      <p:bldP spid="23" grpId="0" animBg="1"/>
      <p:bldP spid="24" grpId="0"/>
      <p:bldP spid="25" grpId="0"/>
      <p:bldP spid="26"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5" name="图表 4"/>
          <p:cNvGraphicFramePr/>
          <p:nvPr/>
        </p:nvGraphicFramePr>
        <p:xfrm>
          <a:off x="2117236" y="2618883"/>
          <a:ext cx="2369423" cy="2115992"/>
        </p:xfrm>
        <a:graphic>
          <a:graphicData uri="http://schemas.openxmlformats.org/drawingml/2006/chart">
            <c:chart xmlns:c="http://schemas.openxmlformats.org/drawingml/2006/chart" xmlns:r="http://schemas.openxmlformats.org/officeDocument/2006/relationships" r:id="rId1"/>
          </a:graphicData>
        </a:graphic>
      </p:graphicFrame>
      <p:sp>
        <p:nvSpPr>
          <p:cNvPr id="6" name="椭圆 5"/>
          <p:cNvSpPr/>
          <p:nvPr/>
        </p:nvSpPr>
        <p:spPr>
          <a:xfrm>
            <a:off x="2598869"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67</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7" name="图表 6"/>
          <p:cNvGraphicFramePr/>
          <p:nvPr/>
        </p:nvGraphicFramePr>
        <p:xfrm>
          <a:off x="4910495" y="2618883"/>
          <a:ext cx="2369423" cy="2115992"/>
        </p:xfrm>
        <a:graphic>
          <a:graphicData uri="http://schemas.openxmlformats.org/drawingml/2006/chart">
            <c:chart xmlns:c="http://schemas.openxmlformats.org/drawingml/2006/chart" xmlns:r="http://schemas.openxmlformats.org/officeDocument/2006/relationships" r:id="rId2"/>
          </a:graphicData>
        </a:graphic>
      </p:graphicFrame>
      <p:sp>
        <p:nvSpPr>
          <p:cNvPr id="8" name="椭圆 7"/>
          <p:cNvSpPr/>
          <p:nvPr/>
        </p:nvSpPr>
        <p:spPr>
          <a:xfrm>
            <a:off x="5392128"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81</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7703753" y="2618883"/>
          <a:ext cx="2369423" cy="2115992"/>
        </p:xfrm>
        <a:graphic>
          <a:graphicData uri="http://schemas.openxmlformats.org/drawingml/2006/chart">
            <c:chart xmlns:c="http://schemas.openxmlformats.org/drawingml/2006/chart" xmlns:r="http://schemas.openxmlformats.org/officeDocument/2006/relationships" r:id="rId3"/>
          </a:graphicData>
        </a:graphic>
      </p:graphicFrame>
      <p:sp>
        <p:nvSpPr>
          <p:cNvPr id="10" name="椭圆 9"/>
          <p:cNvSpPr/>
          <p:nvPr/>
        </p:nvSpPr>
        <p:spPr>
          <a:xfrm>
            <a:off x="8185386"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smtClean="0">
                <a:solidFill>
                  <a:schemeClr val="bg1">
                    <a:lumMod val="50000"/>
                  </a:schemeClr>
                </a:solidFill>
                <a:latin typeface="微软雅黑" panose="020B0503020204020204" pitchFamily="34" charset="-122"/>
                <a:ea typeface="微软雅黑" panose="020B0503020204020204" pitchFamily="34" charset="-122"/>
              </a:rPr>
              <a:t>53</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598868" y="2169872"/>
            <a:ext cx="1406160" cy="325858"/>
          </a:xfrm>
          <a:prstGeom prst="rect">
            <a:avLst/>
          </a:prstGeom>
          <a:noFill/>
        </p:spPr>
        <p:txBody>
          <a:bodyPr wrap="square" tIns="0" bIns="0" rtlCol="0" anchor="t">
            <a:spAutoFit/>
          </a:bodyPr>
          <a:lstStyle/>
          <a:p>
            <a:pPr algn="ctr">
              <a:lnSpc>
                <a:spcPct val="150000"/>
              </a:lnSpc>
            </a:pP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 name="TextBox 11"/>
          <p:cNvSpPr txBox="1"/>
          <p:nvPr/>
        </p:nvSpPr>
        <p:spPr>
          <a:xfrm>
            <a:off x="2124898"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92128" y="2169872"/>
            <a:ext cx="1406160" cy="325858"/>
          </a:xfrm>
          <a:prstGeom prst="rect">
            <a:avLst/>
          </a:prstGeom>
          <a:noFill/>
        </p:spPr>
        <p:txBody>
          <a:bodyPr wrap="square" tIns="0" bIns="0" rtlCol="0" anchor="t">
            <a:spAutoFit/>
          </a:bodyPr>
          <a:lstStyle/>
          <a:p>
            <a:pPr algn="ctr">
              <a:lnSpc>
                <a:spcPct val="150000"/>
              </a:lnSpc>
            </a:pP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4" name="TextBox 13"/>
          <p:cNvSpPr txBox="1"/>
          <p:nvPr/>
        </p:nvSpPr>
        <p:spPr>
          <a:xfrm>
            <a:off x="4918158"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185386" y="2169872"/>
            <a:ext cx="1406160" cy="325858"/>
          </a:xfrm>
          <a:prstGeom prst="rect">
            <a:avLst/>
          </a:prstGeom>
          <a:noFill/>
        </p:spPr>
        <p:txBody>
          <a:bodyPr wrap="square" tIns="0" bIns="0" rtlCol="0" anchor="t">
            <a:spAutoFit/>
          </a:bodyPr>
          <a:lstStyle/>
          <a:p>
            <a:pPr algn="ctr">
              <a:lnSpc>
                <a:spcPct val="150000"/>
              </a:lnSpc>
            </a:pP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TextBox 15"/>
          <p:cNvSpPr txBox="1"/>
          <p:nvPr/>
        </p:nvSpPr>
        <p:spPr>
          <a:xfrm>
            <a:off x="7711416"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3*#ppt_w"/>
                                          </p:val>
                                        </p:tav>
                                        <p:tav tm="100000">
                                          <p:val>
                                            <p:strVal val="#ppt_w"/>
                                          </p:val>
                                        </p:tav>
                                      </p:tavLst>
                                    </p:anim>
                                    <p:anim calcmode="lin" valueType="num">
                                      <p:cBhvr>
                                        <p:cTn id="12" dur="500" fill="hold"/>
                                        <p:tgtEl>
                                          <p:spTgt spid="6"/>
                                        </p:tgtEl>
                                        <p:attrNameLst>
                                          <p:attrName>ppt_h</p:attrName>
                                        </p:attrNameLst>
                                      </p:cBhvr>
                                      <p:tavLst>
                                        <p:tav tm="0">
                                          <p:val>
                                            <p:strVal val="4/3*#ppt_h"/>
                                          </p:val>
                                        </p:tav>
                                        <p:tav tm="100000">
                                          <p:val>
                                            <p:strVal val="#ppt_h"/>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par>
                          <p:cTn id="20" fill="hold">
                            <p:stCondLst>
                              <p:cond delay="1500"/>
                            </p:stCondLst>
                            <p:childTnLst>
                              <p:par>
                                <p:cTn id="21" presetID="1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down)">
                                      <p:cBhvr>
                                        <p:cTn id="24" dur="500"/>
                                        <p:tgtEl>
                                          <p:spTgt spid="12"/>
                                        </p:tgtEl>
                                      </p:cBhvr>
                                    </p:animEffect>
                                  </p:childTnLst>
                                </p:cTn>
                              </p:par>
                            </p:childTnLst>
                          </p:cTn>
                        </p:par>
                        <p:par>
                          <p:cTn id="25" fill="hold">
                            <p:stCondLst>
                              <p:cond delay="2000"/>
                            </p:stCondLst>
                            <p:childTnLst>
                              <p:par>
                                <p:cTn id="26" presetID="23" presetClass="entr" presetSubtype="28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4/3*#ppt_w"/>
                                          </p:val>
                                        </p:tav>
                                        <p:tav tm="100000">
                                          <p:val>
                                            <p:strVal val="#ppt_w"/>
                                          </p:val>
                                        </p:tav>
                                      </p:tavLst>
                                    </p:anim>
                                    <p:anim calcmode="lin" valueType="num">
                                      <p:cBhvr>
                                        <p:cTn id="29" dur="500" fill="hold"/>
                                        <p:tgtEl>
                                          <p:spTgt spid="8"/>
                                        </p:tgtEl>
                                        <p:attrNameLst>
                                          <p:attrName>ppt_h</p:attrName>
                                        </p:attrNameLst>
                                      </p:cBhvr>
                                      <p:tavLst>
                                        <p:tav tm="0">
                                          <p:val>
                                            <p:strVal val="4/3*#ppt_h"/>
                                          </p:val>
                                        </p:tav>
                                        <p:tav tm="100000">
                                          <p:val>
                                            <p:strVal val="#ppt_h"/>
                                          </p:val>
                                        </p:tav>
                                      </p:tavLst>
                                    </p:anim>
                                  </p:childTnLst>
                                </p:cTn>
                              </p:par>
                              <p:par>
                                <p:cTn id="30" presetID="21"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Vertical)">
                                      <p:cBhvr>
                                        <p:cTn id="36" dur="500"/>
                                        <p:tgtEl>
                                          <p:spTgt spid="13"/>
                                        </p:tgtEl>
                                      </p:cBhvr>
                                    </p:animEffect>
                                  </p:childTnLst>
                                </p:cTn>
                              </p:par>
                            </p:childTnLst>
                          </p:cTn>
                        </p:par>
                        <p:par>
                          <p:cTn id="37" fill="hold">
                            <p:stCondLst>
                              <p:cond delay="3000"/>
                            </p:stCondLst>
                            <p:childTnLst>
                              <p:par>
                                <p:cTn id="38" presetID="1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down)">
                                      <p:cBhvr>
                                        <p:cTn id="41" dur="500"/>
                                        <p:tgtEl>
                                          <p:spTgt spid="14"/>
                                        </p:tgtEl>
                                      </p:cBhvr>
                                    </p:animEffect>
                                  </p:childTnLst>
                                </p:cTn>
                              </p:par>
                            </p:childTnLst>
                          </p:cTn>
                        </p:par>
                        <p:par>
                          <p:cTn id="42" fill="hold">
                            <p:stCondLst>
                              <p:cond delay="3500"/>
                            </p:stCondLst>
                            <p:childTnLst>
                              <p:par>
                                <p:cTn id="43" presetID="23" presetClass="entr" presetSubtype="28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strVal val="4/3*#ppt_w"/>
                                          </p:val>
                                        </p:tav>
                                        <p:tav tm="100000">
                                          <p:val>
                                            <p:strVal val="#ppt_w"/>
                                          </p:val>
                                        </p:tav>
                                      </p:tavLst>
                                    </p:anim>
                                    <p:anim calcmode="lin" valueType="num">
                                      <p:cBhvr>
                                        <p:cTn id="46" dur="500" fill="hold"/>
                                        <p:tgtEl>
                                          <p:spTgt spid="10"/>
                                        </p:tgtEl>
                                        <p:attrNameLst>
                                          <p:attrName>ppt_h</p:attrName>
                                        </p:attrNameLst>
                                      </p:cBhvr>
                                      <p:tavLst>
                                        <p:tav tm="0">
                                          <p:val>
                                            <p:strVal val="4/3*#ppt_h"/>
                                          </p:val>
                                        </p:tav>
                                        <p:tav tm="100000">
                                          <p:val>
                                            <p:strVal val="#ppt_h"/>
                                          </p:val>
                                        </p:tav>
                                      </p:tavLst>
                                    </p:anim>
                                  </p:childTnLst>
                                </p:cTn>
                              </p:par>
                              <p:par>
                                <p:cTn id="47" presetID="21" presetClass="entr" presetSubtype="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2000"/>
                                        <p:tgtEl>
                                          <p:spTgt spid="9"/>
                                        </p:tgtEl>
                                      </p:cBhvr>
                                    </p:animEffect>
                                  </p:childTnLst>
                                </p:cTn>
                              </p:par>
                            </p:childTnLst>
                          </p:cTn>
                        </p:par>
                        <p:par>
                          <p:cTn id="50" fill="hold">
                            <p:stCondLst>
                              <p:cond delay="4000"/>
                            </p:stCondLst>
                            <p:childTnLst>
                              <p:par>
                                <p:cTn id="51" presetID="16" presetClass="entr" presetSubtype="37"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outVertical)">
                                      <p:cBhvr>
                                        <p:cTn id="53" dur="500"/>
                                        <p:tgtEl>
                                          <p:spTgt spid="15"/>
                                        </p:tgtEl>
                                      </p:cBhvr>
                                    </p:animEffect>
                                  </p:childTnLst>
                                </p:cTn>
                              </p:par>
                            </p:childTnLst>
                          </p:cTn>
                        </p:par>
                        <p:par>
                          <p:cTn id="54" fill="hold">
                            <p:stCondLst>
                              <p:cond delay="4500"/>
                            </p:stCondLst>
                            <p:childTnLst>
                              <p:par>
                                <p:cTn id="55" presetID="12"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ppt_y</p:attrName>
                                        </p:attrNameLst>
                                      </p:cBhvr>
                                      <p:tavLst>
                                        <p:tav tm="0">
                                          <p:val>
                                            <p:strVal val="#ppt_y-#ppt_h*1.125000"/>
                                          </p:val>
                                        </p:tav>
                                        <p:tav tm="100000">
                                          <p:val>
                                            <p:strVal val="#ppt_y"/>
                                          </p:val>
                                        </p:tav>
                                      </p:tavLst>
                                    </p:anim>
                                    <p:animEffect transition="in" filter="wipe(down)">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Graphic spid="7" grpId="0">
        <p:bldAsOne/>
      </p:bldGraphic>
      <p:bldP spid="8" grpId="0" animBg="1"/>
      <p:bldGraphic spid="9" grpId="0">
        <p:bldAsOne/>
      </p:bldGraphic>
      <p:bldP spid="10" grpId="0" animBg="1"/>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7032523" y="1692377"/>
            <a:ext cx="6859588" cy="3474834"/>
            <a:chOff x="-3081" y="5139528"/>
            <a:chExt cx="12195585" cy="1720060"/>
          </a:xfrm>
          <a:solidFill>
            <a:srgbClr val="3B68A1"/>
          </a:solidFill>
        </p:grpSpPr>
        <p:sp>
          <p:nvSpPr>
            <p:cNvPr id="153" name="矩形 152"/>
            <p:cNvSpPr/>
            <p:nvPr/>
          </p:nvSpPr>
          <p:spPr>
            <a:xfrm>
              <a:off x="0" y="5181600"/>
              <a:ext cx="12190413" cy="16779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2091" y="5698328"/>
              <a:ext cx="12190413"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p:cNvSpPr/>
            <p:nvPr/>
          </p:nvSpPr>
          <p:spPr>
            <a:xfrm>
              <a:off x="-3081" y="5139528"/>
              <a:ext cx="12190413"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7425419" y="2256039"/>
            <a:ext cx="2611851" cy="2350417"/>
            <a:chOff x="1705546" y="1620954"/>
            <a:chExt cx="1539044" cy="1384993"/>
          </a:xfrm>
        </p:grpSpPr>
        <p:sp>
          <p:nvSpPr>
            <p:cNvPr id="150"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76200">
              <a:solidFill>
                <a:schemeClr val="bg1"/>
              </a:solidFill>
            </a:ln>
            <a:effectLst/>
          </p:spPr>
          <p:txBody>
            <a:bodyPr vert="horz" wrap="square" lIns="68580" tIns="34290" rIns="68580" bIns="34290" numCol="1" anchor="t" anchorCtr="0" compatLnSpc="1"/>
            <a:lstStyle/>
            <a:p>
              <a:endParaRPr lang="zh-CN" altLang="en-US"/>
            </a:p>
          </p:txBody>
        </p:sp>
        <p:sp>
          <p:nvSpPr>
            <p:cNvPr id="151" name="文本框 94"/>
            <p:cNvSpPr txBox="1"/>
            <p:nvPr/>
          </p:nvSpPr>
          <p:spPr>
            <a:xfrm>
              <a:off x="1705546" y="2007617"/>
              <a:ext cx="1539044" cy="584881"/>
            </a:xfrm>
            <a:prstGeom prst="rect">
              <a:avLst/>
            </a:prstGeom>
            <a:noFill/>
          </p:spPr>
          <p:txBody>
            <a:bodyPr wrap="square" lIns="68580" tIns="34290" rIns="68580" bIns="34290" rtlCol="0">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前言</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
        <p:nvSpPr>
          <p:cNvPr id="152" name="TextBox 504"/>
          <p:cNvSpPr txBox="1"/>
          <p:nvPr/>
        </p:nvSpPr>
        <p:spPr>
          <a:xfrm>
            <a:off x="984862" y="1540690"/>
            <a:ext cx="5784238" cy="415498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3600" b="1" dirty="0" smtClean="0">
                <a:solidFill>
                  <a:schemeClr val="bg1">
                    <a:lumMod val="50000"/>
                  </a:schemeClr>
                </a:solidFill>
                <a:sym typeface="微软雅黑" panose="020B0503020204020204" pitchFamily="34" charset="-122"/>
              </a:rPr>
              <a:t>     首先 </a:t>
            </a:r>
            <a:r>
              <a:rPr lang="zh-CN" altLang="en-US" sz="2000" dirty="0" smtClean="0">
                <a:solidFill>
                  <a:schemeClr val="bg1">
                    <a:lumMod val="50000"/>
                  </a:schemeClr>
                </a:solidFill>
                <a:sym typeface="微软雅黑" panose="020B0503020204020204" pitchFamily="34" charset="-122"/>
              </a:rPr>
              <a:t>感谢</a:t>
            </a:r>
            <a:r>
              <a:rPr lang="zh-CN" altLang="en-US" sz="2000" dirty="0">
                <a:solidFill>
                  <a:schemeClr val="bg1">
                    <a:lumMod val="50000"/>
                  </a:schemeClr>
                </a:solidFill>
                <a:sym typeface="微软雅黑" panose="020B0503020204020204" pitchFamily="34" charset="-122"/>
              </a:rPr>
              <a:t>您在百忙之中审阅我，当您打开这个文件时，您将开始对我的能力进行评估，对我的经历进行阅读；</a:t>
            </a:r>
            <a:r>
              <a:rPr lang="zh-CN" altLang="en-US" sz="2000" dirty="0" smtClean="0">
                <a:solidFill>
                  <a:schemeClr val="bg1">
                    <a:lumMod val="50000"/>
                  </a:schemeClr>
                </a:solidFill>
                <a:sym typeface="微软雅黑" panose="020B0503020204020204" pitchFamily="34" charset="-122"/>
              </a:rPr>
              <a:t>希望您</a:t>
            </a:r>
            <a:r>
              <a:rPr lang="zh-CN" altLang="en-US" sz="2000" dirty="0">
                <a:solidFill>
                  <a:schemeClr val="bg1">
                    <a:lumMod val="50000"/>
                  </a:schemeClr>
                </a:solidFill>
                <a:sym typeface="微软雅黑" panose="020B0503020204020204" pitchFamily="34" charset="-122"/>
              </a:rPr>
              <a:t>关闭这个胶片时，我能够契合您的要求，加入一个新的家庭，共同奋斗</a:t>
            </a:r>
            <a:r>
              <a:rPr lang="zh-CN" altLang="en-US" sz="2000" dirty="0" smtClean="0">
                <a:solidFill>
                  <a:schemeClr val="bg1">
                    <a:lumMod val="50000"/>
                  </a:schemeClr>
                </a:solidFill>
                <a:sym typeface="微软雅黑" panose="020B0503020204020204" pitchFamily="34" charset="-122"/>
              </a:rPr>
              <a:t>！在此</a:t>
            </a:r>
            <a:r>
              <a:rPr lang="zh-CN" altLang="en-US" sz="2000" dirty="0">
                <a:solidFill>
                  <a:schemeClr val="bg1">
                    <a:lumMod val="50000"/>
                  </a:schemeClr>
                </a:solidFill>
                <a:sym typeface="微软雅黑" panose="020B0503020204020204" pitchFamily="34" charset="-122"/>
              </a:rPr>
              <a:t>录入上述图表的综合描述说明。在此录入上述图表的综合描述说明，在此录入上述图表的综合描述说明，在此录入上述图表的综合描述说明，在此录入上述图表的综合描述说明</a:t>
            </a:r>
            <a:r>
              <a:rPr lang="zh-CN" altLang="en-US" sz="2000" dirty="0" smtClean="0">
                <a:solidFill>
                  <a:schemeClr val="bg1">
                    <a:lumMod val="50000"/>
                  </a:schemeClr>
                </a:solidFill>
                <a:sym typeface="微软雅黑" panose="020B0503020204020204" pitchFamily="34" charset="-122"/>
              </a:rPr>
              <a:t>。</a:t>
            </a:r>
            <a:endParaRPr lang="en-US" altLang="zh-CN" sz="2000" dirty="0">
              <a:solidFill>
                <a:schemeClr val="bg1">
                  <a:lumMod val="50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10" presetClass="entr" presetSubtype="0" fill="hold" grpId="0" nodeType="withEffect">
                                  <p:stCondLst>
                                    <p:cond delay="0"/>
                                  </p:stCondLst>
                                  <p:iterate type="lt">
                                    <p:tmPct val="10000"/>
                                  </p:iterate>
                                  <p:childTnLst>
                                    <p:set>
                                      <p:cBhvr>
                                        <p:cTn id="15" dur="1" fill="hold">
                                          <p:stCondLst>
                                            <p:cond delay="0"/>
                                          </p:stCondLst>
                                        </p:cTn>
                                        <p:tgtEl>
                                          <p:spTgt spid="152"/>
                                        </p:tgtEl>
                                        <p:attrNameLst>
                                          <p:attrName>style.visibility</p:attrName>
                                        </p:attrNameLst>
                                      </p:cBhvr>
                                      <p:to>
                                        <p:strVal val="visible"/>
                                      </p:to>
                                    </p:set>
                                    <p:animEffect transition="in" filter="fade">
                                      <p:cBhvr>
                                        <p:cTn id="16" dur="1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247328" y="1796715"/>
            <a:ext cx="3837226" cy="839186"/>
            <a:chOff x="5505214" y="1341804"/>
            <a:chExt cx="3188529" cy="829980"/>
          </a:xfrm>
        </p:grpSpPr>
        <p:sp>
          <p:nvSpPr>
            <p:cNvPr id="6" name="TextBox 5"/>
            <p:cNvSpPr txBox="1"/>
            <p:nvPr/>
          </p:nvSpPr>
          <p:spPr>
            <a:xfrm>
              <a:off x="5505214" y="1341804"/>
              <a:ext cx="3188529" cy="517480"/>
            </a:xfrm>
            <a:prstGeom prst="rect">
              <a:avLst/>
            </a:prstGeom>
            <a:noFill/>
          </p:spPr>
          <p:txBody>
            <a:bodyPr wrap="square" rtlCol="0">
              <a:spAutoFit/>
            </a:bodyPr>
            <a:lstStyle/>
            <a:p>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01.</a:t>
              </a: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508104" y="1836944"/>
              <a:ext cx="3185639" cy="334840"/>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请输入要写的文字内容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819665" y="1717937"/>
            <a:ext cx="4886476" cy="4132342"/>
            <a:chOff x="2746358" y="1089980"/>
            <a:chExt cx="3600093" cy="3623688"/>
          </a:xfrm>
          <a:solidFill>
            <a:srgbClr val="FFABB1"/>
          </a:solidFill>
        </p:grpSpPr>
        <p:sp>
          <p:nvSpPr>
            <p:cNvPr id="9" name="等腰三角形 8"/>
            <p:cNvSpPr/>
            <p:nvPr/>
          </p:nvSpPr>
          <p:spPr>
            <a:xfrm rot="21500399">
              <a:off x="3893139" y="1089980"/>
              <a:ext cx="1232971" cy="1062904"/>
            </a:xfrm>
            <a:prstGeom prst="triangle">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等腰三角形 9"/>
            <p:cNvSpPr/>
            <p:nvPr/>
          </p:nvSpPr>
          <p:spPr>
            <a:xfrm rot="4227329">
              <a:off x="5198513" y="1948864"/>
              <a:ext cx="1232971" cy="1062904"/>
            </a:xfrm>
            <a:prstGeom prst="triangle">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8518912">
              <a:off x="4673626" y="3582371"/>
              <a:ext cx="1232971" cy="1062904"/>
            </a:xfrm>
            <a:prstGeom prst="triangle">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12845080">
              <a:off x="3267393" y="3650764"/>
              <a:ext cx="1232971" cy="1062904"/>
            </a:xfrm>
            <a:prstGeom prst="triangle">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等腰三角形 12"/>
            <p:cNvSpPr/>
            <p:nvPr/>
          </p:nvSpPr>
          <p:spPr>
            <a:xfrm rot="17109199">
              <a:off x="2661324" y="2081357"/>
              <a:ext cx="1232971" cy="1062904"/>
            </a:xfrm>
            <a:prstGeom prst="triangle">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308886" y="1378133"/>
              <a:ext cx="371919" cy="566774"/>
            </a:xfrm>
            <a:prstGeom prst="rect">
              <a:avLst/>
            </a:prstGeom>
            <a:noFill/>
            <a:ln>
              <a:noFill/>
            </a:ln>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075024" y="3612701"/>
              <a:ext cx="371919" cy="566774"/>
            </a:xfrm>
            <a:prstGeom prst="rect">
              <a:avLst/>
            </a:prstGeom>
            <a:noFill/>
            <a:ln>
              <a:noFill/>
            </a:ln>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606593" y="3612701"/>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192133" y="2324895"/>
              <a:ext cx="371919" cy="566774"/>
            </a:xfrm>
            <a:prstGeom prst="rect">
              <a:avLst/>
            </a:prstGeom>
            <a:noFill/>
            <a:ln>
              <a:noFill/>
            </a:ln>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5</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144555" y="2644521"/>
              <a:ext cx="1414219" cy="566774"/>
            </a:xfrm>
            <a:prstGeom prst="rect">
              <a:avLst/>
            </a:prstGeom>
            <a:noFill/>
            <a:ln>
              <a:noFill/>
            </a:ln>
          </p:spPr>
          <p:txBody>
            <a:bodyPr wrap="square" rtlCol="0">
              <a:spAutoFit/>
            </a:bodyPr>
            <a:lstStyle/>
            <a:p>
              <a:r>
                <a:rPr lang="zh-CN" altLang="en-US" sz="3600" b="1" dirty="0" smtClean="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3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446943" y="2211710"/>
              <a:ext cx="371919" cy="566774"/>
            </a:xfrm>
            <a:prstGeom prst="rect">
              <a:avLst/>
            </a:prstGeom>
            <a:noFill/>
            <a:ln>
              <a:noFill/>
            </a:ln>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201149" y="3813854"/>
            <a:ext cx="3837226" cy="839186"/>
            <a:chOff x="5505214" y="1341804"/>
            <a:chExt cx="3188529" cy="829980"/>
          </a:xfrm>
        </p:grpSpPr>
        <p:sp>
          <p:nvSpPr>
            <p:cNvPr id="21" name="TextBox 20"/>
            <p:cNvSpPr txBox="1"/>
            <p:nvPr/>
          </p:nvSpPr>
          <p:spPr>
            <a:xfrm>
              <a:off x="5505214" y="1341804"/>
              <a:ext cx="3188529" cy="517480"/>
            </a:xfrm>
            <a:prstGeom prst="rect">
              <a:avLst/>
            </a:prstGeom>
            <a:noFill/>
          </p:spPr>
          <p:txBody>
            <a:bodyPr wrap="square" rtlCol="0">
              <a:spAutoFit/>
            </a:bodyPr>
            <a:lstStyle/>
            <a:p>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02.</a:t>
              </a: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508104" y="1836944"/>
              <a:ext cx="3185639" cy="334840"/>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请输入要写的文字内容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023302" y="3950574"/>
            <a:ext cx="3837226" cy="839186"/>
            <a:chOff x="5505214" y="1341804"/>
            <a:chExt cx="3188529" cy="829980"/>
          </a:xfrm>
        </p:grpSpPr>
        <p:sp>
          <p:nvSpPr>
            <p:cNvPr id="24" name="TextBox 23"/>
            <p:cNvSpPr txBox="1"/>
            <p:nvPr/>
          </p:nvSpPr>
          <p:spPr>
            <a:xfrm>
              <a:off x="5505214" y="1341804"/>
              <a:ext cx="3188529" cy="517480"/>
            </a:xfrm>
            <a:prstGeom prst="rect">
              <a:avLst/>
            </a:prstGeom>
            <a:noFill/>
          </p:spPr>
          <p:txBody>
            <a:bodyPr wrap="square" rtlCol="0">
              <a:spAutoFit/>
            </a:bodyPr>
            <a:lstStyle/>
            <a:p>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04.</a:t>
              </a: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508104" y="1836944"/>
              <a:ext cx="3185639" cy="334840"/>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请输入要写的文字内容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2383342" y="1950604"/>
            <a:ext cx="3837226" cy="839186"/>
            <a:chOff x="5505214" y="1341804"/>
            <a:chExt cx="3188529" cy="829980"/>
          </a:xfrm>
        </p:grpSpPr>
        <p:sp>
          <p:nvSpPr>
            <p:cNvPr id="27" name="TextBox 26"/>
            <p:cNvSpPr txBox="1"/>
            <p:nvPr/>
          </p:nvSpPr>
          <p:spPr>
            <a:xfrm>
              <a:off x="5505214" y="1341804"/>
              <a:ext cx="3188529" cy="517480"/>
            </a:xfrm>
            <a:prstGeom prst="rect">
              <a:avLst/>
            </a:prstGeom>
            <a:noFill/>
          </p:spPr>
          <p:txBody>
            <a:bodyPr wrap="square" rtlCol="0">
              <a:spAutoFit/>
            </a:bodyPr>
            <a:lstStyle/>
            <a:p>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05.</a:t>
              </a: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508104" y="1836944"/>
              <a:ext cx="3185639" cy="334840"/>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请输入要写的文字内容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993606" y="5623234"/>
            <a:ext cx="3837226" cy="839186"/>
            <a:chOff x="5505214" y="1341804"/>
            <a:chExt cx="3188529" cy="829980"/>
          </a:xfrm>
        </p:grpSpPr>
        <p:sp>
          <p:nvSpPr>
            <p:cNvPr id="30" name="TextBox 29"/>
            <p:cNvSpPr txBox="1"/>
            <p:nvPr/>
          </p:nvSpPr>
          <p:spPr>
            <a:xfrm>
              <a:off x="5505214" y="1341804"/>
              <a:ext cx="3188529" cy="517480"/>
            </a:xfrm>
            <a:prstGeom prst="rect">
              <a:avLst/>
            </a:prstGeom>
            <a:noFill/>
          </p:spPr>
          <p:txBody>
            <a:bodyPr wrap="square" rtlCol="0">
              <a:spAutoFit/>
            </a:bodyPr>
            <a:lstStyle/>
            <a:p>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03.</a:t>
              </a: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508104" y="1836944"/>
              <a:ext cx="3185639" cy="334840"/>
            </a:xfrm>
            <a:prstGeom prst="rect">
              <a:avLst/>
            </a:prstGeom>
            <a:noFill/>
          </p:spPr>
          <p:txBody>
            <a:bodyPr wrap="square" rtlCol="0">
              <a:spAutoFit/>
            </a:body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rPr>
                <a:t>请输入要写的文字内容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
          <p:cNvSpPr>
            <a:spLocks noChangeArrowheads="1"/>
          </p:cNvSpPr>
          <p:nvPr/>
        </p:nvSpPr>
        <p:spPr bwMode="auto">
          <a:xfrm>
            <a:off x="-9524" y="-1883"/>
            <a:ext cx="3256885" cy="6881973"/>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7"/>
          <p:cNvSpPr>
            <a:spLocks noChangeArrowheads="1"/>
          </p:cNvSpPr>
          <p:nvPr/>
        </p:nvSpPr>
        <p:spPr bwMode="auto">
          <a:xfrm>
            <a:off x="2939778" y="0"/>
            <a:ext cx="4520238" cy="6880090"/>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 name="矩形 31"/>
          <p:cNvSpPr/>
          <p:nvPr/>
        </p:nvSpPr>
        <p:spPr>
          <a:xfrm>
            <a:off x="-9524" y="1842213"/>
            <a:ext cx="12213384"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639777" y="2766125"/>
            <a:ext cx="4285273" cy="830993"/>
          </a:xfrm>
          <a:prstGeom prst="rect">
            <a:avLst/>
          </a:prstGeom>
        </p:spPr>
        <p:txBody>
          <a:bodyPr wrap="square" lIns="91437" tIns="45718" rIns="91437" bIns="45718">
            <a:spAutoFit/>
          </a:bodyPr>
          <a:lstStyle/>
          <a:p>
            <a:r>
              <a:rPr lang="zh-CN" altLang="en-US" sz="4800" b="1" dirty="0" smtClean="0">
                <a:solidFill>
                  <a:srgbClr val="3B68A1"/>
                </a:solidFill>
                <a:latin typeface="微软雅黑" panose="020B0503020204020204" pitchFamily="34" charset="-122"/>
                <a:ea typeface="微软雅黑" panose="020B0503020204020204" pitchFamily="34" charset="-122"/>
              </a:rPr>
              <a:t>加入你的标题</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059012" y="2344519"/>
            <a:ext cx="1971316" cy="1773996"/>
            <a:chOff x="1705546" y="1620954"/>
            <a:chExt cx="1539044" cy="1384993"/>
          </a:xfrm>
        </p:grpSpPr>
        <p:sp>
          <p:nvSpPr>
            <p:cNvPr id="36"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p:spPr>
          <p:txBody>
            <a:bodyPr vert="horz" wrap="square" lIns="68580" tIns="34290" rIns="68580" bIns="34290" numCol="1" anchor="t" anchorCtr="0" compatLnSpc="1"/>
            <a:lstStyle/>
            <a:p>
              <a:endParaRPr lang="zh-CN" altLang="en-US"/>
            </a:p>
          </p:txBody>
        </p:sp>
        <p:sp>
          <p:nvSpPr>
            <p:cNvPr id="37" name="文本框 94"/>
            <p:cNvSpPr txBox="1"/>
            <p:nvPr/>
          </p:nvSpPr>
          <p:spPr>
            <a:xfrm>
              <a:off x="1705546" y="1721159"/>
              <a:ext cx="1539044" cy="1111328"/>
            </a:xfrm>
            <a:prstGeom prst="rect">
              <a:avLst/>
            </a:prstGeom>
            <a:noFill/>
          </p:spPr>
          <p:txBody>
            <a:bodyPr wrap="square" lIns="68580" tIns="34290" rIns="68580" bIns="34290" rtlCol="0">
              <a:spAutoFit/>
            </a:bodyPr>
            <a:lstStyle/>
            <a:p>
              <a:pPr algn="ctr"/>
              <a:r>
                <a:rPr lang="en-US" altLang="zh-CN" sz="8800" b="1" dirty="0" smtClean="0">
                  <a:solidFill>
                    <a:schemeClr val="bg1"/>
                  </a:solidFill>
                  <a:latin typeface="微软雅黑" panose="020B0503020204020204" pitchFamily="34" charset="-122"/>
                  <a:ea typeface="微软雅黑" panose="020B0503020204020204" pitchFamily="34" charset="-122"/>
                </a:rPr>
                <a:t>D</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vertical)">
                                      <p:cBhvr>
                                        <p:cTn id="10" dur="500"/>
                                        <p:tgtEl>
                                          <p:spTgt spid="2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vertical)">
                                      <p:cBhvr>
                                        <p:cTn id="13" dur="500"/>
                                        <p:tgtEl>
                                          <p:spTgt spid="30"/>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53" presetClass="entr" presetSubtype="16" fill="hold" nodeType="withEffect">
                                  <p:stCondLst>
                                    <p:cond delay="2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250" fill="hold"/>
                                        <p:tgtEl>
                                          <p:spTgt spid="33"/>
                                        </p:tgtEl>
                                        <p:attrNameLst>
                                          <p:attrName>ppt_w</p:attrName>
                                        </p:attrNameLst>
                                      </p:cBhvr>
                                      <p:tavLst>
                                        <p:tav tm="0">
                                          <p:val>
                                            <p:fltVal val="0"/>
                                          </p:val>
                                        </p:tav>
                                        <p:tav tm="100000">
                                          <p:val>
                                            <p:strVal val="#ppt_w"/>
                                          </p:val>
                                        </p:tav>
                                      </p:tavLst>
                                    </p:anim>
                                    <p:anim calcmode="lin" valueType="num">
                                      <p:cBhvr>
                                        <p:cTn id="30" dur="1250" fill="hold"/>
                                        <p:tgtEl>
                                          <p:spTgt spid="33"/>
                                        </p:tgtEl>
                                        <p:attrNameLst>
                                          <p:attrName>ppt_h</p:attrName>
                                        </p:attrNameLst>
                                      </p:cBhvr>
                                      <p:tavLst>
                                        <p:tav tm="0">
                                          <p:val>
                                            <p:fltVal val="0"/>
                                          </p:val>
                                        </p:tav>
                                        <p:tav tm="100000">
                                          <p:val>
                                            <p:strVal val="#ppt_h"/>
                                          </p:val>
                                        </p:tav>
                                      </p:tavLst>
                                    </p:anim>
                                    <p:anim calcmode="lin" valueType="num">
                                      <p:cBhvr>
                                        <p:cTn id="31" dur="1250" fill="hold"/>
                                        <p:tgtEl>
                                          <p:spTgt spid="33"/>
                                        </p:tgtEl>
                                        <p:attrNameLst>
                                          <p:attrName>style.rotation</p:attrName>
                                        </p:attrNameLst>
                                      </p:cBhvr>
                                      <p:tavLst>
                                        <p:tav tm="0">
                                          <p:val>
                                            <p:fltVal val="90"/>
                                          </p:val>
                                        </p:tav>
                                        <p:tav tm="100000">
                                          <p:val>
                                            <p:fltVal val="0"/>
                                          </p:val>
                                        </p:tav>
                                      </p:tavLst>
                                    </p:anim>
                                    <p:animEffect transition="in" filter="fade">
                                      <p:cBhvr>
                                        <p:cTn id="32"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TextBox 29"/>
          <p:cNvSpPr txBox="1"/>
          <p:nvPr/>
        </p:nvSpPr>
        <p:spPr>
          <a:xfrm>
            <a:off x="7575254" y="2694594"/>
            <a:ext cx="4604046" cy="166712"/>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专业</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淘宝店chenying0907出品 34"/>
          <p:cNvGrpSpPr/>
          <p:nvPr/>
        </p:nvGrpSpPr>
        <p:grpSpPr>
          <a:xfrm>
            <a:off x="4257296" y="2538908"/>
            <a:ext cx="3193124" cy="470440"/>
            <a:chOff x="4017302" y="1887432"/>
            <a:chExt cx="3850349" cy="567270"/>
          </a:xfrm>
          <a:solidFill>
            <a:srgbClr val="3B68A1"/>
          </a:solidFill>
        </p:grpSpPr>
        <p:sp>
          <p:nvSpPr>
            <p:cNvPr id="7" name="淘宝店chenying0907出品 29"/>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8" name="TextBox 30"/>
            <p:cNvSpPr txBox="1"/>
            <p:nvPr/>
          </p:nvSpPr>
          <p:spPr>
            <a:xfrm>
              <a:off x="5085111" y="1955624"/>
              <a:ext cx="2366890" cy="389682"/>
            </a:xfrm>
            <a:prstGeom prst="rect">
              <a:avLst/>
            </a:prstGeom>
            <a:grpFill/>
          </p:spPr>
          <p:txBody>
            <a:bodyPr wrap="square" lIns="0" tIns="0" rIns="0" bIns="0" rtlCol="0">
              <a:spAutoFit/>
            </a:bodyPr>
            <a:lstStyle/>
            <a:p>
              <a:pPr algn="ctr"/>
              <a:r>
                <a:rPr lang="zh-CN" altLang="en-US" sz="2100" dirty="0" smtClean="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9" name="淘宝店chenying0907出品 35"/>
          <p:cNvGrpSpPr/>
          <p:nvPr/>
        </p:nvGrpSpPr>
        <p:grpSpPr>
          <a:xfrm>
            <a:off x="4840662" y="3135411"/>
            <a:ext cx="2580462" cy="470440"/>
            <a:chOff x="4756064" y="2682769"/>
            <a:chExt cx="3111586" cy="567270"/>
          </a:xfrm>
          <a:solidFill>
            <a:srgbClr val="F79E5A"/>
          </a:solidFill>
        </p:grpSpPr>
        <p:sp>
          <p:nvSpPr>
            <p:cNvPr id="10" name="淘宝店chenying0907出品 30"/>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1" name="TextBox 30"/>
            <p:cNvSpPr txBox="1"/>
            <p:nvPr/>
          </p:nvSpPr>
          <p:spPr>
            <a:xfrm>
              <a:off x="5085111" y="2750961"/>
              <a:ext cx="2366890"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2" name="淘宝店chenying0907出品 36"/>
          <p:cNvGrpSpPr/>
          <p:nvPr/>
        </p:nvGrpSpPr>
        <p:grpSpPr>
          <a:xfrm>
            <a:off x="5043936" y="3731913"/>
            <a:ext cx="2366982" cy="470440"/>
            <a:chOff x="5013486" y="3478106"/>
            <a:chExt cx="2854165" cy="567270"/>
          </a:xfrm>
          <a:solidFill>
            <a:srgbClr val="4DCEB8"/>
          </a:solidFill>
        </p:grpSpPr>
        <p:sp>
          <p:nvSpPr>
            <p:cNvPr id="13" name="淘宝店chenying0907出品 31"/>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4" name="TextBox 30"/>
            <p:cNvSpPr txBox="1"/>
            <p:nvPr/>
          </p:nvSpPr>
          <p:spPr>
            <a:xfrm>
              <a:off x="5116428" y="3546298"/>
              <a:ext cx="2304256"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5" name="淘宝店chenying0907出品 37"/>
          <p:cNvGrpSpPr/>
          <p:nvPr/>
        </p:nvGrpSpPr>
        <p:grpSpPr>
          <a:xfrm>
            <a:off x="4840664" y="4328416"/>
            <a:ext cx="2580460" cy="470440"/>
            <a:chOff x="4756066" y="4273443"/>
            <a:chExt cx="3111584" cy="567270"/>
          </a:xfrm>
          <a:solidFill>
            <a:srgbClr val="B95F95"/>
          </a:solidFill>
        </p:grpSpPr>
        <p:sp>
          <p:nvSpPr>
            <p:cNvPr id="16" name="淘宝店chenying0907出品 32"/>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7" name="TextBox 30"/>
            <p:cNvSpPr txBox="1"/>
            <p:nvPr/>
          </p:nvSpPr>
          <p:spPr>
            <a:xfrm>
              <a:off x="5085110" y="4341635"/>
              <a:ext cx="2366890"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8" name="淘宝店chenying0907出品 38"/>
          <p:cNvGrpSpPr/>
          <p:nvPr/>
        </p:nvGrpSpPr>
        <p:grpSpPr>
          <a:xfrm>
            <a:off x="4257296" y="4924920"/>
            <a:ext cx="3193124" cy="470440"/>
            <a:chOff x="4017302" y="5068782"/>
            <a:chExt cx="3850349" cy="567270"/>
          </a:xfrm>
          <a:solidFill>
            <a:srgbClr val="3B68A1"/>
          </a:solidFill>
        </p:grpSpPr>
        <p:sp>
          <p:nvSpPr>
            <p:cNvPr id="19" name="淘宝店chenying0907出品 33"/>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0" name="TextBox 30"/>
            <p:cNvSpPr txBox="1"/>
            <p:nvPr/>
          </p:nvSpPr>
          <p:spPr>
            <a:xfrm>
              <a:off x="5085111" y="5136974"/>
              <a:ext cx="2366890"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sp>
        <p:nvSpPr>
          <p:cNvPr id="21" name="TextBox 29"/>
          <p:cNvSpPr txBox="1"/>
          <p:nvPr/>
        </p:nvSpPr>
        <p:spPr>
          <a:xfrm>
            <a:off x="7575254" y="3291096"/>
            <a:ext cx="4604046" cy="173894"/>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9"/>
          <p:cNvSpPr txBox="1"/>
          <p:nvPr/>
        </p:nvSpPr>
        <p:spPr>
          <a:xfrm>
            <a:off x="7575254" y="3887599"/>
            <a:ext cx="4604046" cy="173894"/>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9"/>
          <p:cNvSpPr txBox="1"/>
          <p:nvPr/>
        </p:nvSpPr>
        <p:spPr>
          <a:xfrm>
            <a:off x="7575254" y="4484102"/>
            <a:ext cx="4604046" cy="173894"/>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9"/>
          <p:cNvSpPr txBox="1"/>
          <p:nvPr/>
        </p:nvSpPr>
        <p:spPr>
          <a:xfrm>
            <a:off x="7575254" y="5080606"/>
            <a:ext cx="4604046" cy="173894"/>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专业设计</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淘宝店chenying0907出品 16"/>
          <p:cNvSpPr/>
          <p:nvPr/>
        </p:nvSpPr>
        <p:spPr>
          <a:xfrm>
            <a:off x="1322335" y="2228630"/>
            <a:ext cx="3477008" cy="3477008"/>
          </a:xfrm>
          <a:prstGeom prst="ellipse">
            <a:avLst/>
          </a:prstGeom>
          <a:blipFill dpi="0" rotWithShape="1">
            <a:blip r:embed="rId1" cstate="print">
              <a:extLst>
                <a:ext uri="{28A0092B-C50C-407E-A947-70E740481C1C}">
                  <a14:useLocalDpi xmlns:a14="http://schemas.microsoft.com/office/drawing/2010/main" val="0"/>
                </a:ext>
              </a:extLst>
            </a:blip>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4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6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8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2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60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8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1+#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3" grpId="0"/>
      <p:bldP spid="24"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28"/>
          <p:cNvGrpSpPr/>
          <p:nvPr/>
        </p:nvGrpSpPr>
        <p:grpSpPr bwMode="auto">
          <a:xfrm>
            <a:off x="1501333" y="2923633"/>
            <a:ext cx="9172928" cy="1227526"/>
            <a:chOff x="0" y="0"/>
            <a:chExt cx="6032665" cy="1152128"/>
          </a:xfrm>
        </p:grpSpPr>
        <p:sp>
          <p:nvSpPr>
            <p:cNvPr id="6" name="直接连接符 18"/>
            <p:cNvSpPr>
              <a:spLocks noChangeShapeType="1"/>
            </p:cNvSpPr>
            <p:nvPr/>
          </p:nvSpPr>
          <p:spPr bwMode="auto">
            <a:xfrm>
              <a:off x="0" y="504056"/>
              <a:ext cx="6032665"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cxnSp>
          <p:nvCxnSpPr>
            <p:cNvPr id="7" name="直接箭头连接符 20"/>
            <p:cNvCxnSpPr>
              <a:cxnSpLocks noChangeShapeType="1"/>
            </p:cNvCxnSpPr>
            <p:nvPr/>
          </p:nvCxnSpPr>
          <p:spPr bwMode="auto">
            <a:xfrm>
              <a:off x="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8" name="直接箭头连接符 23"/>
            <p:cNvCxnSpPr>
              <a:cxnSpLocks noChangeShapeType="1"/>
            </p:cNvCxnSpPr>
            <p:nvPr/>
          </p:nvCxnSpPr>
          <p:spPr bwMode="auto">
            <a:xfrm>
              <a:off x="2031485"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9" name="直接箭头连接符 24"/>
            <p:cNvCxnSpPr>
              <a:cxnSpLocks noChangeShapeType="1"/>
            </p:cNvCxnSpPr>
            <p:nvPr/>
          </p:nvCxnSpPr>
          <p:spPr bwMode="auto">
            <a:xfrm>
              <a:off x="414445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 name="直接箭头连接符 25"/>
            <p:cNvCxnSpPr>
              <a:cxnSpLocks noChangeShapeType="1"/>
            </p:cNvCxnSpPr>
            <p:nvPr/>
          </p:nvCxnSpPr>
          <p:spPr bwMode="auto">
            <a:xfrm>
              <a:off x="6030758"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sp>
          <p:nvSpPr>
            <p:cNvPr id="11" name="直接连接符 27"/>
            <p:cNvSpPr>
              <a:spLocks noChangeShapeType="1"/>
            </p:cNvSpPr>
            <p:nvPr/>
          </p:nvSpPr>
          <p:spPr bwMode="auto">
            <a:xfrm flipH="1">
              <a:off x="3080337" y="0"/>
              <a:ext cx="1" cy="504056"/>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12" name="TextBox 29"/>
          <p:cNvSpPr>
            <a:spLocks noChangeArrowheads="1"/>
          </p:cNvSpPr>
          <p:nvPr/>
        </p:nvSpPr>
        <p:spPr bwMode="auto">
          <a:xfrm>
            <a:off x="533558" y="4792705"/>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dirty="0">
              <a:solidFill>
                <a:schemeClr val="bg1">
                  <a:lumMod val="50000"/>
                </a:schemeClr>
              </a:solidFill>
              <a:latin typeface="方正兰亭粗黑_GBK" pitchFamily="2" charset="-122"/>
              <a:sym typeface="Calibri" panose="020F0502020204030204" pitchFamily="34" charset="0"/>
            </a:endParaRPr>
          </a:p>
        </p:txBody>
      </p:sp>
      <p:sp>
        <p:nvSpPr>
          <p:cNvPr id="13" name="TextBox 30"/>
          <p:cNvSpPr>
            <a:spLocks noChangeArrowheads="1"/>
          </p:cNvSpPr>
          <p:nvPr/>
        </p:nvSpPr>
        <p:spPr bwMode="auto">
          <a:xfrm>
            <a:off x="3304411" y="4792705"/>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a:solidFill>
                <a:schemeClr val="bg1">
                  <a:lumMod val="50000"/>
                </a:schemeClr>
              </a:solidFill>
              <a:latin typeface="方正兰亭粗黑_GBK" pitchFamily="2" charset="-122"/>
              <a:sym typeface="Calibri" panose="020F0502020204030204" pitchFamily="34" charset="0"/>
            </a:endParaRPr>
          </a:p>
        </p:txBody>
      </p:sp>
      <p:sp>
        <p:nvSpPr>
          <p:cNvPr id="14" name="TextBox 31"/>
          <p:cNvSpPr>
            <a:spLocks noChangeArrowheads="1"/>
          </p:cNvSpPr>
          <p:nvPr/>
        </p:nvSpPr>
        <p:spPr bwMode="auto">
          <a:xfrm>
            <a:off x="6206345" y="4810116"/>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a:solidFill>
                <a:schemeClr val="bg1">
                  <a:lumMod val="50000"/>
                </a:schemeClr>
              </a:solidFill>
              <a:latin typeface="方正兰亭粗黑_GBK" pitchFamily="2" charset="-122"/>
              <a:sym typeface="Calibri" panose="020F0502020204030204" pitchFamily="34" charset="0"/>
            </a:endParaRPr>
          </a:p>
        </p:txBody>
      </p:sp>
      <p:sp>
        <p:nvSpPr>
          <p:cNvPr id="15" name="TextBox 32"/>
          <p:cNvSpPr>
            <a:spLocks noChangeArrowheads="1"/>
          </p:cNvSpPr>
          <p:nvPr/>
        </p:nvSpPr>
        <p:spPr bwMode="auto">
          <a:xfrm>
            <a:off x="9179716" y="4786303"/>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a:solidFill>
                <a:schemeClr val="bg1">
                  <a:lumMod val="50000"/>
                </a:schemeClr>
              </a:solidFill>
              <a:latin typeface="方正兰亭粗黑_GBK" pitchFamily="2" charset="-122"/>
              <a:sym typeface="Calibri" panose="020F0502020204030204" pitchFamily="34" charset="0"/>
            </a:endParaRPr>
          </a:p>
        </p:txBody>
      </p:sp>
      <p:grpSp>
        <p:nvGrpSpPr>
          <p:cNvPr id="16" name="组合 40"/>
          <p:cNvGrpSpPr/>
          <p:nvPr/>
        </p:nvGrpSpPr>
        <p:grpSpPr bwMode="auto">
          <a:xfrm>
            <a:off x="4434754" y="2366120"/>
            <a:ext cx="3850255" cy="613764"/>
            <a:chOff x="0" y="0"/>
            <a:chExt cx="2533102" cy="576064"/>
          </a:xfrm>
        </p:grpSpPr>
        <p:sp>
          <p:nvSpPr>
            <p:cNvPr id="17" name="矩形 1"/>
            <p:cNvSpPr>
              <a:spLocks noChangeArrowheads="1"/>
            </p:cNvSpPr>
            <p:nvPr/>
          </p:nvSpPr>
          <p:spPr bwMode="auto">
            <a:xfrm>
              <a:off x="0" y="0"/>
              <a:ext cx="2320263" cy="576064"/>
            </a:xfrm>
            <a:prstGeom prst="rect">
              <a:avLst/>
            </a:prstGeom>
            <a:solidFill>
              <a:srgbClr val="3B68A1"/>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TextBox 35"/>
            <p:cNvSpPr>
              <a:spLocks noChangeArrowheads="1"/>
            </p:cNvSpPr>
            <p:nvPr/>
          </p:nvSpPr>
          <p:spPr bwMode="auto">
            <a:xfrm>
              <a:off x="578721" y="87977"/>
              <a:ext cx="1954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42"/>
          <p:cNvGrpSpPr/>
          <p:nvPr/>
        </p:nvGrpSpPr>
        <p:grpSpPr bwMode="auto">
          <a:xfrm>
            <a:off x="360472" y="4167478"/>
            <a:ext cx="2896714" cy="613762"/>
            <a:chOff x="0" y="0"/>
            <a:chExt cx="1904222" cy="576064"/>
          </a:xfrm>
        </p:grpSpPr>
        <p:sp>
          <p:nvSpPr>
            <p:cNvPr id="20" name="矩形 10"/>
            <p:cNvSpPr>
              <a:spLocks noChangeArrowheads="1"/>
            </p:cNvSpPr>
            <p:nvPr/>
          </p:nvSpPr>
          <p:spPr bwMode="auto">
            <a:xfrm>
              <a:off x="0" y="0"/>
              <a:ext cx="1904222" cy="576064"/>
            </a:xfrm>
            <a:prstGeom prst="rect">
              <a:avLst/>
            </a:prstGeom>
            <a:solidFill>
              <a:srgbClr val="3B68A1"/>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TextBox 36"/>
            <p:cNvSpPr>
              <a:spLocks noChangeArrowheads="1"/>
            </p:cNvSpPr>
            <p:nvPr/>
          </p:nvSpPr>
          <p:spPr bwMode="auto">
            <a:xfrm>
              <a:off x="78140" y="1131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41"/>
          <p:cNvGrpSpPr/>
          <p:nvPr/>
        </p:nvGrpSpPr>
        <p:grpSpPr bwMode="auto">
          <a:xfrm>
            <a:off x="3173013" y="4167478"/>
            <a:ext cx="2894302" cy="613762"/>
            <a:chOff x="0" y="0"/>
            <a:chExt cx="1904222" cy="576064"/>
          </a:xfrm>
        </p:grpSpPr>
        <p:sp>
          <p:nvSpPr>
            <p:cNvPr id="23" name="矩形 11"/>
            <p:cNvSpPr>
              <a:spLocks noChangeArrowheads="1"/>
            </p:cNvSpPr>
            <p:nvPr/>
          </p:nvSpPr>
          <p:spPr bwMode="auto">
            <a:xfrm>
              <a:off x="0" y="0"/>
              <a:ext cx="1904222" cy="576064"/>
            </a:xfrm>
            <a:prstGeom prst="rect">
              <a:avLst/>
            </a:prstGeom>
            <a:solidFill>
              <a:srgbClr val="F79E5A"/>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TextBox 37"/>
            <p:cNvSpPr>
              <a:spLocks noChangeArrowheads="1"/>
            </p:cNvSpPr>
            <p:nvPr/>
          </p:nvSpPr>
          <p:spPr bwMode="auto">
            <a:xfrm>
              <a:off x="125759" y="134724"/>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43"/>
          <p:cNvGrpSpPr/>
          <p:nvPr/>
        </p:nvGrpSpPr>
        <p:grpSpPr bwMode="auto">
          <a:xfrm>
            <a:off x="6072947" y="4167478"/>
            <a:ext cx="2896714" cy="613762"/>
            <a:chOff x="0" y="0"/>
            <a:chExt cx="1904222" cy="576064"/>
          </a:xfrm>
        </p:grpSpPr>
        <p:sp>
          <p:nvSpPr>
            <p:cNvPr id="26" name="矩形 12"/>
            <p:cNvSpPr>
              <a:spLocks noChangeArrowheads="1"/>
            </p:cNvSpPr>
            <p:nvPr/>
          </p:nvSpPr>
          <p:spPr bwMode="auto">
            <a:xfrm>
              <a:off x="0" y="0"/>
              <a:ext cx="1904222" cy="576064"/>
            </a:xfrm>
            <a:prstGeom prst="rect">
              <a:avLst/>
            </a:prstGeom>
            <a:solidFill>
              <a:srgbClr val="4DCEB8"/>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TextBox 38"/>
            <p:cNvSpPr>
              <a:spLocks noChangeArrowheads="1"/>
            </p:cNvSpPr>
            <p:nvPr/>
          </p:nvSpPr>
          <p:spPr bwMode="auto">
            <a:xfrm>
              <a:off x="99989" y="12107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27"/>
          <p:cNvGrpSpPr/>
          <p:nvPr/>
        </p:nvGrpSpPr>
        <p:grpSpPr bwMode="auto">
          <a:xfrm>
            <a:off x="8975294" y="4167478"/>
            <a:ext cx="2894300" cy="613762"/>
            <a:chOff x="0" y="0"/>
            <a:chExt cx="1904222" cy="576064"/>
          </a:xfrm>
        </p:grpSpPr>
        <p:sp>
          <p:nvSpPr>
            <p:cNvPr id="29" name="矩形 13"/>
            <p:cNvSpPr>
              <a:spLocks noChangeArrowheads="1"/>
            </p:cNvSpPr>
            <p:nvPr/>
          </p:nvSpPr>
          <p:spPr bwMode="auto">
            <a:xfrm>
              <a:off x="0" y="0"/>
              <a:ext cx="1904222" cy="576064"/>
            </a:xfrm>
            <a:prstGeom prst="rect">
              <a:avLst/>
            </a:prstGeom>
            <a:solidFill>
              <a:srgbClr val="B95F95"/>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TextBox 39"/>
            <p:cNvSpPr>
              <a:spLocks noChangeArrowheads="1"/>
            </p:cNvSpPr>
            <p:nvPr/>
          </p:nvSpPr>
          <p:spPr bwMode="auto">
            <a:xfrm>
              <a:off x="118538" y="9504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p:cBhvr>
                                        <p:cTn id="15" dur="500"/>
                                        <p:tgtEl>
                                          <p:spTgt spid="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p:cBhvr>
                                        <p:cTn id="40" dur="500"/>
                                        <p:tgtEl>
                                          <p:spTgt spid="12"/>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p:cBhvr>
                                        <p:cTn id="44" dur="500"/>
                                        <p:tgtEl>
                                          <p:spTgt spid="13"/>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p:cBhvr>
                                        <p:cTn id="48" dur="500"/>
                                        <p:tgtEl>
                                          <p:spTgt spid="14"/>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3" grpId="0" bldLvl="0" autoUpdateAnimBg="0"/>
      <p:bldP spid="14" grpId="0" bldLvl="0" autoUpdateAnimBg="0"/>
      <p:bldP spid="15"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六边形 75"/>
          <p:cNvSpPr>
            <a:spLocks noChangeArrowheads="1"/>
          </p:cNvSpPr>
          <p:nvPr/>
        </p:nvSpPr>
        <p:spPr bwMode="auto">
          <a:xfrm>
            <a:off x="1679575" y="3603625"/>
            <a:ext cx="1778000" cy="1531938"/>
          </a:xfrm>
          <a:prstGeom prst="hexagon">
            <a:avLst>
              <a:gd name="adj" fmla="val 25012"/>
              <a:gd name="vf" fmla="val 115470"/>
            </a:avLst>
          </a:prstGeom>
          <a:solidFill>
            <a:srgbClr val="3B68A1"/>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6" name="六边形 76"/>
          <p:cNvSpPr>
            <a:spLocks noChangeArrowheads="1"/>
          </p:cNvSpPr>
          <p:nvPr/>
        </p:nvSpPr>
        <p:spPr bwMode="auto">
          <a:xfrm>
            <a:off x="3100388" y="2808288"/>
            <a:ext cx="1778000" cy="1533525"/>
          </a:xfrm>
          <a:prstGeom prst="hexagon">
            <a:avLst>
              <a:gd name="adj" fmla="val 24987"/>
              <a:gd name="vf" fmla="val 115470"/>
            </a:avLst>
          </a:prstGeom>
          <a:solidFill>
            <a:srgbClr val="F79E5A"/>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7" name="六边形 77"/>
          <p:cNvSpPr>
            <a:spLocks noChangeArrowheads="1"/>
          </p:cNvSpPr>
          <p:nvPr/>
        </p:nvSpPr>
        <p:spPr bwMode="auto">
          <a:xfrm>
            <a:off x="4521200" y="3548063"/>
            <a:ext cx="1778000" cy="1531937"/>
          </a:xfrm>
          <a:prstGeom prst="hexagon">
            <a:avLst>
              <a:gd name="adj" fmla="val 25012"/>
              <a:gd name="vf" fmla="val 115470"/>
            </a:avLst>
          </a:prstGeom>
          <a:solidFill>
            <a:srgbClr val="4DCEB8"/>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8" name="六边形 78"/>
          <p:cNvSpPr>
            <a:spLocks noChangeArrowheads="1"/>
          </p:cNvSpPr>
          <p:nvPr/>
        </p:nvSpPr>
        <p:spPr bwMode="auto">
          <a:xfrm>
            <a:off x="5969000" y="2781300"/>
            <a:ext cx="1778000" cy="1533525"/>
          </a:xfrm>
          <a:prstGeom prst="hexagon">
            <a:avLst>
              <a:gd name="adj" fmla="val 24987"/>
              <a:gd name="vf" fmla="val 115470"/>
            </a:avLst>
          </a:prstGeom>
          <a:solidFill>
            <a:srgbClr val="B95F95"/>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9" name="六边形 79"/>
          <p:cNvSpPr>
            <a:spLocks noChangeArrowheads="1"/>
          </p:cNvSpPr>
          <p:nvPr/>
        </p:nvSpPr>
        <p:spPr bwMode="auto">
          <a:xfrm>
            <a:off x="7397750" y="3548063"/>
            <a:ext cx="1778000" cy="1531937"/>
          </a:xfrm>
          <a:prstGeom prst="hexagon">
            <a:avLst>
              <a:gd name="adj" fmla="val 25012"/>
              <a:gd name="vf" fmla="val 115470"/>
            </a:avLst>
          </a:prstGeom>
          <a:solidFill>
            <a:srgbClr val="3B68A1"/>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10" name="六边形 80"/>
          <p:cNvSpPr>
            <a:spLocks noChangeArrowheads="1"/>
          </p:cNvSpPr>
          <p:nvPr/>
        </p:nvSpPr>
        <p:spPr bwMode="auto">
          <a:xfrm>
            <a:off x="8818563" y="2781300"/>
            <a:ext cx="1778000" cy="1533525"/>
          </a:xfrm>
          <a:prstGeom prst="hexagon">
            <a:avLst>
              <a:gd name="adj" fmla="val 24987"/>
              <a:gd name="vf" fmla="val 115470"/>
            </a:avLst>
          </a:prstGeom>
          <a:solidFill>
            <a:srgbClr val="F79E5A"/>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11" name="椭圆 48"/>
          <p:cNvSpPr>
            <a:spLocks noChangeArrowheads="1"/>
          </p:cNvSpPr>
          <p:nvPr/>
        </p:nvSpPr>
        <p:spPr bwMode="auto">
          <a:xfrm>
            <a:off x="8004175" y="43640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grpSp>
        <p:nvGrpSpPr>
          <p:cNvPr id="12" name="组合 49"/>
          <p:cNvGrpSpPr/>
          <p:nvPr/>
        </p:nvGrpSpPr>
        <p:grpSpPr bwMode="auto">
          <a:xfrm>
            <a:off x="2268538" y="4389438"/>
            <a:ext cx="565150" cy="566737"/>
            <a:chOff x="0" y="0"/>
            <a:chExt cx="566057" cy="566057"/>
          </a:xfrm>
        </p:grpSpPr>
        <p:sp>
          <p:nvSpPr>
            <p:cNvPr id="13" name="椭圆 73"/>
            <p:cNvSpPr>
              <a:spLocks noChangeArrowheads="1"/>
            </p:cNvSpPr>
            <p:nvPr/>
          </p:nvSpPr>
          <p:spPr bwMode="auto">
            <a:xfrm>
              <a:off x="0" y="0"/>
              <a:ext cx="566057" cy="5660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14" name="Freeform 95"/>
            <p:cNvSpPr>
              <a:spLocks noEditPoints="1"/>
            </p:cNvSpPr>
            <p:nvPr/>
          </p:nvSpPr>
          <p:spPr bwMode="auto">
            <a:xfrm>
              <a:off x="139887" y="126321"/>
              <a:ext cx="286284" cy="311268"/>
            </a:xfrm>
            <a:custGeom>
              <a:avLst/>
              <a:gdLst>
                <a:gd name="T0" fmla="*/ 2147483647 w 176"/>
                <a:gd name="T1" fmla="*/ 2147483647 h 192"/>
                <a:gd name="T2" fmla="*/ 2147483647 w 176"/>
                <a:gd name="T3" fmla="*/ 0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0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2147483647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p>
          </p:txBody>
        </p:sp>
      </p:grpSp>
      <p:sp>
        <p:nvSpPr>
          <p:cNvPr id="15" name="椭圆 66"/>
          <p:cNvSpPr>
            <a:spLocks noChangeArrowheads="1"/>
          </p:cNvSpPr>
          <p:nvPr/>
        </p:nvSpPr>
        <p:spPr bwMode="auto">
          <a:xfrm>
            <a:off x="3687763" y="2981325"/>
            <a:ext cx="566737" cy="5667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pic>
        <p:nvPicPr>
          <p:cNvPr id="16" name="组合 6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10000" y="3140075"/>
            <a:ext cx="2921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椭圆 51"/>
          <p:cNvSpPr>
            <a:spLocks noChangeArrowheads="1"/>
          </p:cNvSpPr>
          <p:nvPr/>
        </p:nvSpPr>
        <p:spPr bwMode="auto">
          <a:xfrm>
            <a:off x="9424988" y="29289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18" name="椭圆 59"/>
          <p:cNvSpPr>
            <a:spLocks noChangeArrowheads="1"/>
          </p:cNvSpPr>
          <p:nvPr/>
        </p:nvSpPr>
        <p:spPr bwMode="auto">
          <a:xfrm>
            <a:off x="5127625" y="43640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pic>
        <p:nvPicPr>
          <p:cNvPr id="19" name="组合 60"/>
          <p:cNvPicPr>
            <a:picLocks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73675" y="4505325"/>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53"/>
          <p:cNvSpPr>
            <a:spLocks noChangeArrowheads="1"/>
          </p:cNvSpPr>
          <p:nvPr/>
        </p:nvSpPr>
        <p:spPr bwMode="auto">
          <a:xfrm>
            <a:off x="6575425" y="292258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pic>
        <p:nvPicPr>
          <p:cNvPr id="21" name="组合 5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8463" y="3041650"/>
            <a:ext cx="2809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6"/>
          <p:cNvSpPr>
            <a:spLocks noEditPoints="1"/>
          </p:cNvSpPr>
          <p:nvPr/>
        </p:nvSpPr>
        <p:spPr bwMode="auto">
          <a:xfrm>
            <a:off x="8162925" y="4449763"/>
            <a:ext cx="236538" cy="404812"/>
          </a:xfrm>
          <a:custGeom>
            <a:avLst/>
            <a:gdLst>
              <a:gd name="T0" fmla="*/ 2147483647 w 112"/>
              <a:gd name="T1" fmla="*/ 0 h 192"/>
              <a:gd name="T2" fmla="*/ 2147483647 w 112"/>
              <a:gd name="T3" fmla="*/ 0 h 192"/>
              <a:gd name="T4" fmla="*/ 0 w 112"/>
              <a:gd name="T5" fmla="*/ 2147483647 h 192"/>
              <a:gd name="T6" fmla="*/ 0 w 112"/>
              <a:gd name="T7" fmla="*/ 2147483647 h 192"/>
              <a:gd name="T8" fmla="*/ 2147483647 w 112"/>
              <a:gd name="T9" fmla="*/ 2147483647 h 192"/>
              <a:gd name="T10" fmla="*/ 2147483647 w 112"/>
              <a:gd name="T11" fmla="*/ 2147483647 h 192"/>
              <a:gd name="T12" fmla="*/ 2147483647 w 112"/>
              <a:gd name="T13" fmla="*/ 2147483647 h 192"/>
              <a:gd name="T14" fmla="*/ 2147483647 w 112"/>
              <a:gd name="T15" fmla="*/ 2147483647 h 192"/>
              <a:gd name="T16" fmla="*/ 2147483647 w 112"/>
              <a:gd name="T17" fmla="*/ 0 h 192"/>
              <a:gd name="T18" fmla="*/ 2147483647 w 112"/>
              <a:gd name="T19" fmla="*/ 2147483647 h 192"/>
              <a:gd name="T20" fmla="*/ 2147483647 w 112"/>
              <a:gd name="T21" fmla="*/ 2147483647 h 192"/>
              <a:gd name="T22" fmla="*/ 2147483647 w 112"/>
              <a:gd name="T23" fmla="*/ 2147483647 h 192"/>
              <a:gd name="T24" fmla="*/ 2147483647 w 112"/>
              <a:gd name="T25" fmla="*/ 2147483647 h 192"/>
              <a:gd name="T26" fmla="*/ 2147483647 w 112"/>
              <a:gd name="T27" fmla="*/ 2147483647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2147483647 w 112"/>
              <a:gd name="T71" fmla="*/ 2147483647 h 192"/>
              <a:gd name="T72" fmla="*/ 2147483647 w 112"/>
              <a:gd name="T73" fmla="*/ 2147483647 h 192"/>
              <a:gd name="T74" fmla="*/ 2147483647 w 11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lumMod val="50000"/>
            </a:schemeClr>
          </a:solidFill>
          <a:ln>
            <a:noFill/>
          </a:ln>
        </p:spPr>
        <p:txBody>
          <a:bodyPr lIns="80296" tIns="40148" rIns="80296" bIns="40148"/>
          <a:lstStyle/>
          <a:p>
            <a:endParaRPr lang="zh-CN" altLang="en-US"/>
          </a:p>
        </p:txBody>
      </p:sp>
      <p:sp>
        <p:nvSpPr>
          <p:cNvPr id="23" name="Freeform 94"/>
          <p:cNvSpPr/>
          <p:nvPr/>
        </p:nvSpPr>
        <p:spPr bwMode="auto">
          <a:xfrm>
            <a:off x="9518650" y="3041650"/>
            <a:ext cx="377825" cy="379413"/>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0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0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2147483647 h 192"/>
              <a:gd name="T56" fmla="*/ 2147483647 w 192"/>
              <a:gd name="T57" fmla="*/ 2147483647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2147483647 w 192"/>
              <a:gd name="T77" fmla="*/ 2147483647 h 192"/>
              <a:gd name="T78" fmla="*/ 2147483647 w 192"/>
              <a:gd name="T79" fmla="*/ 2147483647 h 192"/>
              <a:gd name="T80" fmla="*/ 2147483647 w 192"/>
              <a:gd name="T81" fmla="*/ 2147483647 h 192"/>
              <a:gd name="T82" fmla="*/ 2147483647 w 192"/>
              <a:gd name="T83" fmla="*/ 2147483647 h 192"/>
              <a:gd name="T84" fmla="*/ 2147483647 w 192"/>
              <a:gd name="T85" fmla="*/ 2147483647 h 192"/>
              <a:gd name="T86" fmla="*/ 2147483647 w 192"/>
              <a:gd name="T87" fmla="*/ 2147483647 h 192"/>
              <a:gd name="T88" fmla="*/ 2147483647 w 192"/>
              <a:gd name="T89" fmla="*/ 2147483647 h 192"/>
              <a:gd name="T90" fmla="*/ 2147483647 w 192"/>
              <a:gd name="T91" fmla="*/ 2147483647 h 192"/>
              <a:gd name="T92" fmla="*/ 2147483647 w 192"/>
              <a:gd name="T93" fmla="*/ 2147483647 h 192"/>
              <a:gd name="T94" fmla="*/ 2147483647 w 192"/>
              <a:gd name="T95" fmla="*/ 2147483647 h 192"/>
              <a:gd name="T96" fmla="*/ 2147483647 w 192"/>
              <a:gd name="T97" fmla="*/ 2147483647 h 192"/>
              <a:gd name="T98" fmla="*/ 2147483647 w 192"/>
              <a:gd name="T99" fmla="*/ 2147483647 h 192"/>
              <a:gd name="T100" fmla="*/ 2147483647 w 192"/>
              <a:gd name="T101" fmla="*/ 2147483647 h 192"/>
              <a:gd name="T102" fmla="*/ 2147483647 w 192"/>
              <a:gd name="T103" fmla="*/ 2147483647 h 192"/>
              <a:gd name="T104" fmla="*/ 2147483647 w 192"/>
              <a:gd name="T105" fmla="*/ 2147483647 h 192"/>
              <a:gd name="T106" fmla="*/ 2147483647 w 192"/>
              <a:gd name="T107" fmla="*/ 2147483647 h 192"/>
              <a:gd name="T108" fmla="*/ 2147483647 w 192"/>
              <a:gd name="T109" fmla="*/ 2147483647 h 192"/>
              <a:gd name="T110" fmla="*/ 2147483647 w 192"/>
              <a:gd name="T111" fmla="*/ 2147483647 h 192"/>
              <a:gd name="T112" fmla="*/ 2147483647 w 192"/>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rgbClr val="777370"/>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p>
        </p:txBody>
      </p:sp>
      <p:sp>
        <p:nvSpPr>
          <p:cNvPr id="24" name="文本框 81"/>
          <p:cNvSpPr txBox="1">
            <a:spLocks noChangeArrowheads="1"/>
          </p:cNvSpPr>
          <p:nvPr/>
        </p:nvSpPr>
        <p:spPr bwMode="auto">
          <a:xfrm>
            <a:off x="1997075" y="389255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5" name="文本框 82"/>
          <p:cNvSpPr txBox="1">
            <a:spLocks noChangeArrowheads="1"/>
          </p:cNvSpPr>
          <p:nvPr/>
        </p:nvSpPr>
        <p:spPr bwMode="auto">
          <a:xfrm>
            <a:off x="3433763" y="3783013"/>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6" name="文本框 83"/>
          <p:cNvSpPr txBox="1">
            <a:spLocks noChangeArrowheads="1"/>
          </p:cNvSpPr>
          <p:nvPr/>
        </p:nvSpPr>
        <p:spPr bwMode="auto">
          <a:xfrm>
            <a:off x="4875213" y="37528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7" name="文本框 84"/>
          <p:cNvSpPr txBox="1">
            <a:spLocks noChangeArrowheads="1"/>
          </p:cNvSpPr>
          <p:nvPr/>
        </p:nvSpPr>
        <p:spPr bwMode="auto">
          <a:xfrm>
            <a:off x="6332538" y="37909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8" name="文本框 85"/>
          <p:cNvSpPr txBox="1">
            <a:spLocks noChangeArrowheads="1"/>
          </p:cNvSpPr>
          <p:nvPr/>
        </p:nvSpPr>
        <p:spPr bwMode="auto">
          <a:xfrm>
            <a:off x="7737475" y="37909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9" name="文本框 86"/>
          <p:cNvSpPr txBox="1">
            <a:spLocks noChangeArrowheads="1"/>
          </p:cNvSpPr>
          <p:nvPr/>
        </p:nvSpPr>
        <p:spPr bwMode="auto">
          <a:xfrm>
            <a:off x="9129713" y="37528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cxnSp>
        <p:nvCxnSpPr>
          <p:cNvPr id="30" name="直接连接符 87"/>
          <p:cNvCxnSpPr>
            <a:cxnSpLocks noChangeShapeType="1"/>
          </p:cNvCxnSpPr>
          <p:nvPr/>
        </p:nvCxnSpPr>
        <p:spPr bwMode="auto">
          <a:xfrm>
            <a:off x="3471863" y="4395788"/>
            <a:ext cx="1063625" cy="0"/>
          </a:xfrm>
          <a:prstGeom prst="line">
            <a:avLst/>
          </a:prstGeom>
          <a:noFill/>
          <a:ln w="28575">
            <a:solidFill>
              <a:srgbClr val="F79E5A"/>
            </a:solidFill>
            <a:round/>
          </a:ln>
          <a:extLst>
            <a:ext uri="{909E8E84-426E-40DD-AFC4-6F175D3DCCD1}">
              <a14:hiddenFill xmlns:a14="http://schemas.microsoft.com/office/drawing/2010/main">
                <a:noFill/>
              </a14:hiddenFill>
            </a:ext>
          </a:extLst>
        </p:spPr>
      </p:cxnSp>
      <p:cxnSp>
        <p:nvCxnSpPr>
          <p:cNvPr id="31" name="直接连接符 88"/>
          <p:cNvCxnSpPr>
            <a:cxnSpLocks noChangeShapeType="1"/>
          </p:cNvCxnSpPr>
          <p:nvPr/>
        </p:nvCxnSpPr>
        <p:spPr bwMode="auto">
          <a:xfrm>
            <a:off x="6326188" y="4370388"/>
            <a:ext cx="1063625" cy="0"/>
          </a:xfrm>
          <a:prstGeom prst="line">
            <a:avLst/>
          </a:prstGeom>
          <a:noFill/>
          <a:ln w="28575">
            <a:solidFill>
              <a:srgbClr val="B95F95"/>
            </a:solidFill>
            <a:round/>
          </a:ln>
          <a:extLst>
            <a:ext uri="{909E8E84-426E-40DD-AFC4-6F175D3DCCD1}">
              <a14:hiddenFill xmlns:a14="http://schemas.microsoft.com/office/drawing/2010/main">
                <a:noFill/>
              </a14:hiddenFill>
            </a:ext>
          </a:extLst>
        </p:spPr>
      </p:cxnSp>
      <p:cxnSp>
        <p:nvCxnSpPr>
          <p:cNvPr id="32" name="直接连接符 89"/>
          <p:cNvCxnSpPr>
            <a:cxnSpLocks noChangeShapeType="1"/>
          </p:cNvCxnSpPr>
          <p:nvPr/>
        </p:nvCxnSpPr>
        <p:spPr bwMode="auto">
          <a:xfrm>
            <a:off x="9175750" y="4364038"/>
            <a:ext cx="1063625" cy="0"/>
          </a:xfrm>
          <a:prstGeom prst="line">
            <a:avLst/>
          </a:prstGeom>
          <a:noFill/>
          <a:ln w="28575">
            <a:solidFill>
              <a:srgbClr val="F79E5A"/>
            </a:solidFill>
            <a:round/>
          </a:ln>
          <a:extLst>
            <a:ext uri="{909E8E84-426E-40DD-AFC4-6F175D3DCCD1}">
              <a14:hiddenFill xmlns:a14="http://schemas.microsoft.com/office/drawing/2010/main">
                <a:noFill/>
              </a14:hiddenFill>
            </a:ext>
          </a:extLst>
        </p:spPr>
      </p:cxnSp>
      <p:cxnSp>
        <p:nvCxnSpPr>
          <p:cNvPr id="33" name="直接连接符 90"/>
          <p:cNvCxnSpPr>
            <a:cxnSpLocks noChangeShapeType="1"/>
          </p:cNvCxnSpPr>
          <p:nvPr/>
        </p:nvCxnSpPr>
        <p:spPr bwMode="auto">
          <a:xfrm>
            <a:off x="2019300" y="3548063"/>
            <a:ext cx="1063625" cy="0"/>
          </a:xfrm>
          <a:prstGeom prst="line">
            <a:avLst/>
          </a:prstGeom>
          <a:noFill/>
          <a:ln w="28575">
            <a:solidFill>
              <a:srgbClr val="3B68A1"/>
            </a:solidFill>
            <a:round/>
          </a:ln>
          <a:extLst>
            <a:ext uri="{909E8E84-426E-40DD-AFC4-6F175D3DCCD1}">
              <a14:hiddenFill xmlns:a14="http://schemas.microsoft.com/office/drawing/2010/main">
                <a:noFill/>
              </a14:hiddenFill>
            </a:ext>
          </a:extLst>
        </p:spPr>
      </p:cxnSp>
      <p:cxnSp>
        <p:nvCxnSpPr>
          <p:cNvPr id="34" name="直接连接符 91"/>
          <p:cNvCxnSpPr>
            <a:cxnSpLocks noChangeShapeType="1"/>
          </p:cNvCxnSpPr>
          <p:nvPr/>
        </p:nvCxnSpPr>
        <p:spPr bwMode="auto">
          <a:xfrm>
            <a:off x="4878388" y="3511550"/>
            <a:ext cx="1063625" cy="0"/>
          </a:xfrm>
          <a:prstGeom prst="line">
            <a:avLst/>
          </a:prstGeom>
          <a:noFill/>
          <a:ln w="28575">
            <a:solidFill>
              <a:srgbClr val="4DCEB8"/>
            </a:solidFill>
            <a:round/>
          </a:ln>
          <a:extLst>
            <a:ext uri="{909E8E84-426E-40DD-AFC4-6F175D3DCCD1}">
              <a14:hiddenFill xmlns:a14="http://schemas.microsoft.com/office/drawing/2010/main">
                <a:noFill/>
              </a14:hiddenFill>
            </a:ext>
          </a:extLst>
        </p:spPr>
      </p:cxnSp>
      <p:cxnSp>
        <p:nvCxnSpPr>
          <p:cNvPr id="38" name="直接连接符 92"/>
          <p:cNvCxnSpPr>
            <a:cxnSpLocks noChangeShapeType="1"/>
          </p:cNvCxnSpPr>
          <p:nvPr/>
        </p:nvCxnSpPr>
        <p:spPr bwMode="auto">
          <a:xfrm>
            <a:off x="7759700" y="3517900"/>
            <a:ext cx="1063625" cy="0"/>
          </a:xfrm>
          <a:prstGeom prst="line">
            <a:avLst/>
          </a:prstGeom>
          <a:noFill/>
          <a:ln w="28575">
            <a:solidFill>
              <a:srgbClr val="3B68A1"/>
            </a:solidFill>
            <a:round/>
          </a:ln>
          <a:extLst>
            <a:ext uri="{909E8E84-426E-40DD-AFC4-6F175D3DCCD1}">
              <a14:hiddenFill xmlns:a14="http://schemas.microsoft.com/office/drawing/2010/main">
                <a:noFill/>
              </a14:hiddenFill>
            </a:ext>
          </a:extLst>
        </p:spPr>
      </p:cxnSp>
      <p:cxnSp>
        <p:nvCxnSpPr>
          <p:cNvPr id="39" name="直接箭头连接符 93"/>
          <p:cNvCxnSpPr>
            <a:cxnSpLocks noChangeShapeType="1"/>
          </p:cNvCxnSpPr>
          <p:nvPr/>
        </p:nvCxnSpPr>
        <p:spPr bwMode="auto">
          <a:xfrm flipV="1">
            <a:off x="2568575" y="2981325"/>
            <a:ext cx="0" cy="566738"/>
          </a:xfrm>
          <a:prstGeom prst="straightConnector1">
            <a:avLst/>
          </a:prstGeom>
          <a:noFill/>
          <a:ln w="19050">
            <a:solidFill>
              <a:srgbClr val="3B68A1"/>
            </a:solidFill>
            <a:round/>
            <a:tailEnd type="triangle" w="med" len="med"/>
          </a:ln>
          <a:extLst>
            <a:ext uri="{909E8E84-426E-40DD-AFC4-6F175D3DCCD1}">
              <a14:hiddenFill xmlns:a14="http://schemas.microsoft.com/office/drawing/2010/main">
                <a:noFill/>
              </a14:hiddenFill>
            </a:ext>
          </a:extLst>
        </p:spPr>
      </p:cxnSp>
      <p:cxnSp>
        <p:nvCxnSpPr>
          <p:cNvPr id="40" name="直接箭头连接符 94"/>
          <p:cNvCxnSpPr>
            <a:cxnSpLocks noChangeShapeType="1"/>
          </p:cNvCxnSpPr>
          <p:nvPr/>
        </p:nvCxnSpPr>
        <p:spPr bwMode="auto">
          <a:xfrm flipV="1">
            <a:off x="5392738" y="2944813"/>
            <a:ext cx="0" cy="566737"/>
          </a:xfrm>
          <a:prstGeom prst="straightConnector1">
            <a:avLst/>
          </a:prstGeom>
          <a:noFill/>
          <a:ln w="19050">
            <a:solidFill>
              <a:srgbClr val="4DCEB8"/>
            </a:solidFill>
            <a:round/>
            <a:tailEnd type="triangle" w="med" len="med"/>
          </a:ln>
          <a:extLst>
            <a:ext uri="{909E8E84-426E-40DD-AFC4-6F175D3DCCD1}">
              <a14:hiddenFill xmlns:a14="http://schemas.microsoft.com/office/drawing/2010/main">
                <a:noFill/>
              </a14:hiddenFill>
            </a:ext>
          </a:extLst>
        </p:spPr>
      </p:cxnSp>
      <p:cxnSp>
        <p:nvCxnSpPr>
          <p:cNvPr id="41" name="直接箭头连接符 95"/>
          <p:cNvCxnSpPr>
            <a:cxnSpLocks noChangeShapeType="1"/>
          </p:cNvCxnSpPr>
          <p:nvPr/>
        </p:nvCxnSpPr>
        <p:spPr bwMode="auto">
          <a:xfrm flipV="1">
            <a:off x="8281988" y="2944813"/>
            <a:ext cx="0" cy="566737"/>
          </a:xfrm>
          <a:prstGeom prst="straightConnector1">
            <a:avLst/>
          </a:prstGeom>
          <a:noFill/>
          <a:ln w="19050">
            <a:solidFill>
              <a:srgbClr val="3B68A1"/>
            </a:solidFill>
            <a:round/>
            <a:tailEnd type="triangle" w="med" len="med"/>
          </a:ln>
          <a:extLst>
            <a:ext uri="{909E8E84-426E-40DD-AFC4-6F175D3DCCD1}">
              <a14:hiddenFill xmlns:a14="http://schemas.microsoft.com/office/drawing/2010/main">
                <a:noFill/>
              </a14:hiddenFill>
            </a:ext>
          </a:extLst>
        </p:spPr>
      </p:cxnSp>
      <p:cxnSp>
        <p:nvCxnSpPr>
          <p:cNvPr id="42" name="直接箭头连接符 96"/>
          <p:cNvCxnSpPr>
            <a:cxnSpLocks noChangeShapeType="1"/>
          </p:cNvCxnSpPr>
          <p:nvPr/>
        </p:nvCxnSpPr>
        <p:spPr bwMode="auto">
          <a:xfrm>
            <a:off x="4019550" y="4394200"/>
            <a:ext cx="0" cy="481013"/>
          </a:xfrm>
          <a:prstGeom prst="straightConnector1">
            <a:avLst/>
          </a:prstGeom>
          <a:noFill/>
          <a:ln w="19050">
            <a:solidFill>
              <a:srgbClr val="F79E5A"/>
            </a:solidFill>
            <a:round/>
            <a:tailEnd type="triangle" w="med" len="med"/>
          </a:ln>
          <a:extLst>
            <a:ext uri="{909E8E84-426E-40DD-AFC4-6F175D3DCCD1}">
              <a14:hiddenFill xmlns:a14="http://schemas.microsoft.com/office/drawing/2010/main">
                <a:noFill/>
              </a14:hiddenFill>
            </a:ext>
          </a:extLst>
        </p:spPr>
      </p:cxnSp>
      <p:cxnSp>
        <p:nvCxnSpPr>
          <p:cNvPr id="43" name="直接箭头连接符 97"/>
          <p:cNvCxnSpPr>
            <a:cxnSpLocks noChangeShapeType="1"/>
          </p:cNvCxnSpPr>
          <p:nvPr/>
        </p:nvCxnSpPr>
        <p:spPr bwMode="auto">
          <a:xfrm>
            <a:off x="6843713" y="4367213"/>
            <a:ext cx="0" cy="479425"/>
          </a:xfrm>
          <a:prstGeom prst="straightConnector1">
            <a:avLst/>
          </a:prstGeom>
          <a:noFill/>
          <a:ln w="19050">
            <a:solidFill>
              <a:srgbClr val="B95F95"/>
            </a:solidFill>
            <a:round/>
            <a:tailEnd type="triangle" w="med" len="med"/>
          </a:ln>
          <a:extLst>
            <a:ext uri="{909E8E84-426E-40DD-AFC4-6F175D3DCCD1}">
              <a14:hiddenFill xmlns:a14="http://schemas.microsoft.com/office/drawing/2010/main">
                <a:noFill/>
              </a14:hiddenFill>
            </a:ext>
          </a:extLst>
        </p:spPr>
      </p:cxnSp>
      <p:cxnSp>
        <p:nvCxnSpPr>
          <p:cNvPr id="44" name="直接箭头连接符 98"/>
          <p:cNvCxnSpPr>
            <a:cxnSpLocks noChangeShapeType="1"/>
          </p:cNvCxnSpPr>
          <p:nvPr/>
        </p:nvCxnSpPr>
        <p:spPr bwMode="auto">
          <a:xfrm>
            <a:off x="9734550" y="4364038"/>
            <a:ext cx="0" cy="479425"/>
          </a:xfrm>
          <a:prstGeom prst="straightConnector1">
            <a:avLst/>
          </a:prstGeom>
          <a:noFill/>
          <a:ln w="19050">
            <a:solidFill>
              <a:srgbClr val="F79E5A"/>
            </a:solidFill>
            <a:round/>
            <a:tailEnd type="triangle" w="med" len="med"/>
          </a:ln>
          <a:extLst>
            <a:ext uri="{909E8E84-426E-40DD-AFC4-6F175D3DCCD1}">
              <a14:hiddenFill xmlns:a14="http://schemas.microsoft.com/office/drawing/2010/main">
                <a:noFill/>
              </a14:hiddenFill>
            </a:ext>
          </a:extLst>
        </p:spPr>
      </p:cxnSp>
      <p:sp>
        <p:nvSpPr>
          <p:cNvPr id="45" name="矩形 99"/>
          <p:cNvSpPr>
            <a:spLocks noChangeArrowheads="1"/>
          </p:cNvSpPr>
          <p:nvPr/>
        </p:nvSpPr>
        <p:spPr bwMode="auto">
          <a:xfrm>
            <a:off x="1514479" y="2263775"/>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100"/>
          <p:cNvSpPr>
            <a:spLocks noChangeArrowheads="1"/>
          </p:cNvSpPr>
          <p:nvPr/>
        </p:nvSpPr>
        <p:spPr bwMode="auto">
          <a:xfrm>
            <a:off x="3114675" y="5053013"/>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矩形 101"/>
          <p:cNvSpPr>
            <a:spLocks noChangeArrowheads="1"/>
          </p:cNvSpPr>
          <p:nvPr/>
        </p:nvSpPr>
        <p:spPr bwMode="auto">
          <a:xfrm>
            <a:off x="4383092" y="2257425"/>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矩形 102"/>
          <p:cNvSpPr>
            <a:spLocks noChangeArrowheads="1"/>
          </p:cNvSpPr>
          <p:nvPr/>
        </p:nvSpPr>
        <p:spPr bwMode="auto">
          <a:xfrm>
            <a:off x="6034088" y="5053013"/>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矩形 103"/>
          <p:cNvSpPr>
            <a:spLocks noChangeArrowheads="1"/>
          </p:cNvSpPr>
          <p:nvPr/>
        </p:nvSpPr>
        <p:spPr bwMode="auto">
          <a:xfrm>
            <a:off x="7265992" y="2252663"/>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矩形 104"/>
          <p:cNvSpPr>
            <a:spLocks noChangeArrowheads="1"/>
          </p:cNvSpPr>
          <p:nvPr/>
        </p:nvSpPr>
        <p:spPr bwMode="auto">
          <a:xfrm>
            <a:off x="8845550" y="5049838"/>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1000"/>
                                        <p:tgtEl>
                                          <p:spTgt spid="25"/>
                                        </p:tgtEl>
                                      </p:cBhvr>
                                    </p:animEffect>
                                    <p:anim calcmode="lin" valueType="num">
                                      <p:cBhvr>
                                        <p:cTn id="103" dur="1000" fill="hold"/>
                                        <p:tgtEl>
                                          <p:spTgt spid="25"/>
                                        </p:tgtEl>
                                        <p:attrNameLst>
                                          <p:attrName>ppt_x</p:attrName>
                                        </p:attrNameLst>
                                      </p:cBhvr>
                                      <p:tavLst>
                                        <p:tav tm="0">
                                          <p:val>
                                            <p:strVal val="#ppt_x"/>
                                          </p:val>
                                        </p:tav>
                                        <p:tav tm="100000">
                                          <p:val>
                                            <p:strVal val="#ppt_x"/>
                                          </p:val>
                                        </p:tav>
                                      </p:tavLst>
                                    </p:anim>
                                    <p:anim calcmode="lin" valueType="num">
                                      <p:cBhvr>
                                        <p:cTn id="104" dur="1000" fill="hold"/>
                                        <p:tgtEl>
                                          <p:spTgt spid="2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1000"/>
                                        <p:tgtEl>
                                          <p:spTgt spid="26"/>
                                        </p:tgtEl>
                                      </p:cBhvr>
                                    </p:animEffect>
                                    <p:anim calcmode="lin" valueType="num">
                                      <p:cBhvr>
                                        <p:cTn id="108" dur="1000" fill="hold"/>
                                        <p:tgtEl>
                                          <p:spTgt spid="26"/>
                                        </p:tgtEl>
                                        <p:attrNameLst>
                                          <p:attrName>ppt_x</p:attrName>
                                        </p:attrNameLst>
                                      </p:cBhvr>
                                      <p:tavLst>
                                        <p:tav tm="0">
                                          <p:val>
                                            <p:strVal val="#ppt_x"/>
                                          </p:val>
                                        </p:tav>
                                        <p:tav tm="100000">
                                          <p:val>
                                            <p:strVal val="#ppt_x"/>
                                          </p:val>
                                        </p:tav>
                                      </p:tavLst>
                                    </p:anim>
                                    <p:anim calcmode="lin" valueType="num">
                                      <p:cBhvr>
                                        <p:cTn id="109" dur="1000" fill="hold"/>
                                        <p:tgtEl>
                                          <p:spTgt spid="2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1000"/>
                                        <p:tgtEl>
                                          <p:spTgt spid="27"/>
                                        </p:tgtEl>
                                      </p:cBhvr>
                                    </p:animEffect>
                                    <p:anim calcmode="lin" valueType="num">
                                      <p:cBhvr>
                                        <p:cTn id="113" dur="1000" fill="hold"/>
                                        <p:tgtEl>
                                          <p:spTgt spid="27"/>
                                        </p:tgtEl>
                                        <p:attrNameLst>
                                          <p:attrName>ppt_x</p:attrName>
                                        </p:attrNameLst>
                                      </p:cBhvr>
                                      <p:tavLst>
                                        <p:tav tm="0">
                                          <p:val>
                                            <p:strVal val="#ppt_x"/>
                                          </p:val>
                                        </p:tav>
                                        <p:tav tm="100000">
                                          <p:val>
                                            <p:strVal val="#ppt_x"/>
                                          </p:val>
                                        </p:tav>
                                      </p:tavLst>
                                    </p:anim>
                                    <p:anim calcmode="lin" valueType="num">
                                      <p:cBhvr>
                                        <p:cTn id="114" dur="1000" fill="hold"/>
                                        <p:tgtEl>
                                          <p:spTgt spid="2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1000"/>
                                        <p:tgtEl>
                                          <p:spTgt spid="28"/>
                                        </p:tgtEl>
                                      </p:cBhvr>
                                    </p:animEffect>
                                    <p:anim calcmode="lin" valueType="num">
                                      <p:cBhvr>
                                        <p:cTn id="118" dur="1000" fill="hold"/>
                                        <p:tgtEl>
                                          <p:spTgt spid="28"/>
                                        </p:tgtEl>
                                        <p:attrNameLst>
                                          <p:attrName>ppt_x</p:attrName>
                                        </p:attrNameLst>
                                      </p:cBhvr>
                                      <p:tavLst>
                                        <p:tav tm="0">
                                          <p:val>
                                            <p:strVal val="#ppt_x"/>
                                          </p:val>
                                        </p:tav>
                                        <p:tav tm="100000">
                                          <p:val>
                                            <p:strVal val="#ppt_x"/>
                                          </p:val>
                                        </p:tav>
                                      </p:tavLst>
                                    </p:anim>
                                    <p:anim calcmode="lin" valueType="num">
                                      <p:cBhvr>
                                        <p:cTn id="119" dur="1000" fill="hold"/>
                                        <p:tgtEl>
                                          <p:spTgt spid="2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1000"/>
                                        <p:tgtEl>
                                          <p:spTgt spid="31"/>
                                        </p:tgtEl>
                                      </p:cBhvr>
                                    </p:animEffect>
                                    <p:anim calcmode="lin" valueType="num">
                                      <p:cBhvr>
                                        <p:cTn id="133" dur="1000" fill="hold"/>
                                        <p:tgtEl>
                                          <p:spTgt spid="31"/>
                                        </p:tgtEl>
                                        <p:attrNameLst>
                                          <p:attrName>ppt_x</p:attrName>
                                        </p:attrNameLst>
                                      </p:cBhvr>
                                      <p:tavLst>
                                        <p:tav tm="0">
                                          <p:val>
                                            <p:strVal val="#ppt_x"/>
                                          </p:val>
                                        </p:tav>
                                        <p:tav tm="100000">
                                          <p:val>
                                            <p:strVal val="#ppt_x"/>
                                          </p:val>
                                        </p:tav>
                                      </p:tavLst>
                                    </p:anim>
                                    <p:anim calcmode="lin" valueType="num">
                                      <p:cBhvr>
                                        <p:cTn id="134" dur="1000" fill="hold"/>
                                        <p:tgtEl>
                                          <p:spTgt spid="31"/>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1000"/>
                                        <p:tgtEl>
                                          <p:spTgt spid="32"/>
                                        </p:tgtEl>
                                      </p:cBhvr>
                                    </p:animEffect>
                                    <p:anim calcmode="lin" valueType="num">
                                      <p:cBhvr>
                                        <p:cTn id="138" dur="1000" fill="hold"/>
                                        <p:tgtEl>
                                          <p:spTgt spid="32"/>
                                        </p:tgtEl>
                                        <p:attrNameLst>
                                          <p:attrName>ppt_x</p:attrName>
                                        </p:attrNameLst>
                                      </p:cBhvr>
                                      <p:tavLst>
                                        <p:tav tm="0">
                                          <p:val>
                                            <p:strVal val="#ppt_x"/>
                                          </p:val>
                                        </p:tav>
                                        <p:tav tm="100000">
                                          <p:val>
                                            <p:strVal val="#ppt_x"/>
                                          </p:val>
                                        </p:tav>
                                      </p:tavLst>
                                    </p:anim>
                                    <p:anim calcmode="lin" valueType="num">
                                      <p:cBhvr>
                                        <p:cTn id="139" dur="1000" fill="hold"/>
                                        <p:tgtEl>
                                          <p:spTgt spid="32"/>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1000" fill="hold"/>
                                        <p:tgtEl>
                                          <p:spTgt spid="33"/>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fade">
                                      <p:cBhvr>
                                        <p:cTn id="152" dur="1000"/>
                                        <p:tgtEl>
                                          <p:spTgt spid="38"/>
                                        </p:tgtEl>
                                      </p:cBhvr>
                                    </p:animEffect>
                                    <p:anim calcmode="lin" valueType="num">
                                      <p:cBhvr>
                                        <p:cTn id="153" dur="1000" fill="hold"/>
                                        <p:tgtEl>
                                          <p:spTgt spid="38"/>
                                        </p:tgtEl>
                                        <p:attrNameLst>
                                          <p:attrName>ppt_x</p:attrName>
                                        </p:attrNameLst>
                                      </p:cBhvr>
                                      <p:tavLst>
                                        <p:tav tm="0">
                                          <p:val>
                                            <p:strVal val="#ppt_x"/>
                                          </p:val>
                                        </p:tav>
                                        <p:tav tm="100000">
                                          <p:val>
                                            <p:strVal val="#ppt_x"/>
                                          </p:val>
                                        </p:tav>
                                      </p:tavLst>
                                    </p:anim>
                                    <p:anim calcmode="lin" valueType="num">
                                      <p:cBhvr>
                                        <p:cTn id="154" dur="1000" fill="hold"/>
                                        <p:tgtEl>
                                          <p:spTgt spid="38"/>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fade">
                                      <p:cBhvr>
                                        <p:cTn id="157" dur="1000"/>
                                        <p:tgtEl>
                                          <p:spTgt spid="39"/>
                                        </p:tgtEl>
                                      </p:cBhvr>
                                    </p:animEffect>
                                    <p:anim calcmode="lin" valueType="num">
                                      <p:cBhvr>
                                        <p:cTn id="158" dur="1000" fill="hold"/>
                                        <p:tgtEl>
                                          <p:spTgt spid="39"/>
                                        </p:tgtEl>
                                        <p:attrNameLst>
                                          <p:attrName>ppt_x</p:attrName>
                                        </p:attrNameLst>
                                      </p:cBhvr>
                                      <p:tavLst>
                                        <p:tav tm="0">
                                          <p:val>
                                            <p:strVal val="#ppt_x"/>
                                          </p:val>
                                        </p:tav>
                                        <p:tav tm="100000">
                                          <p:val>
                                            <p:strVal val="#ppt_x"/>
                                          </p:val>
                                        </p:tav>
                                      </p:tavLst>
                                    </p:anim>
                                    <p:anim calcmode="lin" valueType="num">
                                      <p:cBhvr>
                                        <p:cTn id="159" dur="1000" fill="hold"/>
                                        <p:tgtEl>
                                          <p:spTgt spid="39"/>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1000"/>
                                        <p:tgtEl>
                                          <p:spTgt spid="40"/>
                                        </p:tgtEl>
                                      </p:cBhvr>
                                    </p:animEffect>
                                    <p:anim calcmode="lin" valueType="num">
                                      <p:cBhvr>
                                        <p:cTn id="163" dur="1000" fill="hold"/>
                                        <p:tgtEl>
                                          <p:spTgt spid="40"/>
                                        </p:tgtEl>
                                        <p:attrNameLst>
                                          <p:attrName>ppt_x</p:attrName>
                                        </p:attrNameLst>
                                      </p:cBhvr>
                                      <p:tavLst>
                                        <p:tav tm="0">
                                          <p:val>
                                            <p:strVal val="#ppt_x"/>
                                          </p:val>
                                        </p:tav>
                                        <p:tav tm="100000">
                                          <p:val>
                                            <p:strVal val="#ppt_x"/>
                                          </p:val>
                                        </p:tav>
                                      </p:tavLst>
                                    </p:anim>
                                    <p:anim calcmode="lin" valueType="num">
                                      <p:cBhvr>
                                        <p:cTn id="164" dur="1000" fill="hold"/>
                                        <p:tgtEl>
                                          <p:spTgt spid="40"/>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41"/>
                                        </p:tgtEl>
                                        <p:attrNameLst>
                                          <p:attrName>style.visibility</p:attrName>
                                        </p:attrNameLst>
                                      </p:cBhvr>
                                      <p:to>
                                        <p:strVal val="visible"/>
                                      </p:to>
                                    </p:set>
                                    <p:animEffect transition="in" filter="fade">
                                      <p:cBhvr>
                                        <p:cTn id="167" dur="1000"/>
                                        <p:tgtEl>
                                          <p:spTgt spid="41"/>
                                        </p:tgtEl>
                                      </p:cBhvr>
                                    </p:animEffect>
                                    <p:anim calcmode="lin" valueType="num">
                                      <p:cBhvr>
                                        <p:cTn id="168" dur="1000" fill="hold"/>
                                        <p:tgtEl>
                                          <p:spTgt spid="41"/>
                                        </p:tgtEl>
                                        <p:attrNameLst>
                                          <p:attrName>ppt_x</p:attrName>
                                        </p:attrNameLst>
                                      </p:cBhvr>
                                      <p:tavLst>
                                        <p:tav tm="0">
                                          <p:val>
                                            <p:strVal val="#ppt_x"/>
                                          </p:val>
                                        </p:tav>
                                        <p:tav tm="100000">
                                          <p:val>
                                            <p:strVal val="#ppt_x"/>
                                          </p:val>
                                        </p:tav>
                                      </p:tavLst>
                                    </p:anim>
                                    <p:anim calcmode="lin" valueType="num">
                                      <p:cBhvr>
                                        <p:cTn id="169" dur="1000" fill="hold"/>
                                        <p:tgtEl>
                                          <p:spTgt spid="41"/>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1000"/>
                                        <p:tgtEl>
                                          <p:spTgt spid="42"/>
                                        </p:tgtEl>
                                      </p:cBhvr>
                                    </p:animEffect>
                                    <p:anim calcmode="lin" valueType="num">
                                      <p:cBhvr>
                                        <p:cTn id="173" dur="1000" fill="hold"/>
                                        <p:tgtEl>
                                          <p:spTgt spid="42"/>
                                        </p:tgtEl>
                                        <p:attrNameLst>
                                          <p:attrName>ppt_x</p:attrName>
                                        </p:attrNameLst>
                                      </p:cBhvr>
                                      <p:tavLst>
                                        <p:tav tm="0">
                                          <p:val>
                                            <p:strVal val="#ppt_x"/>
                                          </p:val>
                                        </p:tav>
                                        <p:tav tm="100000">
                                          <p:val>
                                            <p:strVal val="#ppt_x"/>
                                          </p:val>
                                        </p:tav>
                                      </p:tavLst>
                                    </p:anim>
                                    <p:anim calcmode="lin" valueType="num">
                                      <p:cBhvr>
                                        <p:cTn id="174" dur="1000" fill="hold"/>
                                        <p:tgtEl>
                                          <p:spTgt spid="42"/>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fade">
                                      <p:cBhvr>
                                        <p:cTn id="177" dur="1000"/>
                                        <p:tgtEl>
                                          <p:spTgt spid="43"/>
                                        </p:tgtEl>
                                      </p:cBhvr>
                                    </p:animEffect>
                                    <p:anim calcmode="lin" valueType="num">
                                      <p:cBhvr>
                                        <p:cTn id="178" dur="1000" fill="hold"/>
                                        <p:tgtEl>
                                          <p:spTgt spid="43"/>
                                        </p:tgtEl>
                                        <p:attrNameLst>
                                          <p:attrName>ppt_x</p:attrName>
                                        </p:attrNameLst>
                                      </p:cBhvr>
                                      <p:tavLst>
                                        <p:tav tm="0">
                                          <p:val>
                                            <p:strVal val="#ppt_x"/>
                                          </p:val>
                                        </p:tav>
                                        <p:tav tm="100000">
                                          <p:val>
                                            <p:strVal val="#ppt_x"/>
                                          </p:val>
                                        </p:tav>
                                      </p:tavLst>
                                    </p:anim>
                                    <p:anim calcmode="lin" valueType="num">
                                      <p:cBhvr>
                                        <p:cTn id="179" dur="1000" fill="hold"/>
                                        <p:tgtEl>
                                          <p:spTgt spid="43"/>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fade">
                                      <p:cBhvr>
                                        <p:cTn id="182" dur="1000"/>
                                        <p:tgtEl>
                                          <p:spTgt spid="44"/>
                                        </p:tgtEl>
                                      </p:cBhvr>
                                    </p:animEffect>
                                    <p:anim calcmode="lin" valueType="num">
                                      <p:cBhvr>
                                        <p:cTn id="183" dur="1000" fill="hold"/>
                                        <p:tgtEl>
                                          <p:spTgt spid="44"/>
                                        </p:tgtEl>
                                        <p:attrNameLst>
                                          <p:attrName>ppt_x</p:attrName>
                                        </p:attrNameLst>
                                      </p:cBhvr>
                                      <p:tavLst>
                                        <p:tav tm="0">
                                          <p:val>
                                            <p:strVal val="#ppt_x"/>
                                          </p:val>
                                        </p:tav>
                                        <p:tav tm="100000">
                                          <p:val>
                                            <p:strVal val="#ppt_x"/>
                                          </p:val>
                                        </p:tav>
                                      </p:tavLst>
                                    </p:anim>
                                    <p:anim calcmode="lin" valueType="num">
                                      <p:cBhvr>
                                        <p:cTn id="184" dur="1000" fill="hold"/>
                                        <p:tgtEl>
                                          <p:spTgt spid="44"/>
                                        </p:tgtEl>
                                        <p:attrNameLst>
                                          <p:attrName>ppt_y</p:attrName>
                                        </p:attrNameLst>
                                      </p:cBhvr>
                                      <p:tavLst>
                                        <p:tav tm="0">
                                          <p:val>
                                            <p:strVal val="#ppt_y+.1"/>
                                          </p:val>
                                        </p:tav>
                                        <p:tav tm="100000">
                                          <p:val>
                                            <p:strVal val="#ppt_y"/>
                                          </p:val>
                                        </p:tav>
                                      </p:tavLst>
                                    </p:anim>
                                  </p:childTnLst>
                                </p:cTn>
                              </p:par>
                            </p:childTnLst>
                          </p:cTn>
                        </p:par>
                        <p:par>
                          <p:cTn id="185" fill="hold">
                            <p:stCondLst>
                              <p:cond delay="1000"/>
                            </p:stCondLst>
                            <p:childTnLst>
                              <p:par>
                                <p:cTn id="186" presetID="42" presetClass="entr" presetSubtype="0" fill="hold" grpId="0" nodeType="afterEffect">
                                  <p:stCondLst>
                                    <p:cond delay="0"/>
                                  </p:stCondLst>
                                  <p:childTnLst>
                                    <p:set>
                                      <p:cBhvr>
                                        <p:cTn id="187" dur="1" fill="hold">
                                          <p:stCondLst>
                                            <p:cond delay="0"/>
                                          </p:stCondLst>
                                        </p:cTn>
                                        <p:tgtEl>
                                          <p:spTgt spid="45"/>
                                        </p:tgtEl>
                                        <p:attrNameLst>
                                          <p:attrName>style.visibility</p:attrName>
                                        </p:attrNameLst>
                                      </p:cBhvr>
                                      <p:to>
                                        <p:strVal val="visible"/>
                                      </p:to>
                                    </p:set>
                                    <p:animEffect transition="in" filter="fade">
                                      <p:cBhvr>
                                        <p:cTn id="188" dur="1000"/>
                                        <p:tgtEl>
                                          <p:spTgt spid="45"/>
                                        </p:tgtEl>
                                      </p:cBhvr>
                                    </p:animEffect>
                                    <p:anim calcmode="lin" valueType="num">
                                      <p:cBhvr>
                                        <p:cTn id="189" dur="1000" fill="hold"/>
                                        <p:tgtEl>
                                          <p:spTgt spid="45"/>
                                        </p:tgtEl>
                                        <p:attrNameLst>
                                          <p:attrName>ppt_x</p:attrName>
                                        </p:attrNameLst>
                                      </p:cBhvr>
                                      <p:tavLst>
                                        <p:tav tm="0">
                                          <p:val>
                                            <p:strVal val="#ppt_x"/>
                                          </p:val>
                                        </p:tav>
                                        <p:tav tm="100000">
                                          <p:val>
                                            <p:strVal val="#ppt_x"/>
                                          </p:val>
                                        </p:tav>
                                      </p:tavLst>
                                    </p:anim>
                                    <p:anim calcmode="lin" valueType="num">
                                      <p:cBhvr>
                                        <p:cTn id="190" dur="1000" fill="hold"/>
                                        <p:tgtEl>
                                          <p:spTgt spid="45"/>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46"/>
                                        </p:tgtEl>
                                        <p:attrNameLst>
                                          <p:attrName>style.visibility</p:attrName>
                                        </p:attrNameLst>
                                      </p:cBhvr>
                                      <p:to>
                                        <p:strVal val="visible"/>
                                      </p:to>
                                    </p:set>
                                    <p:animEffect transition="in" filter="fade">
                                      <p:cBhvr>
                                        <p:cTn id="193" dur="1000"/>
                                        <p:tgtEl>
                                          <p:spTgt spid="46"/>
                                        </p:tgtEl>
                                      </p:cBhvr>
                                    </p:animEffect>
                                    <p:anim calcmode="lin" valueType="num">
                                      <p:cBhvr>
                                        <p:cTn id="194" dur="1000" fill="hold"/>
                                        <p:tgtEl>
                                          <p:spTgt spid="46"/>
                                        </p:tgtEl>
                                        <p:attrNameLst>
                                          <p:attrName>ppt_x</p:attrName>
                                        </p:attrNameLst>
                                      </p:cBhvr>
                                      <p:tavLst>
                                        <p:tav tm="0">
                                          <p:val>
                                            <p:strVal val="#ppt_x"/>
                                          </p:val>
                                        </p:tav>
                                        <p:tav tm="100000">
                                          <p:val>
                                            <p:strVal val="#ppt_x"/>
                                          </p:val>
                                        </p:tav>
                                      </p:tavLst>
                                    </p:anim>
                                    <p:anim calcmode="lin" valueType="num">
                                      <p:cBhvr>
                                        <p:cTn id="195" dur="1000" fill="hold"/>
                                        <p:tgtEl>
                                          <p:spTgt spid="46"/>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47"/>
                                        </p:tgtEl>
                                        <p:attrNameLst>
                                          <p:attrName>style.visibility</p:attrName>
                                        </p:attrNameLst>
                                      </p:cBhvr>
                                      <p:to>
                                        <p:strVal val="visible"/>
                                      </p:to>
                                    </p:set>
                                    <p:animEffect transition="in" filter="fade">
                                      <p:cBhvr>
                                        <p:cTn id="198" dur="1000"/>
                                        <p:tgtEl>
                                          <p:spTgt spid="47"/>
                                        </p:tgtEl>
                                      </p:cBhvr>
                                    </p:animEffect>
                                    <p:anim calcmode="lin" valueType="num">
                                      <p:cBhvr>
                                        <p:cTn id="199" dur="1000" fill="hold"/>
                                        <p:tgtEl>
                                          <p:spTgt spid="47"/>
                                        </p:tgtEl>
                                        <p:attrNameLst>
                                          <p:attrName>ppt_x</p:attrName>
                                        </p:attrNameLst>
                                      </p:cBhvr>
                                      <p:tavLst>
                                        <p:tav tm="0">
                                          <p:val>
                                            <p:strVal val="#ppt_x"/>
                                          </p:val>
                                        </p:tav>
                                        <p:tav tm="100000">
                                          <p:val>
                                            <p:strVal val="#ppt_x"/>
                                          </p:val>
                                        </p:tav>
                                      </p:tavLst>
                                    </p:anim>
                                    <p:anim calcmode="lin" valueType="num">
                                      <p:cBhvr>
                                        <p:cTn id="200" dur="1000" fill="hold"/>
                                        <p:tgtEl>
                                          <p:spTgt spid="47"/>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48"/>
                                        </p:tgtEl>
                                        <p:attrNameLst>
                                          <p:attrName>style.visibility</p:attrName>
                                        </p:attrNameLst>
                                      </p:cBhvr>
                                      <p:to>
                                        <p:strVal val="visible"/>
                                      </p:to>
                                    </p:set>
                                    <p:animEffect transition="in" filter="fade">
                                      <p:cBhvr>
                                        <p:cTn id="203" dur="1000"/>
                                        <p:tgtEl>
                                          <p:spTgt spid="48"/>
                                        </p:tgtEl>
                                      </p:cBhvr>
                                    </p:animEffect>
                                    <p:anim calcmode="lin" valueType="num">
                                      <p:cBhvr>
                                        <p:cTn id="204" dur="1000" fill="hold"/>
                                        <p:tgtEl>
                                          <p:spTgt spid="48"/>
                                        </p:tgtEl>
                                        <p:attrNameLst>
                                          <p:attrName>ppt_x</p:attrName>
                                        </p:attrNameLst>
                                      </p:cBhvr>
                                      <p:tavLst>
                                        <p:tav tm="0">
                                          <p:val>
                                            <p:strVal val="#ppt_x"/>
                                          </p:val>
                                        </p:tav>
                                        <p:tav tm="100000">
                                          <p:val>
                                            <p:strVal val="#ppt_x"/>
                                          </p:val>
                                        </p:tav>
                                      </p:tavLst>
                                    </p:anim>
                                    <p:anim calcmode="lin" valueType="num">
                                      <p:cBhvr>
                                        <p:cTn id="205" dur="1000" fill="hold"/>
                                        <p:tgtEl>
                                          <p:spTgt spid="48"/>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49"/>
                                        </p:tgtEl>
                                        <p:attrNameLst>
                                          <p:attrName>style.visibility</p:attrName>
                                        </p:attrNameLst>
                                      </p:cBhvr>
                                      <p:to>
                                        <p:strVal val="visible"/>
                                      </p:to>
                                    </p:set>
                                    <p:animEffect transition="in" filter="fade">
                                      <p:cBhvr>
                                        <p:cTn id="208" dur="1000"/>
                                        <p:tgtEl>
                                          <p:spTgt spid="49"/>
                                        </p:tgtEl>
                                      </p:cBhvr>
                                    </p:animEffect>
                                    <p:anim calcmode="lin" valueType="num">
                                      <p:cBhvr>
                                        <p:cTn id="209" dur="1000" fill="hold"/>
                                        <p:tgtEl>
                                          <p:spTgt spid="49"/>
                                        </p:tgtEl>
                                        <p:attrNameLst>
                                          <p:attrName>ppt_x</p:attrName>
                                        </p:attrNameLst>
                                      </p:cBhvr>
                                      <p:tavLst>
                                        <p:tav tm="0">
                                          <p:val>
                                            <p:strVal val="#ppt_x"/>
                                          </p:val>
                                        </p:tav>
                                        <p:tav tm="100000">
                                          <p:val>
                                            <p:strVal val="#ppt_x"/>
                                          </p:val>
                                        </p:tav>
                                      </p:tavLst>
                                    </p:anim>
                                    <p:anim calcmode="lin" valueType="num">
                                      <p:cBhvr>
                                        <p:cTn id="210" dur="1000" fill="hold"/>
                                        <p:tgtEl>
                                          <p:spTgt spid="49"/>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50"/>
                                        </p:tgtEl>
                                        <p:attrNameLst>
                                          <p:attrName>style.visibility</p:attrName>
                                        </p:attrNameLst>
                                      </p:cBhvr>
                                      <p:to>
                                        <p:strVal val="visible"/>
                                      </p:to>
                                    </p:set>
                                    <p:animEffect transition="in" filter="fade">
                                      <p:cBhvr>
                                        <p:cTn id="213" dur="1000"/>
                                        <p:tgtEl>
                                          <p:spTgt spid="50"/>
                                        </p:tgtEl>
                                      </p:cBhvr>
                                    </p:animEffect>
                                    <p:anim calcmode="lin" valueType="num">
                                      <p:cBhvr>
                                        <p:cTn id="214" dur="1000" fill="hold"/>
                                        <p:tgtEl>
                                          <p:spTgt spid="50"/>
                                        </p:tgtEl>
                                        <p:attrNameLst>
                                          <p:attrName>ppt_x</p:attrName>
                                        </p:attrNameLst>
                                      </p:cBhvr>
                                      <p:tavLst>
                                        <p:tav tm="0">
                                          <p:val>
                                            <p:strVal val="#ppt_x"/>
                                          </p:val>
                                        </p:tav>
                                        <p:tav tm="100000">
                                          <p:val>
                                            <p:strVal val="#ppt_x"/>
                                          </p:val>
                                        </p:tav>
                                      </p:tavLst>
                                    </p:anim>
                                    <p:anim calcmode="lin" valueType="num">
                                      <p:cBhvr>
                                        <p:cTn id="21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5" grpId="0" animBg="1"/>
      <p:bldP spid="17" grpId="0" animBg="1"/>
      <p:bldP spid="18" grpId="0" animBg="1"/>
      <p:bldP spid="20" grpId="0" animBg="1"/>
      <p:bldP spid="22" grpId="0" animBg="1"/>
      <p:bldP spid="23" grpId="0" animBg="1"/>
      <p:bldP spid="24" grpId="0"/>
      <p:bldP spid="25" grpId="0"/>
      <p:bldP spid="26" grpId="0"/>
      <p:bldP spid="27" grpId="0"/>
      <p:bldP spid="28" grpId="0"/>
      <p:bldP spid="29" grpId="0"/>
      <p:bldP spid="45" grpId="0"/>
      <p:bldP spid="46" grpId="0"/>
      <p:bldP spid="47" grpId="0"/>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六边形 4"/>
          <p:cNvSpPr/>
          <p:nvPr/>
        </p:nvSpPr>
        <p:spPr>
          <a:xfrm rot="16200000">
            <a:off x="6233865" y="3188011"/>
            <a:ext cx="1635646" cy="1539430"/>
          </a:xfrm>
          <a:prstGeom prst="hexagon">
            <a:avLst/>
          </a:prstGeom>
          <a:solidFill>
            <a:srgbClr val="3B68A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六边形 5"/>
          <p:cNvSpPr/>
          <p:nvPr/>
        </p:nvSpPr>
        <p:spPr>
          <a:xfrm rot="16200000">
            <a:off x="7906702" y="4426152"/>
            <a:ext cx="1635646" cy="1539430"/>
          </a:xfrm>
          <a:prstGeom prst="hexagon">
            <a:avLst/>
          </a:prstGeom>
          <a:solidFill>
            <a:srgbClr val="B95F9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六边形 6"/>
          <p:cNvSpPr/>
          <p:nvPr/>
        </p:nvSpPr>
        <p:spPr>
          <a:xfrm rot="16200000">
            <a:off x="7704988" y="1883148"/>
            <a:ext cx="1635646" cy="1539430"/>
          </a:xfrm>
          <a:prstGeom prst="hexagon">
            <a:avLst/>
          </a:prstGeom>
          <a:solidFill>
            <a:srgbClr val="F79E5A"/>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8" name="六边形 7"/>
          <p:cNvSpPr/>
          <p:nvPr/>
        </p:nvSpPr>
        <p:spPr>
          <a:xfrm rot="16200000">
            <a:off x="9238193" y="3176599"/>
            <a:ext cx="1635646" cy="1539430"/>
          </a:xfrm>
          <a:prstGeom prst="hexagon">
            <a:avLst/>
          </a:prstGeom>
          <a:solidFill>
            <a:srgbClr val="4DCEB8"/>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9" name="图片 8"/>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6734450" y="3645031"/>
            <a:ext cx="647756" cy="602564"/>
          </a:xfrm>
          <a:prstGeom prst="rect">
            <a:avLst/>
          </a:prstGeom>
        </p:spPr>
      </p:pic>
      <p:pic>
        <p:nvPicPr>
          <p:cNvPr id="10" name="图片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281784" y="4777426"/>
            <a:ext cx="859290" cy="896524"/>
          </a:xfrm>
          <a:prstGeom prst="rect">
            <a:avLst/>
          </a:prstGeom>
        </p:spPr>
      </p:pic>
      <p:pic>
        <p:nvPicPr>
          <p:cNvPr id="11" name="图片 10"/>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103887" y="2267351"/>
            <a:ext cx="837846" cy="820686"/>
          </a:xfrm>
          <a:prstGeom prst="rect">
            <a:avLst/>
          </a:prstGeom>
        </p:spPr>
      </p:pic>
      <p:pic>
        <p:nvPicPr>
          <p:cNvPr id="12" name="图片 1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651864" y="3547910"/>
            <a:ext cx="808304" cy="837842"/>
          </a:xfrm>
          <a:prstGeom prst="rect">
            <a:avLst/>
          </a:prstGeom>
        </p:spPr>
      </p:pic>
      <p:sp>
        <p:nvSpPr>
          <p:cNvPr id="13" name="圆角右箭头 12"/>
          <p:cNvSpPr/>
          <p:nvPr/>
        </p:nvSpPr>
        <p:spPr>
          <a:xfrm>
            <a:off x="6895010" y="2326339"/>
            <a:ext cx="1084088" cy="1049808"/>
          </a:xfrm>
          <a:prstGeom prst="bentArrow">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圆角右箭头 13"/>
          <p:cNvSpPr/>
          <p:nvPr/>
        </p:nvSpPr>
        <p:spPr>
          <a:xfrm rot="5400000">
            <a:off x="9271448" y="2338315"/>
            <a:ext cx="1084088" cy="1049808"/>
          </a:xfrm>
          <a:prstGeom prst="bentArrow">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5" name="圆角右箭头 14"/>
          <p:cNvSpPr/>
          <p:nvPr/>
        </p:nvSpPr>
        <p:spPr>
          <a:xfrm rot="10800000">
            <a:off x="9283424" y="4523924"/>
            <a:ext cx="1084088" cy="1049808"/>
          </a:xfrm>
          <a:prstGeom prst="bentArrow">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6" name="圆角右箭头 15"/>
          <p:cNvSpPr/>
          <p:nvPr/>
        </p:nvSpPr>
        <p:spPr>
          <a:xfrm rot="16200000">
            <a:off x="6906986" y="4478276"/>
            <a:ext cx="1084088" cy="1049808"/>
          </a:xfrm>
          <a:prstGeom prst="bentArrow">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6"/>
          <p:cNvSpPr txBox="1"/>
          <p:nvPr/>
        </p:nvSpPr>
        <p:spPr>
          <a:xfrm>
            <a:off x="8078286" y="3670894"/>
            <a:ext cx="1585798" cy="461665"/>
          </a:xfrm>
          <a:prstGeom prst="rect">
            <a:avLst/>
          </a:prstGeom>
          <a:noFill/>
        </p:spPr>
        <p:txBody>
          <a:bodyPr wrap="square" rtlCol="0">
            <a:spAutoFit/>
          </a:bodyPr>
          <a:lstStyle/>
          <a:p>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flipH="1">
            <a:off x="1302316" y="2729715"/>
            <a:ext cx="4618002" cy="1228090"/>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a:t>
            </a:r>
            <a:r>
              <a:rPr lang="zh-CN" altLang="en-US" sz="1600" dirty="0" smtClean="0">
                <a:solidFill>
                  <a:schemeClr val="bg1">
                    <a:lumMod val="50000"/>
                  </a:schemeClr>
                </a:solidFill>
              </a:rPr>
              <a:t>文字概述简单</a:t>
            </a:r>
            <a:r>
              <a:rPr lang="zh-CN" altLang="en-US" sz="1600" dirty="0">
                <a:solidFill>
                  <a:schemeClr val="bg1">
                    <a:lumMod val="50000"/>
                  </a:schemeClr>
                </a:solidFill>
              </a:rPr>
              <a:t>的文字</a:t>
            </a:r>
            <a:r>
              <a:rPr lang="zh-CN" altLang="en-US" sz="1600" dirty="0" smtClean="0">
                <a:solidFill>
                  <a:schemeClr val="bg1">
                    <a:lumMod val="50000"/>
                  </a:schemeClr>
                </a:solidFill>
              </a:rPr>
              <a:t>概述这里</a:t>
            </a:r>
            <a:r>
              <a:rPr lang="zh-CN" altLang="en-US" sz="1600" dirty="0">
                <a:solidFill>
                  <a:schemeClr val="bg1">
                    <a:lumMod val="50000"/>
                  </a:schemeClr>
                </a:solidFill>
              </a:rPr>
              <a:t>输入简单的文字概述这里输入简单文字概述简单的文字概述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30072" y="2399179"/>
            <a:ext cx="3346458" cy="338013"/>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这里填写小标题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1288550" y="4610903"/>
            <a:ext cx="4618002" cy="1228090"/>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a:t>
            </a:r>
            <a:r>
              <a:rPr lang="zh-CN" altLang="en-US" sz="1600" dirty="0" smtClean="0">
                <a:solidFill>
                  <a:schemeClr val="bg1">
                    <a:lumMod val="50000"/>
                  </a:schemeClr>
                </a:solidFill>
              </a:rPr>
              <a:t>文字概述简单</a:t>
            </a:r>
            <a:r>
              <a:rPr lang="zh-CN" altLang="en-US" sz="1600" dirty="0">
                <a:solidFill>
                  <a:schemeClr val="bg1">
                    <a:lumMod val="50000"/>
                  </a:schemeClr>
                </a:solidFill>
              </a:rPr>
              <a:t>的文字</a:t>
            </a:r>
            <a:r>
              <a:rPr lang="zh-CN" altLang="en-US" sz="1600" dirty="0" smtClean="0">
                <a:solidFill>
                  <a:schemeClr val="bg1">
                    <a:lumMod val="50000"/>
                  </a:schemeClr>
                </a:solidFill>
              </a:rPr>
              <a:t>概述这里</a:t>
            </a:r>
            <a:r>
              <a:rPr lang="zh-CN" altLang="en-US" sz="1600" dirty="0">
                <a:solidFill>
                  <a:schemeClr val="bg1">
                    <a:lumMod val="50000"/>
                  </a:schemeClr>
                </a:solidFill>
              </a:rPr>
              <a:t>输入简单的文字概述这里输入简单文字概述简单的文字概述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01792" y="4280367"/>
            <a:ext cx="3346458" cy="338013"/>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这里填写小标题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par>
                                <p:cTn id="12" presetID="21" presetClass="entr" presetSubtype="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par>
                                <p:cTn id="21" presetID="21"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par>
                                <p:cTn id="27" presetID="21"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350"/>
                                        <p:tgtEl>
                                          <p:spTgt spid="19"/>
                                        </p:tgtEl>
                                      </p:cBhvr>
                                    </p:animEffect>
                                  </p:childTnLst>
                                </p:cTn>
                              </p:par>
                              <p:par>
                                <p:cTn id="59" presetID="26" presetClass="emph" presetSubtype="0" fill="hold" grpId="1" nodeType="withEffect">
                                  <p:stCondLst>
                                    <p:cond delay="0"/>
                                  </p:stCondLst>
                                  <p:childTnLst>
                                    <p:animEffect transition="out" filter="fade">
                                      <p:cBhvr>
                                        <p:cTn id="60" dur="400" tmFilter="0, 0; .2, .5; .8, .5; 1, 0"/>
                                        <p:tgtEl>
                                          <p:spTgt spid="19"/>
                                        </p:tgtEl>
                                      </p:cBhvr>
                                    </p:animEffect>
                                    <p:animScale>
                                      <p:cBhvr>
                                        <p:cTn id="61" dur="200" autoRev="1" fill="hold"/>
                                        <p:tgtEl>
                                          <p:spTgt spid="19"/>
                                        </p:tgtEl>
                                      </p:cBhvr>
                                      <p:by x="105000" y="105000"/>
                                    </p:animScale>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350"/>
                                        <p:tgtEl>
                                          <p:spTgt spid="21"/>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21"/>
                                        </p:tgtEl>
                                      </p:cBhvr>
                                    </p:animEffect>
                                    <p:animScale>
                                      <p:cBhvr>
                                        <p:cTn id="72" dur="200" autoRev="1" fill="hold"/>
                                        <p:tgtEl>
                                          <p:spTgt spid="21"/>
                                        </p:tgtEl>
                                      </p:cBhvr>
                                      <p:by x="105000" y="105000"/>
                                    </p:animScale>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5" grpId="0" animBg="1"/>
      <p:bldP spid="16" grpId="0" animBg="1"/>
      <p:bldP spid="17" grpId="0"/>
      <p:bldP spid="18" grpId="0" bldLvl="0" animBg="1"/>
      <p:bldP spid="19" grpId="0"/>
      <p:bldP spid="19" grpId="1"/>
      <p:bldP spid="20" grpId="0" bldLvl="0" animBg="1"/>
      <p:bldP spid="21" grpId="0"/>
      <p:bldP spid="2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7032523" y="1692377"/>
            <a:ext cx="6859588" cy="3474834"/>
            <a:chOff x="-3081" y="5139528"/>
            <a:chExt cx="12195585" cy="1720060"/>
          </a:xfrm>
          <a:solidFill>
            <a:srgbClr val="3B68A1"/>
          </a:solidFill>
        </p:grpSpPr>
        <p:sp>
          <p:nvSpPr>
            <p:cNvPr id="153" name="矩形 152"/>
            <p:cNvSpPr/>
            <p:nvPr/>
          </p:nvSpPr>
          <p:spPr>
            <a:xfrm>
              <a:off x="0" y="5181600"/>
              <a:ext cx="12190413" cy="16779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2091" y="5698328"/>
              <a:ext cx="12190413"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p:cNvSpPr/>
            <p:nvPr/>
          </p:nvSpPr>
          <p:spPr>
            <a:xfrm>
              <a:off x="-3081" y="5139528"/>
              <a:ext cx="12190413"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7425419" y="2256039"/>
            <a:ext cx="2611851" cy="2350417"/>
            <a:chOff x="1705546" y="1620954"/>
            <a:chExt cx="1539044" cy="1384993"/>
          </a:xfrm>
        </p:grpSpPr>
        <p:sp>
          <p:nvSpPr>
            <p:cNvPr id="150"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76200">
              <a:solidFill>
                <a:schemeClr val="bg1"/>
              </a:solidFill>
            </a:ln>
            <a:effectLst/>
          </p:spPr>
          <p:txBody>
            <a:bodyPr vert="horz" wrap="square" lIns="68580" tIns="34290" rIns="68580" bIns="34290" numCol="1" anchor="t" anchorCtr="0" compatLnSpc="1"/>
            <a:lstStyle/>
            <a:p>
              <a:endParaRPr lang="zh-CN" altLang="en-US"/>
            </a:p>
          </p:txBody>
        </p:sp>
        <p:sp>
          <p:nvSpPr>
            <p:cNvPr id="151" name="文本框 94"/>
            <p:cNvSpPr txBox="1"/>
            <p:nvPr/>
          </p:nvSpPr>
          <p:spPr>
            <a:xfrm>
              <a:off x="1705546" y="2007617"/>
              <a:ext cx="1539044" cy="584881"/>
            </a:xfrm>
            <a:prstGeom prst="rect">
              <a:avLst/>
            </a:prstGeom>
            <a:noFill/>
          </p:spPr>
          <p:txBody>
            <a:bodyPr wrap="square" lIns="68580" tIns="34290" rIns="68580" bIns="34290" rtlCol="0">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结语</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
        <p:nvSpPr>
          <p:cNvPr id="152" name="TextBox 504"/>
          <p:cNvSpPr txBox="1"/>
          <p:nvPr/>
        </p:nvSpPr>
        <p:spPr>
          <a:xfrm>
            <a:off x="984862" y="1540690"/>
            <a:ext cx="5784238" cy="415498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3600" b="1" dirty="0" smtClean="0">
                <a:solidFill>
                  <a:schemeClr val="bg1">
                    <a:lumMod val="50000"/>
                  </a:schemeClr>
                </a:solidFill>
                <a:sym typeface="微软雅黑" panose="020B0503020204020204" pitchFamily="34" charset="-122"/>
              </a:rPr>
              <a:t>     首先 </a:t>
            </a:r>
            <a:r>
              <a:rPr lang="zh-CN" altLang="en-US" sz="2000" dirty="0" smtClean="0">
                <a:solidFill>
                  <a:schemeClr val="bg1">
                    <a:lumMod val="50000"/>
                  </a:schemeClr>
                </a:solidFill>
                <a:sym typeface="微软雅黑" panose="020B0503020204020204" pitchFamily="34" charset="-122"/>
              </a:rPr>
              <a:t>感谢</a:t>
            </a:r>
            <a:r>
              <a:rPr lang="zh-CN" altLang="en-US" sz="2000" dirty="0">
                <a:solidFill>
                  <a:schemeClr val="bg1">
                    <a:lumMod val="50000"/>
                  </a:schemeClr>
                </a:solidFill>
                <a:sym typeface="微软雅黑" panose="020B0503020204020204" pitchFamily="34" charset="-122"/>
              </a:rPr>
              <a:t>您在百忙之中审阅我，当您打开这个文件时，您将开始对我的能力进行评估，对我的经历进行阅读；</a:t>
            </a:r>
            <a:r>
              <a:rPr lang="zh-CN" altLang="en-US" sz="2000" dirty="0" smtClean="0">
                <a:solidFill>
                  <a:schemeClr val="bg1">
                    <a:lumMod val="50000"/>
                  </a:schemeClr>
                </a:solidFill>
                <a:sym typeface="微软雅黑" panose="020B0503020204020204" pitchFamily="34" charset="-122"/>
              </a:rPr>
              <a:t>希望您</a:t>
            </a:r>
            <a:r>
              <a:rPr lang="zh-CN" altLang="en-US" sz="2000" dirty="0">
                <a:solidFill>
                  <a:schemeClr val="bg1">
                    <a:lumMod val="50000"/>
                  </a:schemeClr>
                </a:solidFill>
                <a:sym typeface="微软雅黑" panose="020B0503020204020204" pitchFamily="34" charset="-122"/>
              </a:rPr>
              <a:t>关闭这个胶片时，我能够契合您的要求，加入一个新的家庭，共同奋斗</a:t>
            </a:r>
            <a:r>
              <a:rPr lang="zh-CN" altLang="en-US" sz="2000" dirty="0" smtClean="0">
                <a:solidFill>
                  <a:schemeClr val="bg1">
                    <a:lumMod val="50000"/>
                  </a:schemeClr>
                </a:solidFill>
                <a:sym typeface="微软雅黑" panose="020B0503020204020204" pitchFamily="34" charset="-122"/>
              </a:rPr>
              <a:t>！在此</a:t>
            </a:r>
            <a:r>
              <a:rPr lang="zh-CN" altLang="en-US" sz="2000" dirty="0">
                <a:solidFill>
                  <a:schemeClr val="bg1">
                    <a:lumMod val="50000"/>
                  </a:schemeClr>
                </a:solidFill>
                <a:sym typeface="微软雅黑" panose="020B0503020204020204" pitchFamily="34" charset="-122"/>
              </a:rPr>
              <a:t>录入上述图表的综合描述说明。在此录入上述图表的综合描述说明，在此录入上述图表的综合描述说明，在此录入上述图表的综合描述说明，在此录入上述图表的综合描述说明</a:t>
            </a:r>
            <a:r>
              <a:rPr lang="zh-CN" altLang="en-US" sz="2000" dirty="0" smtClean="0">
                <a:solidFill>
                  <a:schemeClr val="bg1">
                    <a:lumMod val="50000"/>
                  </a:schemeClr>
                </a:solidFill>
                <a:sym typeface="微软雅黑" panose="020B0503020204020204" pitchFamily="34" charset="-122"/>
              </a:rPr>
              <a:t>。</a:t>
            </a:r>
            <a:endParaRPr lang="en-US" altLang="zh-CN" sz="2000" dirty="0">
              <a:solidFill>
                <a:schemeClr val="bg1">
                  <a:lumMod val="50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10" presetClass="entr" presetSubtype="0" fill="hold" grpId="0" nodeType="withEffect">
                                  <p:stCondLst>
                                    <p:cond delay="0"/>
                                  </p:stCondLst>
                                  <p:iterate type="lt">
                                    <p:tmPct val="10000"/>
                                  </p:iterate>
                                  <p:childTnLst>
                                    <p:set>
                                      <p:cBhvr>
                                        <p:cTn id="15" dur="1" fill="hold">
                                          <p:stCondLst>
                                            <p:cond delay="0"/>
                                          </p:stCondLst>
                                        </p:cTn>
                                        <p:tgtEl>
                                          <p:spTgt spid="152"/>
                                        </p:tgtEl>
                                        <p:attrNameLst>
                                          <p:attrName>style.visibility</p:attrName>
                                        </p:attrNameLst>
                                      </p:cBhvr>
                                      <p:to>
                                        <p:strVal val="visible"/>
                                      </p:to>
                                    </p:set>
                                    <p:animEffect transition="in" filter="fade">
                                      <p:cBhvr>
                                        <p:cTn id="16" dur="1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圆角矩形 131"/>
          <p:cNvSpPr/>
          <p:nvPr/>
        </p:nvSpPr>
        <p:spPr>
          <a:xfrm>
            <a:off x="2538708" y="2984676"/>
            <a:ext cx="7098392" cy="1589502"/>
          </a:xfrm>
          <a:prstGeom prst="roundRect">
            <a:avLst/>
          </a:prstGeom>
          <a:gradFill>
            <a:gsLst>
              <a:gs pos="49000">
                <a:schemeClr val="bg1"/>
              </a:gs>
              <a:gs pos="52000">
                <a:schemeClr val="bg1">
                  <a:lumMod val="95000"/>
                </a:schemeClr>
              </a:gs>
            </a:gsLst>
            <a:lin ang="5400000" scaled="0"/>
          </a:gradFill>
          <a:ln>
            <a:noFill/>
          </a:ln>
          <a:effectLst>
            <a:outerShdw blurRad="266700" dist="25400" dir="2700000" algn="l" rotWithShape="0">
              <a:prstClr val="black">
                <a:alpha val="82000"/>
              </a:prstClr>
            </a:outerShdw>
          </a:effectLst>
          <a:scene3d>
            <a:camera prst="orthographicFront">
              <a:rot lat="0" lon="0" rev="0"/>
            </a:camera>
            <a:lightRig rig="soft" dir="t">
              <a:rot lat="0" lon="0" rev="0"/>
            </a:lightRig>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133" name="TextBox 42"/>
          <p:cNvSpPr txBox="1"/>
          <p:nvPr/>
        </p:nvSpPr>
        <p:spPr>
          <a:xfrm>
            <a:off x="2953054" y="3087178"/>
            <a:ext cx="6365226" cy="1015663"/>
          </a:xfrm>
          <a:prstGeom prst="rect">
            <a:avLst/>
          </a:prstGeom>
          <a:noFill/>
        </p:spPr>
        <p:txBody>
          <a:bodyPr wrap="square" lIns="91422" tIns="45711" rIns="91422" bIns="45711" rtlCol="0">
            <a:spAutoFit/>
          </a:bodyPr>
          <a:lstStyle/>
          <a:p>
            <a:pPr algn="ctr"/>
            <a:r>
              <a:rPr lang="zh-CN" altLang="en-US" sz="6000" b="1" dirty="0" smtClean="0">
                <a:solidFill>
                  <a:srgbClr val="3B68A1"/>
                </a:solidFill>
                <a:latin typeface="微软雅黑" panose="020B0503020204020204" pitchFamily="34" charset="-122"/>
                <a:ea typeface="微软雅黑" panose="020B0503020204020204" pitchFamily="34" charset="-122"/>
              </a:rPr>
              <a:t>谢谢您的</a:t>
            </a:r>
            <a:r>
              <a:rPr lang="zh-CN" altLang="en-US" sz="6000" b="1" dirty="0" smtClean="0">
                <a:solidFill>
                  <a:schemeClr val="tx1">
                    <a:lumMod val="65000"/>
                    <a:lumOff val="35000"/>
                  </a:schemeClr>
                </a:solidFill>
                <a:latin typeface="微软雅黑" panose="020B0503020204020204" pitchFamily="34" charset="-122"/>
                <a:ea typeface="微软雅黑" panose="020B0503020204020204" pitchFamily="34" charset="-122"/>
              </a:rPr>
              <a:t>观看指导</a:t>
            </a:r>
            <a:endParaRPr lang="zh-CN" altLang="zh-CN" sz="6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4" name="原创设计师QQ5858324           _16"/>
          <p:cNvSpPr txBox="1">
            <a:spLocks noChangeArrowheads="1"/>
          </p:cNvSpPr>
          <p:nvPr/>
        </p:nvSpPr>
        <p:spPr bwMode="auto">
          <a:xfrm>
            <a:off x="3864350" y="4118951"/>
            <a:ext cx="4427760" cy="232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solidFill>
                  <a:schemeClr val="bg1">
                    <a:lumMod val="50000"/>
                  </a:schemeClr>
                </a:solidFill>
                <a:latin typeface="微软雅黑" panose="020B0503020204020204" pitchFamily="34" charset="-122"/>
                <a:ea typeface="微软雅黑" panose="020B0503020204020204" pitchFamily="34" charset="-122"/>
              </a:rPr>
              <a:t>点击这里可以加入你的公司名称</a:t>
            </a:r>
            <a:endParaRPr lang="zh-CN" altLang="zh-CN" sz="18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文本框 283"/>
          <p:cNvSpPr txBox="1"/>
          <p:nvPr/>
        </p:nvSpPr>
        <p:spPr>
          <a:xfrm>
            <a:off x="3688668" y="633018"/>
            <a:ext cx="4799330" cy="2214880"/>
          </a:xfrm>
          <a:prstGeom prst="rect">
            <a:avLst/>
          </a:prstGeom>
          <a:noFill/>
        </p:spPr>
        <p:txBody>
          <a:bodyPr wrap="none" rtlCol="0">
            <a:spAutoFit/>
          </a:bodyPr>
          <a:lstStyle/>
          <a:p>
            <a:pPr algn="ctr"/>
            <a:r>
              <a:rPr lang="en-US" altLang="zh-CN" sz="13800" b="1" dirty="0" smtClean="0">
                <a:solidFill>
                  <a:srgbClr val="3B68A1"/>
                </a:solidFill>
                <a:latin typeface="微软雅黑" panose="020B0503020204020204" pitchFamily="34" charset="-122"/>
                <a:ea typeface="微软雅黑" panose="020B0503020204020204" pitchFamily="34" charset="-122"/>
              </a:rPr>
              <a:t>2</a:t>
            </a:r>
            <a:r>
              <a:rPr lang="en-US" altLang="zh-CN" sz="13800" b="1" dirty="0" smtClean="0">
                <a:solidFill>
                  <a:srgbClr val="F79E5A"/>
                </a:solidFill>
                <a:latin typeface="微软雅黑" panose="020B0503020204020204" pitchFamily="34" charset="-122"/>
                <a:ea typeface="微软雅黑" panose="020B0503020204020204" pitchFamily="34" charset="-122"/>
              </a:rPr>
              <a:t>0XX</a:t>
            </a:r>
            <a:endParaRPr lang="zh-CN" altLang="en-US" sz="6000" b="1" dirty="0">
              <a:solidFill>
                <a:srgbClr val="B95F95"/>
              </a:solidFill>
              <a:latin typeface="微软雅黑" panose="020B0503020204020204" pitchFamily="34" charset="-122"/>
              <a:ea typeface="微软雅黑" panose="020B0503020204020204" pitchFamily="34" charset="-122"/>
            </a:endParaRPr>
          </a:p>
        </p:txBody>
      </p:sp>
      <p:grpSp>
        <p:nvGrpSpPr>
          <p:cNvPr id="136" name="组合 135"/>
          <p:cNvGrpSpPr/>
          <p:nvPr/>
        </p:nvGrpSpPr>
        <p:grpSpPr>
          <a:xfrm>
            <a:off x="187482" y="236281"/>
            <a:ext cx="1888744" cy="646331"/>
            <a:chOff x="187482" y="236281"/>
            <a:chExt cx="1888744" cy="646331"/>
          </a:xfrm>
        </p:grpSpPr>
        <p:sp>
          <p:nvSpPr>
            <p:cNvPr id="137" name="文本框 283"/>
            <p:cNvSpPr txBox="1"/>
            <p:nvPr/>
          </p:nvSpPr>
          <p:spPr>
            <a:xfrm>
              <a:off x="541832" y="236281"/>
              <a:ext cx="1534394" cy="646331"/>
            </a:xfrm>
            <a:prstGeom prst="rect">
              <a:avLst/>
            </a:prstGeom>
            <a:noFill/>
          </p:spPr>
          <p:txBody>
            <a:bodyPr wrap="none" rtlCol="0">
              <a:spAutoFit/>
            </a:bodyPr>
            <a:lstStyle/>
            <a:p>
              <a:pPr algn="ctr"/>
              <a:r>
                <a:rPr lang="en-US" altLang="zh-CN" sz="3600" dirty="0" smtClean="0">
                  <a:solidFill>
                    <a:srgbClr val="3B68A1"/>
                  </a:solidFill>
                  <a:latin typeface="微软雅黑" panose="020B0503020204020204" pitchFamily="34" charset="-122"/>
                  <a:ea typeface="微软雅黑" panose="020B0503020204020204" pitchFamily="34" charset="-122"/>
                </a:rPr>
                <a:t>LOGO</a:t>
              </a:r>
              <a:endParaRPr lang="zh-CN" altLang="en-US" sz="1400" dirty="0">
                <a:solidFill>
                  <a:srgbClr val="B95F95"/>
                </a:solidFill>
                <a:latin typeface="微软雅黑" panose="020B0503020204020204" pitchFamily="34" charset="-122"/>
                <a:ea typeface="微软雅黑" panose="020B0503020204020204" pitchFamily="34" charset="-122"/>
              </a:endParaRPr>
            </a:p>
          </p:txBody>
        </p:sp>
        <p:sp>
          <p:nvSpPr>
            <p:cNvPr id="138" name="等腰三角形 137"/>
            <p:cNvSpPr/>
            <p:nvPr/>
          </p:nvSpPr>
          <p:spPr>
            <a:xfrm rot="5400000">
              <a:off x="161457" y="353243"/>
              <a:ext cx="377372" cy="325321"/>
            </a:xfrm>
            <a:prstGeom prst="triangle">
              <a:avLst/>
            </a:prstGeom>
            <a:solidFill>
              <a:srgbClr val="3B68A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9" name="矩形 138"/>
          <p:cNvSpPr/>
          <p:nvPr/>
        </p:nvSpPr>
        <p:spPr>
          <a:xfrm>
            <a:off x="0" y="5181600"/>
            <a:ext cx="12190413" cy="1677988"/>
          </a:xfrm>
          <a:prstGeom prst="rect">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a:off x="2091" y="5698328"/>
            <a:ext cx="12190413" cy="609600"/>
          </a:xfrm>
          <a:prstGeom prst="rect">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p:cNvSpPr/>
          <p:nvPr/>
        </p:nvSpPr>
        <p:spPr>
          <a:xfrm>
            <a:off x="-3081" y="5139528"/>
            <a:ext cx="12190413" cy="609600"/>
          </a:xfrm>
          <a:prstGeom prst="rect">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1000">
        <p:blinds dir="vert"/>
      </p:transition>
    </mc:Choice>
    <mc:Fallback>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33"/>
                                        </p:tgtEl>
                                        <p:attrNameLst>
                                          <p:attrName>style.visibility</p:attrName>
                                        </p:attrNameLst>
                                      </p:cBhvr>
                                      <p:to>
                                        <p:strVal val="visible"/>
                                      </p:to>
                                    </p:set>
                                    <p:anim by="(-#ppt_w*2)" calcmode="lin" valueType="num">
                                      <p:cBhvr rctx="PPT">
                                        <p:cTn id="11" dur="250" autoRev="1" fill="hold">
                                          <p:stCondLst>
                                            <p:cond delay="0"/>
                                          </p:stCondLst>
                                        </p:cTn>
                                        <p:tgtEl>
                                          <p:spTgt spid="133"/>
                                        </p:tgtEl>
                                        <p:attrNameLst>
                                          <p:attrName>ppt_w</p:attrName>
                                        </p:attrNameLst>
                                      </p:cBhvr>
                                    </p:anim>
                                    <p:anim by="(#ppt_w*0.50)" calcmode="lin" valueType="num">
                                      <p:cBhvr>
                                        <p:cTn id="12" dur="250" decel="50000" autoRev="1" fill="hold">
                                          <p:stCondLst>
                                            <p:cond delay="0"/>
                                          </p:stCondLst>
                                        </p:cTn>
                                        <p:tgtEl>
                                          <p:spTgt spid="133"/>
                                        </p:tgtEl>
                                        <p:attrNameLst>
                                          <p:attrName>ppt_x</p:attrName>
                                        </p:attrNameLst>
                                      </p:cBhvr>
                                    </p:anim>
                                    <p:anim from="(-#ppt_h/2)" to="(#ppt_y)" calcmode="lin" valueType="num">
                                      <p:cBhvr>
                                        <p:cTn id="13" dur="500" fill="hold">
                                          <p:stCondLst>
                                            <p:cond delay="0"/>
                                          </p:stCondLst>
                                        </p:cTn>
                                        <p:tgtEl>
                                          <p:spTgt spid="133"/>
                                        </p:tgtEl>
                                        <p:attrNameLst>
                                          <p:attrName>ppt_y</p:attrName>
                                        </p:attrNameLst>
                                      </p:cBhvr>
                                    </p:anim>
                                    <p:animRot by="21600000">
                                      <p:cBhvr>
                                        <p:cTn id="14" dur="500" fill="hold">
                                          <p:stCondLst>
                                            <p:cond delay="0"/>
                                          </p:stCondLst>
                                        </p:cTn>
                                        <p:tgtEl>
                                          <p:spTgt spid="133"/>
                                        </p:tgtEl>
                                        <p:attrNameLst>
                                          <p:attrName>r</p:attrName>
                                        </p:attrNameLst>
                                      </p:cBhvr>
                                    </p:animRot>
                                  </p:childTnLst>
                                </p:cTn>
                              </p:par>
                            </p:childTnLst>
                          </p:cTn>
                        </p:par>
                        <p:par>
                          <p:cTn id="15" fill="hold">
                            <p:stCondLst>
                              <p:cond delay="850"/>
                            </p:stCondLst>
                            <p:childTnLst>
                              <p:par>
                                <p:cTn id="16" presetID="22" presetClass="entr" presetSubtype="8" fill="hold" grpId="0" nodeType="after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wipe(left)">
                                      <p:cBhvr>
                                        <p:cTn id="18" dur="500"/>
                                        <p:tgtEl>
                                          <p:spTgt spid="13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fade">
                                      <p:cBhvr>
                                        <p:cTn id="21" dur="1000"/>
                                        <p:tgtEl>
                                          <p:spTgt spid="135"/>
                                        </p:tgtEl>
                                      </p:cBhvr>
                                    </p:animEffect>
                                    <p:anim calcmode="lin" valueType="num">
                                      <p:cBhvr>
                                        <p:cTn id="22" dur="1000" fill="hold"/>
                                        <p:tgtEl>
                                          <p:spTgt spid="135"/>
                                        </p:tgtEl>
                                        <p:attrNameLst>
                                          <p:attrName>ppt_x</p:attrName>
                                        </p:attrNameLst>
                                      </p:cBhvr>
                                      <p:tavLst>
                                        <p:tav tm="0">
                                          <p:val>
                                            <p:strVal val="#ppt_x"/>
                                          </p:val>
                                        </p:tav>
                                        <p:tav tm="100000">
                                          <p:val>
                                            <p:strVal val="#ppt_x"/>
                                          </p:val>
                                        </p:tav>
                                      </p:tavLst>
                                    </p:anim>
                                    <p:anim calcmode="lin" valueType="num">
                                      <p:cBhvr>
                                        <p:cTn id="23" dur="1000" fill="hold"/>
                                        <p:tgtEl>
                                          <p:spTgt spid="135"/>
                                        </p:tgtEl>
                                        <p:attrNameLst>
                                          <p:attrName>ppt_y</p:attrName>
                                        </p:attrNameLst>
                                      </p:cBhvr>
                                      <p:tavLst>
                                        <p:tav tm="0">
                                          <p:val>
                                            <p:strVal val="#ppt_y+.1"/>
                                          </p:val>
                                        </p:tav>
                                        <p:tav tm="100000">
                                          <p:val>
                                            <p:strVal val="#ppt_y"/>
                                          </p:val>
                                        </p:tav>
                                      </p:tavLst>
                                    </p:anim>
                                  </p:childTnLst>
                                </p:cTn>
                              </p:par>
                            </p:childTnLst>
                          </p:cTn>
                        </p:par>
                        <p:par>
                          <p:cTn id="24" fill="hold">
                            <p:stCondLst>
                              <p:cond delay="1350"/>
                            </p:stCondLst>
                            <p:childTnLst>
                              <p:par>
                                <p:cTn id="25" presetID="22" presetClass="entr" presetSubtype="8"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left)">
                                      <p:cBhvr>
                                        <p:cTn id="27" dur="500"/>
                                        <p:tgtEl>
                                          <p:spTgt spid="1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wipe(left)">
                                      <p:cBhvr>
                                        <p:cTn id="30" dur="750"/>
                                        <p:tgtEl>
                                          <p:spTgt spid="141"/>
                                        </p:tgtEl>
                                      </p:cBhvr>
                                    </p:animEffect>
                                  </p:childTnLst>
                                </p:cTn>
                              </p:par>
                            </p:childTnLst>
                          </p:cTn>
                        </p:par>
                        <p:par>
                          <p:cTn id="31" fill="hold">
                            <p:stCondLst>
                              <p:cond delay="1850"/>
                            </p:stCondLst>
                            <p:childTnLst>
                              <p:par>
                                <p:cTn id="32" presetID="22" presetClass="entr" presetSubtype="2" fill="hold" grpId="0" nodeType="afterEffect">
                                  <p:stCondLst>
                                    <p:cond delay="0"/>
                                  </p:stCondLst>
                                  <p:childTnLst>
                                    <p:set>
                                      <p:cBhvr>
                                        <p:cTn id="33" dur="1" fill="hold">
                                          <p:stCondLst>
                                            <p:cond delay="0"/>
                                          </p:stCondLst>
                                        </p:cTn>
                                        <p:tgtEl>
                                          <p:spTgt spid="140"/>
                                        </p:tgtEl>
                                        <p:attrNameLst>
                                          <p:attrName>style.visibility</p:attrName>
                                        </p:attrNameLst>
                                      </p:cBhvr>
                                      <p:to>
                                        <p:strVal val="visible"/>
                                      </p:to>
                                    </p:set>
                                    <p:animEffect transition="in" filter="wipe(right)">
                                      <p:cBhvr>
                                        <p:cTn id="34" dur="750"/>
                                        <p:tgtEl>
                                          <p:spTgt spid="140"/>
                                        </p:tgtEl>
                                      </p:cBhvr>
                                    </p:animEffect>
                                  </p:childTnLst>
                                </p:cTn>
                              </p:par>
                            </p:childTnLst>
                          </p:cTn>
                        </p:par>
                        <p:par>
                          <p:cTn id="35" fill="hold">
                            <p:stCondLst>
                              <p:cond delay="2850"/>
                            </p:stCondLst>
                            <p:childTnLst>
                              <p:par>
                                <p:cTn id="36" presetID="22" presetClass="entr" presetSubtype="8" fill="hold" grpId="0" nodeType="afterEffect">
                                  <p:stCondLst>
                                    <p:cond delay="0"/>
                                  </p:stCondLst>
                                  <p:childTnLst>
                                    <p:set>
                                      <p:cBhvr>
                                        <p:cTn id="37" dur="1" fill="hold">
                                          <p:stCondLst>
                                            <p:cond delay="0"/>
                                          </p:stCondLst>
                                        </p:cTn>
                                        <p:tgtEl>
                                          <p:spTgt spid="139"/>
                                        </p:tgtEl>
                                        <p:attrNameLst>
                                          <p:attrName>style.visibility</p:attrName>
                                        </p:attrNameLst>
                                      </p:cBhvr>
                                      <p:to>
                                        <p:strVal val="visible"/>
                                      </p:to>
                                    </p:set>
                                    <p:animEffect transition="in" filter="wipe(left)">
                                      <p:cBhvr>
                                        <p:cTn id="38" dur="7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34" grpId="0"/>
      <p:bldP spid="135" grpId="0"/>
      <p:bldP spid="139" grpId="0" animBg="1"/>
      <p:bldP spid="140" grpId="0" animBg="1"/>
      <p:bldP spid="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rot="5400000">
            <a:off x="-1607344" y="1610253"/>
            <a:ext cx="6859588" cy="3644900"/>
            <a:chOff x="-3081" y="5139528"/>
            <a:chExt cx="12195585" cy="1720060"/>
          </a:xfrm>
          <a:solidFill>
            <a:srgbClr val="3B68A1"/>
          </a:solidFill>
        </p:grpSpPr>
        <p:sp>
          <p:nvSpPr>
            <p:cNvPr id="121" name="矩形 120"/>
            <p:cNvSpPr/>
            <p:nvPr/>
          </p:nvSpPr>
          <p:spPr>
            <a:xfrm>
              <a:off x="0" y="5181600"/>
              <a:ext cx="12190413" cy="16779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2091" y="5698328"/>
              <a:ext cx="12190413"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a:off x="-3081" y="5139528"/>
              <a:ext cx="12190413"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2334009" y="2256039"/>
            <a:ext cx="2611851" cy="2350417"/>
            <a:chOff x="1705546" y="1620954"/>
            <a:chExt cx="1539044" cy="1384993"/>
          </a:xfrm>
        </p:grpSpPr>
        <p:sp>
          <p:nvSpPr>
            <p:cNvPr id="125"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76200">
              <a:solidFill>
                <a:schemeClr val="bg1"/>
              </a:solidFill>
            </a:ln>
            <a:effectLst/>
          </p:spPr>
          <p:txBody>
            <a:bodyPr vert="horz" wrap="square" lIns="68580" tIns="34290" rIns="68580" bIns="34290" numCol="1" anchor="t" anchorCtr="0" compatLnSpc="1"/>
            <a:lstStyle/>
            <a:p>
              <a:endParaRPr lang="zh-CN" altLang="en-US"/>
            </a:p>
          </p:txBody>
        </p:sp>
        <p:sp>
          <p:nvSpPr>
            <p:cNvPr id="126" name="文本框 94"/>
            <p:cNvSpPr txBox="1"/>
            <p:nvPr/>
          </p:nvSpPr>
          <p:spPr>
            <a:xfrm>
              <a:off x="1705546" y="2007617"/>
              <a:ext cx="1539044" cy="584881"/>
            </a:xfrm>
            <a:prstGeom prst="rect">
              <a:avLst/>
            </a:prstGeom>
            <a:noFill/>
          </p:spPr>
          <p:txBody>
            <a:bodyPr wrap="square" lIns="68580" tIns="34290" rIns="68580" bIns="34290" rtlCol="0">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目录</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
        <p:nvSpPr>
          <p:cNvPr id="127" name="矩形 126"/>
          <p:cNvSpPr/>
          <p:nvPr/>
        </p:nvSpPr>
        <p:spPr>
          <a:xfrm>
            <a:off x="7561253" y="1293669"/>
            <a:ext cx="3153616" cy="738654"/>
          </a:xfrm>
          <a:prstGeom prst="rect">
            <a:avLst/>
          </a:prstGeom>
        </p:spPr>
        <p:txBody>
          <a:bodyPr wrap="square" lIns="0" tIns="45715" rIns="91431" bIns="45715">
            <a:spAutoFit/>
          </a:bodyPr>
          <a:lstStyle/>
          <a:p>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加入你的标题</a:t>
            </a:r>
            <a:endParaRPr lang="zh-CN" altLang="en-US" sz="2400" b="1" dirty="0" smtClean="0">
              <a:solidFill>
                <a:schemeClr val="bg1">
                  <a:lumMod val="50000"/>
                </a:schemeClr>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128" name="矩形 127"/>
          <p:cNvSpPr/>
          <p:nvPr/>
        </p:nvSpPr>
        <p:spPr>
          <a:xfrm>
            <a:off x="7561253" y="2494804"/>
            <a:ext cx="3971220" cy="738654"/>
          </a:xfrm>
          <a:prstGeom prst="rect">
            <a:avLst/>
          </a:prstGeom>
        </p:spPr>
        <p:txBody>
          <a:bodyPr wrap="square" lIns="0" tIns="45715" rIns="91431" bIns="45715">
            <a:spAutoFit/>
          </a:bodyPr>
          <a:lstStyle/>
          <a:p>
            <a:pPr lvl="0"/>
            <a:r>
              <a:rPr lang="zh-CN" altLang="en-US" sz="2400" b="1" dirty="0">
                <a:solidFill>
                  <a:srgbClr val="FFFFFF">
                    <a:lumMod val="50000"/>
                  </a:srgbClr>
                </a:solidFill>
                <a:latin typeface="微软雅黑" panose="020B0503020204020204" pitchFamily="34" charset="-122"/>
                <a:ea typeface="微软雅黑" panose="020B0503020204020204" pitchFamily="34" charset="-122"/>
              </a:rPr>
              <a:t>加入你的标题</a:t>
            </a:r>
            <a:endParaRPr lang="zh-CN" altLang="en-US" sz="2400" b="1" dirty="0">
              <a:solidFill>
                <a:srgbClr val="FFFFFF">
                  <a:lumMod val="50000"/>
                </a:srgb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a:solidFill>
                  <a:srgbClr val="FFFFFF">
                    <a:lumMod val="50000"/>
                  </a:srgbClr>
                </a:solidFill>
                <a:latin typeface="Impact" panose="020B0806030902050204" pitchFamily="34" charset="0"/>
                <a:ea typeface="宋体" panose="02010600030101010101" pitchFamily="2" charset="-122"/>
                <a:cs typeface="Arial" panose="020B0604020202020204" pitchFamily="34" charset="0"/>
              </a:rPr>
              <a:t>Insert Header Topic Here</a:t>
            </a:r>
            <a:endParaRPr lang="zh-CN" altLang="en-US" dirty="0">
              <a:solidFill>
                <a:srgbClr val="FFFFFF">
                  <a:lumMod val="50000"/>
                </a:srgbClr>
              </a:solidFill>
              <a:latin typeface="Impact" panose="020B0806030902050204" pitchFamily="34" charset="0"/>
              <a:ea typeface="宋体" panose="02010600030101010101" pitchFamily="2" charset="-122"/>
              <a:cs typeface="Arial" panose="020B0604020202020204" pitchFamily="34" charset="0"/>
            </a:endParaRPr>
          </a:p>
        </p:txBody>
      </p:sp>
      <p:sp>
        <p:nvSpPr>
          <p:cNvPr id="129" name="矩形 128"/>
          <p:cNvSpPr/>
          <p:nvPr/>
        </p:nvSpPr>
        <p:spPr>
          <a:xfrm>
            <a:off x="7561253" y="3748160"/>
            <a:ext cx="3971220" cy="738654"/>
          </a:xfrm>
          <a:prstGeom prst="rect">
            <a:avLst/>
          </a:prstGeom>
        </p:spPr>
        <p:txBody>
          <a:bodyPr wrap="square" lIns="0" tIns="45715" rIns="91431" bIns="45715">
            <a:spAutoFit/>
          </a:bodyPr>
          <a:lstStyle/>
          <a:p>
            <a:pPr lvl="0"/>
            <a:r>
              <a:rPr lang="zh-CN" altLang="en-US" sz="2400" b="1" dirty="0">
                <a:solidFill>
                  <a:srgbClr val="FFFFFF">
                    <a:lumMod val="50000"/>
                  </a:srgbClr>
                </a:solidFill>
                <a:latin typeface="微软雅黑" panose="020B0503020204020204" pitchFamily="34" charset="-122"/>
                <a:ea typeface="微软雅黑" panose="020B0503020204020204" pitchFamily="34" charset="-122"/>
              </a:rPr>
              <a:t>加入你的标题</a:t>
            </a:r>
            <a:endParaRPr lang="zh-CN" altLang="en-US" sz="2400" b="1" dirty="0">
              <a:solidFill>
                <a:srgbClr val="FFFFFF">
                  <a:lumMod val="50000"/>
                </a:srgb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a:solidFill>
                  <a:srgbClr val="FFFFFF">
                    <a:lumMod val="50000"/>
                  </a:srgbClr>
                </a:solidFill>
                <a:latin typeface="Impact" panose="020B0806030902050204" pitchFamily="34" charset="0"/>
                <a:ea typeface="宋体" panose="02010600030101010101" pitchFamily="2" charset="-122"/>
                <a:cs typeface="Arial" panose="020B0604020202020204" pitchFamily="34" charset="0"/>
              </a:rPr>
              <a:t>Insert Header Topic Here</a:t>
            </a:r>
            <a:endParaRPr lang="zh-CN" altLang="en-US" dirty="0">
              <a:solidFill>
                <a:srgbClr val="FFFFFF">
                  <a:lumMod val="50000"/>
                </a:srgbClr>
              </a:solidFill>
              <a:latin typeface="Impact" panose="020B0806030902050204" pitchFamily="34" charset="0"/>
              <a:ea typeface="宋体" panose="02010600030101010101" pitchFamily="2" charset="-122"/>
              <a:cs typeface="Arial" panose="020B0604020202020204" pitchFamily="34" charset="0"/>
            </a:endParaRPr>
          </a:p>
        </p:txBody>
      </p:sp>
      <p:sp>
        <p:nvSpPr>
          <p:cNvPr id="130" name="矩形 129"/>
          <p:cNvSpPr/>
          <p:nvPr/>
        </p:nvSpPr>
        <p:spPr>
          <a:xfrm>
            <a:off x="7561253" y="4994123"/>
            <a:ext cx="3971220" cy="738654"/>
          </a:xfrm>
          <a:prstGeom prst="rect">
            <a:avLst/>
          </a:prstGeom>
        </p:spPr>
        <p:txBody>
          <a:bodyPr wrap="square" lIns="0" tIns="45715" rIns="91431" bIns="45715">
            <a:spAutoFit/>
          </a:bodyPr>
          <a:lstStyle/>
          <a:p>
            <a:pPr lvl="0"/>
            <a:r>
              <a:rPr lang="zh-CN" altLang="en-US" sz="2400" b="1" dirty="0">
                <a:solidFill>
                  <a:srgbClr val="FFFFFF">
                    <a:lumMod val="50000"/>
                  </a:srgbClr>
                </a:solidFill>
                <a:latin typeface="微软雅黑" panose="020B0503020204020204" pitchFamily="34" charset="-122"/>
                <a:ea typeface="微软雅黑" panose="020B0503020204020204" pitchFamily="34" charset="-122"/>
              </a:rPr>
              <a:t>加入你的标题</a:t>
            </a:r>
            <a:endParaRPr lang="zh-CN" altLang="en-US" sz="2400" b="1" dirty="0">
              <a:solidFill>
                <a:srgbClr val="FFFFFF">
                  <a:lumMod val="50000"/>
                </a:srgb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a:solidFill>
                  <a:srgbClr val="FFFFFF">
                    <a:lumMod val="50000"/>
                  </a:srgbClr>
                </a:solidFill>
                <a:latin typeface="Impact" panose="020B0806030902050204" pitchFamily="34" charset="0"/>
                <a:ea typeface="宋体" panose="02010600030101010101" pitchFamily="2" charset="-122"/>
                <a:cs typeface="Arial" panose="020B0604020202020204" pitchFamily="34" charset="0"/>
              </a:rPr>
              <a:t>Insert Header Topic Here</a:t>
            </a:r>
            <a:endParaRPr lang="zh-CN" altLang="en-US" dirty="0">
              <a:solidFill>
                <a:srgbClr val="FFFFFF">
                  <a:lumMod val="50000"/>
                </a:srgbClr>
              </a:solidFill>
              <a:latin typeface="Impact" panose="020B0806030902050204" pitchFamily="34" charset="0"/>
              <a:ea typeface="宋体" panose="02010600030101010101" pitchFamily="2" charset="-122"/>
              <a:cs typeface="Arial" panose="020B0604020202020204" pitchFamily="34" charset="0"/>
            </a:endParaRPr>
          </a:p>
        </p:txBody>
      </p:sp>
      <p:grpSp>
        <p:nvGrpSpPr>
          <p:cNvPr id="131" name="组合 130"/>
          <p:cNvGrpSpPr/>
          <p:nvPr/>
        </p:nvGrpSpPr>
        <p:grpSpPr>
          <a:xfrm>
            <a:off x="6302346" y="1205243"/>
            <a:ext cx="868322" cy="781407"/>
            <a:chOff x="1753214" y="1620954"/>
            <a:chExt cx="1539043" cy="1384993"/>
          </a:xfrm>
        </p:grpSpPr>
        <p:sp>
          <p:nvSpPr>
            <p:cNvPr id="13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p:spPr>
          <p:txBody>
            <a:bodyPr vert="horz" wrap="square" lIns="68580" tIns="34290" rIns="68580" bIns="34290" numCol="1" anchor="t" anchorCtr="0" compatLnSpc="1"/>
            <a:lstStyle/>
            <a:p>
              <a:endParaRPr lang="zh-CN" altLang="en-US"/>
            </a:p>
          </p:txBody>
        </p:sp>
        <p:sp>
          <p:nvSpPr>
            <p:cNvPr id="134" name="文本框 94"/>
            <p:cNvSpPr txBox="1"/>
            <p:nvPr/>
          </p:nvSpPr>
          <p:spPr>
            <a:xfrm>
              <a:off x="1753214" y="1740677"/>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A</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6297637" y="2448074"/>
            <a:ext cx="868322" cy="781407"/>
            <a:chOff x="1753214" y="1620954"/>
            <a:chExt cx="1539043" cy="1384993"/>
          </a:xfrm>
        </p:grpSpPr>
        <p:sp>
          <p:nvSpPr>
            <p:cNvPr id="137"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79E5A"/>
            </a:solidFill>
            <a:ln w="15875">
              <a:noFill/>
            </a:ln>
            <a:effectLst/>
          </p:spPr>
          <p:txBody>
            <a:bodyPr vert="horz" wrap="square" lIns="68580" tIns="34290" rIns="68580" bIns="34290" numCol="1" anchor="t" anchorCtr="0" compatLnSpc="1"/>
            <a:lstStyle/>
            <a:p>
              <a:endParaRPr lang="zh-CN" altLang="en-US"/>
            </a:p>
          </p:txBody>
        </p:sp>
        <p:sp>
          <p:nvSpPr>
            <p:cNvPr id="138" name="文本框 94"/>
            <p:cNvSpPr txBox="1"/>
            <p:nvPr/>
          </p:nvSpPr>
          <p:spPr>
            <a:xfrm>
              <a:off x="1753214" y="1767689"/>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B</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139" name="组合 138"/>
          <p:cNvGrpSpPr/>
          <p:nvPr/>
        </p:nvGrpSpPr>
        <p:grpSpPr>
          <a:xfrm>
            <a:off x="6299430" y="3695470"/>
            <a:ext cx="868322" cy="781407"/>
            <a:chOff x="1729380" y="1620954"/>
            <a:chExt cx="1539043" cy="1384993"/>
          </a:xfrm>
        </p:grpSpPr>
        <p:sp>
          <p:nvSpPr>
            <p:cNvPr id="141"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4DCEB8"/>
            </a:solidFill>
            <a:ln w="15875">
              <a:noFill/>
            </a:ln>
            <a:effectLst/>
          </p:spPr>
          <p:txBody>
            <a:bodyPr vert="horz" wrap="square" lIns="68580" tIns="34290" rIns="68580" bIns="34290" numCol="1" anchor="t" anchorCtr="0" compatLnSpc="1"/>
            <a:lstStyle/>
            <a:p>
              <a:endParaRPr lang="zh-CN" altLang="en-US"/>
            </a:p>
          </p:txBody>
        </p:sp>
        <p:sp>
          <p:nvSpPr>
            <p:cNvPr id="142" name="文本框 94"/>
            <p:cNvSpPr txBox="1"/>
            <p:nvPr/>
          </p:nvSpPr>
          <p:spPr>
            <a:xfrm>
              <a:off x="1729380" y="1767689"/>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C</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143" name="组合 142"/>
          <p:cNvGrpSpPr/>
          <p:nvPr/>
        </p:nvGrpSpPr>
        <p:grpSpPr>
          <a:xfrm>
            <a:off x="6340491" y="4909291"/>
            <a:ext cx="868322" cy="781407"/>
            <a:chOff x="1753214" y="1620954"/>
            <a:chExt cx="1539043" cy="1384993"/>
          </a:xfrm>
        </p:grpSpPr>
        <p:sp>
          <p:nvSpPr>
            <p:cNvPr id="145"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95F95"/>
            </a:solidFill>
            <a:ln w="15875">
              <a:noFill/>
            </a:ln>
            <a:effectLst/>
          </p:spPr>
          <p:txBody>
            <a:bodyPr vert="horz" wrap="square" lIns="68580" tIns="34290" rIns="68580" bIns="34290" numCol="1" anchor="t" anchorCtr="0" compatLnSpc="1"/>
            <a:lstStyle/>
            <a:p>
              <a:endParaRPr lang="zh-CN" altLang="en-US"/>
            </a:p>
          </p:txBody>
        </p:sp>
        <p:sp>
          <p:nvSpPr>
            <p:cNvPr id="146" name="文本框 94"/>
            <p:cNvSpPr txBox="1"/>
            <p:nvPr/>
          </p:nvSpPr>
          <p:spPr>
            <a:xfrm>
              <a:off x="1753214" y="1767689"/>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D</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500" fill="hold"/>
                                            <p:tgtEl>
                                              <p:spTgt spid="124"/>
                                            </p:tgtEl>
                                            <p:attrNameLst>
                                              <p:attrName>ppt_w</p:attrName>
                                            </p:attrNameLst>
                                          </p:cBhvr>
                                          <p:tavLst>
                                            <p:tav tm="0">
                                              <p:val>
                                                <p:fltVal val="0"/>
                                              </p:val>
                                            </p:tav>
                                            <p:tav tm="100000">
                                              <p:val>
                                                <p:strVal val="#ppt_w"/>
                                              </p:val>
                                            </p:tav>
                                          </p:tavLst>
                                        </p:anim>
                                        <p:anim calcmode="lin" valueType="num">
                                          <p:cBhvr>
                                            <p:cTn id="8" dur="500" fill="hold"/>
                                            <p:tgtEl>
                                              <p:spTgt spid="124"/>
                                            </p:tgtEl>
                                            <p:attrNameLst>
                                              <p:attrName>ppt_h</p:attrName>
                                            </p:attrNameLst>
                                          </p:cBhvr>
                                          <p:tavLst>
                                            <p:tav tm="0">
                                              <p:val>
                                                <p:fltVal val="0"/>
                                              </p:val>
                                            </p:tav>
                                            <p:tav tm="100000">
                                              <p:val>
                                                <p:strVal val="#ppt_h"/>
                                              </p:val>
                                            </p:tav>
                                          </p:tavLst>
                                        </p:anim>
                                        <p:animEffect transition="in" filter="fade">
                                          <p:cBhvr>
                                            <p:cTn id="9" dur="500"/>
                                            <p:tgtEl>
                                              <p:spTgt spid="1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1"/>
                                            </p:tgtEl>
                                            <p:attrNameLst>
                                              <p:attrName>style.visibility</p:attrName>
                                            </p:attrNameLst>
                                          </p:cBhvr>
                                          <p:to>
                                            <p:strVal val="visible"/>
                                          </p:to>
                                        </p:set>
                                        <p:anim calcmode="lin" valueType="num">
                                          <p:cBhvr>
                                            <p:cTn id="13" dur="500" fill="hold"/>
                                            <p:tgtEl>
                                              <p:spTgt spid="131"/>
                                            </p:tgtEl>
                                            <p:attrNameLst>
                                              <p:attrName>ppt_w</p:attrName>
                                            </p:attrNameLst>
                                          </p:cBhvr>
                                          <p:tavLst>
                                            <p:tav tm="0">
                                              <p:val>
                                                <p:fltVal val="0"/>
                                              </p:val>
                                            </p:tav>
                                            <p:tav tm="100000">
                                              <p:val>
                                                <p:strVal val="#ppt_w"/>
                                              </p:val>
                                            </p:tav>
                                          </p:tavLst>
                                        </p:anim>
                                        <p:anim calcmode="lin" valueType="num">
                                          <p:cBhvr>
                                            <p:cTn id="14" dur="500" fill="hold"/>
                                            <p:tgtEl>
                                              <p:spTgt spid="131"/>
                                            </p:tgtEl>
                                            <p:attrNameLst>
                                              <p:attrName>ppt_h</p:attrName>
                                            </p:attrNameLst>
                                          </p:cBhvr>
                                          <p:tavLst>
                                            <p:tav tm="0">
                                              <p:val>
                                                <p:fltVal val="0"/>
                                              </p:val>
                                            </p:tav>
                                            <p:tav tm="100000">
                                              <p:val>
                                                <p:strVal val="#ppt_h"/>
                                              </p:val>
                                            </p:tav>
                                          </p:tavLst>
                                        </p:anim>
                                        <p:animEffect transition="in" filter="fade">
                                          <p:cBhvr>
                                            <p:cTn id="15" dur="500"/>
                                            <p:tgtEl>
                                              <p:spTgt spid="131"/>
                                            </p:tgtEl>
                                          </p:cBhvr>
                                        </p:animEffect>
                                      </p:childTnLst>
                                    </p:cTn>
                                  </p:par>
                                  <p:par>
                                    <p:cTn id="16" presetID="53" presetClass="entr" presetSubtype="16" fill="hold" nodeType="withEffect">
                                      <p:stCondLst>
                                        <p:cond delay="200"/>
                                      </p:stCondLst>
                                      <p:childTnLst>
                                        <p:set>
                                          <p:cBhvr>
                                            <p:cTn id="17" dur="1" fill="hold">
                                              <p:stCondLst>
                                                <p:cond delay="0"/>
                                              </p:stCondLst>
                                            </p:cTn>
                                            <p:tgtEl>
                                              <p:spTgt spid="135"/>
                                            </p:tgtEl>
                                            <p:attrNameLst>
                                              <p:attrName>style.visibility</p:attrName>
                                            </p:attrNameLst>
                                          </p:cBhvr>
                                          <p:to>
                                            <p:strVal val="visible"/>
                                          </p:to>
                                        </p:set>
                                        <p:anim calcmode="lin" valueType="num">
                                          <p:cBhvr>
                                            <p:cTn id="18" dur="500" fill="hold"/>
                                            <p:tgtEl>
                                              <p:spTgt spid="135"/>
                                            </p:tgtEl>
                                            <p:attrNameLst>
                                              <p:attrName>ppt_w</p:attrName>
                                            </p:attrNameLst>
                                          </p:cBhvr>
                                          <p:tavLst>
                                            <p:tav tm="0">
                                              <p:val>
                                                <p:fltVal val="0"/>
                                              </p:val>
                                            </p:tav>
                                            <p:tav tm="100000">
                                              <p:val>
                                                <p:strVal val="#ppt_w"/>
                                              </p:val>
                                            </p:tav>
                                          </p:tavLst>
                                        </p:anim>
                                        <p:anim calcmode="lin" valueType="num">
                                          <p:cBhvr>
                                            <p:cTn id="19" dur="500" fill="hold"/>
                                            <p:tgtEl>
                                              <p:spTgt spid="135"/>
                                            </p:tgtEl>
                                            <p:attrNameLst>
                                              <p:attrName>ppt_h</p:attrName>
                                            </p:attrNameLst>
                                          </p:cBhvr>
                                          <p:tavLst>
                                            <p:tav tm="0">
                                              <p:val>
                                                <p:fltVal val="0"/>
                                              </p:val>
                                            </p:tav>
                                            <p:tav tm="100000">
                                              <p:val>
                                                <p:strVal val="#ppt_h"/>
                                              </p:val>
                                            </p:tav>
                                          </p:tavLst>
                                        </p:anim>
                                        <p:animEffect transition="in" filter="fade">
                                          <p:cBhvr>
                                            <p:cTn id="20" dur="500"/>
                                            <p:tgtEl>
                                              <p:spTgt spid="135"/>
                                            </p:tgtEl>
                                          </p:cBhvr>
                                        </p:animEffect>
                                      </p:childTnLst>
                                    </p:cTn>
                                  </p:par>
                                  <p:par>
                                    <p:cTn id="21" presetID="53" presetClass="entr" presetSubtype="16" fill="hold" nodeType="withEffect">
                                      <p:stCondLst>
                                        <p:cond delay="350"/>
                                      </p:stCondLst>
                                      <p:childTnLst>
                                        <p:set>
                                          <p:cBhvr>
                                            <p:cTn id="22" dur="1" fill="hold">
                                              <p:stCondLst>
                                                <p:cond delay="0"/>
                                              </p:stCondLst>
                                            </p:cTn>
                                            <p:tgtEl>
                                              <p:spTgt spid="139"/>
                                            </p:tgtEl>
                                            <p:attrNameLst>
                                              <p:attrName>style.visibility</p:attrName>
                                            </p:attrNameLst>
                                          </p:cBhvr>
                                          <p:to>
                                            <p:strVal val="visible"/>
                                          </p:to>
                                        </p:set>
                                        <p:anim calcmode="lin" valueType="num">
                                          <p:cBhvr>
                                            <p:cTn id="23" dur="500" fill="hold"/>
                                            <p:tgtEl>
                                              <p:spTgt spid="139"/>
                                            </p:tgtEl>
                                            <p:attrNameLst>
                                              <p:attrName>ppt_w</p:attrName>
                                            </p:attrNameLst>
                                          </p:cBhvr>
                                          <p:tavLst>
                                            <p:tav tm="0">
                                              <p:val>
                                                <p:fltVal val="0"/>
                                              </p:val>
                                            </p:tav>
                                            <p:tav tm="100000">
                                              <p:val>
                                                <p:strVal val="#ppt_w"/>
                                              </p:val>
                                            </p:tav>
                                          </p:tavLst>
                                        </p:anim>
                                        <p:anim calcmode="lin" valueType="num">
                                          <p:cBhvr>
                                            <p:cTn id="24" dur="500" fill="hold"/>
                                            <p:tgtEl>
                                              <p:spTgt spid="139"/>
                                            </p:tgtEl>
                                            <p:attrNameLst>
                                              <p:attrName>ppt_h</p:attrName>
                                            </p:attrNameLst>
                                          </p:cBhvr>
                                          <p:tavLst>
                                            <p:tav tm="0">
                                              <p:val>
                                                <p:fltVal val="0"/>
                                              </p:val>
                                            </p:tav>
                                            <p:tav tm="100000">
                                              <p:val>
                                                <p:strVal val="#ppt_h"/>
                                              </p:val>
                                            </p:tav>
                                          </p:tavLst>
                                        </p:anim>
                                        <p:animEffect transition="in" filter="fade">
                                          <p:cBhvr>
                                            <p:cTn id="25" dur="500"/>
                                            <p:tgtEl>
                                              <p:spTgt spid="139"/>
                                            </p:tgtEl>
                                          </p:cBhvr>
                                        </p:animEffect>
                                      </p:childTnLst>
                                    </p:cTn>
                                  </p:par>
                                  <p:par>
                                    <p:cTn id="26" presetID="53" presetClass="entr" presetSubtype="16" fill="hold" nodeType="withEffect">
                                      <p:stCondLst>
                                        <p:cond delay="500"/>
                                      </p:stCondLst>
                                      <p:childTnLst>
                                        <p:set>
                                          <p:cBhvr>
                                            <p:cTn id="27" dur="1" fill="hold">
                                              <p:stCondLst>
                                                <p:cond delay="0"/>
                                              </p:stCondLst>
                                            </p:cTn>
                                            <p:tgtEl>
                                              <p:spTgt spid="143"/>
                                            </p:tgtEl>
                                            <p:attrNameLst>
                                              <p:attrName>style.visibility</p:attrName>
                                            </p:attrNameLst>
                                          </p:cBhvr>
                                          <p:to>
                                            <p:strVal val="visible"/>
                                          </p:to>
                                        </p:set>
                                        <p:anim calcmode="lin" valueType="num">
                                          <p:cBhvr>
                                            <p:cTn id="28" dur="500" fill="hold"/>
                                            <p:tgtEl>
                                              <p:spTgt spid="143"/>
                                            </p:tgtEl>
                                            <p:attrNameLst>
                                              <p:attrName>ppt_w</p:attrName>
                                            </p:attrNameLst>
                                          </p:cBhvr>
                                          <p:tavLst>
                                            <p:tav tm="0">
                                              <p:val>
                                                <p:fltVal val="0"/>
                                              </p:val>
                                            </p:tav>
                                            <p:tav tm="100000">
                                              <p:val>
                                                <p:strVal val="#ppt_w"/>
                                              </p:val>
                                            </p:tav>
                                          </p:tavLst>
                                        </p:anim>
                                        <p:anim calcmode="lin" valueType="num">
                                          <p:cBhvr>
                                            <p:cTn id="29" dur="500" fill="hold"/>
                                            <p:tgtEl>
                                              <p:spTgt spid="143"/>
                                            </p:tgtEl>
                                            <p:attrNameLst>
                                              <p:attrName>ppt_h</p:attrName>
                                            </p:attrNameLst>
                                          </p:cBhvr>
                                          <p:tavLst>
                                            <p:tav tm="0">
                                              <p:val>
                                                <p:fltVal val="0"/>
                                              </p:val>
                                            </p:tav>
                                            <p:tav tm="100000">
                                              <p:val>
                                                <p:strVal val="#ppt_h"/>
                                              </p:val>
                                            </p:tav>
                                          </p:tavLst>
                                        </p:anim>
                                        <p:animEffect transition="in" filter="fade">
                                          <p:cBhvr>
                                            <p:cTn id="30" dur="500"/>
                                            <p:tgtEl>
                                              <p:spTgt spid="143"/>
                                            </p:tgtEl>
                                          </p:cBhvr>
                                        </p:animEffect>
                                      </p:childTnLst>
                                    </p:cTn>
                                  </p:par>
                                </p:childTnLst>
                              </p:cTn>
                            </p:par>
                            <p:par>
                              <p:cTn id="31" fill="hold">
                                <p:stCondLst>
                                  <p:cond delay="1000"/>
                                </p:stCondLst>
                                <p:childTnLst>
                                  <p:par>
                                    <p:cTn id="32" presetID="2" presetClass="entr" presetSubtype="2" fill="hold" grpId="0" nodeType="afterEffect" p14:presetBounceEnd="58000">
                                      <p:stCondLst>
                                        <p:cond delay="0"/>
                                      </p:stCondLst>
                                      <p:childTnLst>
                                        <p:set>
                                          <p:cBhvr>
                                            <p:cTn id="33" dur="1" fill="hold">
                                              <p:stCondLst>
                                                <p:cond delay="0"/>
                                              </p:stCondLst>
                                            </p:cTn>
                                            <p:tgtEl>
                                              <p:spTgt spid="127"/>
                                            </p:tgtEl>
                                            <p:attrNameLst>
                                              <p:attrName>style.visibility</p:attrName>
                                            </p:attrNameLst>
                                          </p:cBhvr>
                                          <p:to>
                                            <p:strVal val="visible"/>
                                          </p:to>
                                        </p:set>
                                        <p:anim calcmode="lin" valueType="num" p14:bounceEnd="58000">
                                          <p:cBhvr additive="base">
                                            <p:cTn id="34" dur="600" fill="hold"/>
                                            <p:tgtEl>
                                              <p:spTgt spid="127"/>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12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58000">
                                      <p:stCondLst>
                                        <p:cond delay="200"/>
                                      </p:stCondLst>
                                      <p:childTnLst>
                                        <p:set>
                                          <p:cBhvr>
                                            <p:cTn id="37" dur="1" fill="hold">
                                              <p:stCondLst>
                                                <p:cond delay="0"/>
                                              </p:stCondLst>
                                            </p:cTn>
                                            <p:tgtEl>
                                              <p:spTgt spid="128"/>
                                            </p:tgtEl>
                                            <p:attrNameLst>
                                              <p:attrName>style.visibility</p:attrName>
                                            </p:attrNameLst>
                                          </p:cBhvr>
                                          <p:to>
                                            <p:strVal val="visible"/>
                                          </p:to>
                                        </p:set>
                                        <p:anim calcmode="lin" valueType="num" p14:bounceEnd="58000">
                                          <p:cBhvr additive="base">
                                            <p:cTn id="38" dur="600" fill="hold"/>
                                            <p:tgtEl>
                                              <p:spTgt spid="128"/>
                                            </p:tgtEl>
                                            <p:attrNameLst>
                                              <p:attrName>ppt_x</p:attrName>
                                            </p:attrNameLst>
                                          </p:cBhvr>
                                          <p:tavLst>
                                            <p:tav tm="0">
                                              <p:val>
                                                <p:strVal val="1+#ppt_w/2"/>
                                              </p:val>
                                            </p:tav>
                                            <p:tav tm="100000">
                                              <p:val>
                                                <p:strVal val="#ppt_x"/>
                                              </p:val>
                                            </p:tav>
                                          </p:tavLst>
                                        </p:anim>
                                        <p:anim calcmode="lin" valueType="num" p14:bounceEnd="58000">
                                          <p:cBhvr additive="base">
                                            <p:cTn id="39" dur="600" fill="hold"/>
                                            <p:tgtEl>
                                              <p:spTgt spid="12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58000">
                                      <p:stCondLst>
                                        <p:cond delay="350"/>
                                      </p:stCondLst>
                                      <p:childTnLst>
                                        <p:set>
                                          <p:cBhvr>
                                            <p:cTn id="41" dur="1" fill="hold">
                                              <p:stCondLst>
                                                <p:cond delay="0"/>
                                              </p:stCondLst>
                                            </p:cTn>
                                            <p:tgtEl>
                                              <p:spTgt spid="129"/>
                                            </p:tgtEl>
                                            <p:attrNameLst>
                                              <p:attrName>style.visibility</p:attrName>
                                            </p:attrNameLst>
                                          </p:cBhvr>
                                          <p:to>
                                            <p:strVal val="visible"/>
                                          </p:to>
                                        </p:set>
                                        <p:anim calcmode="lin" valueType="num" p14:bounceEnd="58000">
                                          <p:cBhvr additive="base">
                                            <p:cTn id="42" dur="600" fill="hold"/>
                                            <p:tgtEl>
                                              <p:spTgt spid="129"/>
                                            </p:tgtEl>
                                            <p:attrNameLst>
                                              <p:attrName>ppt_x</p:attrName>
                                            </p:attrNameLst>
                                          </p:cBhvr>
                                          <p:tavLst>
                                            <p:tav tm="0">
                                              <p:val>
                                                <p:strVal val="1+#ppt_w/2"/>
                                              </p:val>
                                            </p:tav>
                                            <p:tav tm="100000">
                                              <p:val>
                                                <p:strVal val="#ppt_x"/>
                                              </p:val>
                                            </p:tav>
                                          </p:tavLst>
                                        </p:anim>
                                        <p:anim calcmode="lin" valueType="num" p14:bounceEnd="58000">
                                          <p:cBhvr additive="base">
                                            <p:cTn id="43" dur="600" fill="hold"/>
                                            <p:tgtEl>
                                              <p:spTgt spid="12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58000">
                                      <p:stCondLst>
                                        <p:cond delay="500"/>
                                      </p:stCondLst>
                                      <p:childTnLst>
                                        <p:set>
                                          <p:cBhvr>
                                            <p:cTn id="45" dur="1" fill="hold">
                                              <p:stCondLst>
                                                <p:cond delay="0"/>
                                              </p:stCondLst>
                                            </p:cTn>
                                            <p:tgtEl>
                                              <p:spTgt spid="130"/>
                                            </p:tgtEl>
                                            <p:attrNameLst>
                                              <p:attrName>style.visibility</p:attrName>
                                            </p:attrNameLst>
                                          </p:cBhvr>
                                          <p:to>
                                            <p:strVal val="visible"/>
                                          </p:to>
                                        </p:set>
                                        <p:anim calcmode="lin" valueType="num" p14:bounceEnd="58000">
                                          <p:cBhvr additive="base">
                                            <p:cTn id="46" dur="600" fill="hold"/>
                                            <p:tgtEl>
                                              <p:spTgt spid="130"/>
                                            </p:tgtEl>
                                            <p:attrNameLst>
                                              <p:attrName>ppt_x</p:attrName>
                                            </p:attrNameLst>
                                          </p:cBhvr>
                                          <p:tavLst>
                                            <p:tav tm="0">
                                              <p:val>
                                                <p:strVal val="1+#ppt_w/2"/>
                                              </p:val>
                                            </p:tav>
                                            <p:tav tm="100000">
                                              <p:val>
                                                <p:strVal val="#ppt_x"/>
                                              </p:val>
                                            </p:tav>
                                          </p:tavLst>
                                        </p:anim>
                                        <p:anim calcmode="lin" valueType="num" p14:bounceEnd="58000">
                                          <p:cBhvr additive="base">
                                            <p:cTn id="47" dur="6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500" fill="hold"/>
                                            <p:tgtEl>
                                              <p:spTgt spid="124"/>
                                            </p:tgtEl>
                                            <p:attrNameLst>
                                              <p:attrName>ppt_w</p:attrName>
                                            </p:attrNameLst>
                                          </p:cBhvr>
                                          <p:tavLst>
                                            <p:tav tm="0">
                                              <p:val>
                                                <p:fltVal val="0"/>
                                              </p:val>
                                            </p:tav>
                                            <p:tav tm="100000">
                                              <p:val>
                                                <p:strVal val="#ppt_w"/>
                                              </p:val>
                                            </p:tav>
                                          </p:tavLst>
                                        </p:anim>
                                        <p:anim calcmode="lin" valueType="num">
                                          <p:cBhvr>
                                            <p:cTn id="8" dur="500" fill="hold"/>
                                            <p:tgtEl>
                                              <p:spTgt spid="124"/>
                                            </p:tgtEl>
                                            <p:attrNameLst>
                                              <p:attrName>ppt_h</p:attrName>
                                            </p:attrNameLst>
                                          </p:cBhvr>
                                          <p:tavLst>
                                            <p:tav tm="0">
                                              <p:val>
                                                <p:fltVal val="0"/>
                                              </p:val>
                                            </p:tav>
                                            <p:tav tm="100000">
                                              <p:val>
                                                <p:strVal val="#ppt_h"/>
                                              </p:val>
                                            </p:tav>
                                          </p:tavLst>
                                        </p:anim>
                                        <p:animEffect transition="in" filter="fade">
                                          <p:cBhvr>
                                            <p:cTn id="9" dur="500"/>
                                            <p:tgtEl>
                                              <p:spTgt spid="1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1"/>
                                            </p:tgtEl>
                                            <p:attrNameLst>
                                              <p:attrName>style.visibility</p:attrName>
                                            </p:attrNameLst>
                                          </p:cBhvr>
                                          <p:to>
                                            <p:strVal val="visible"/>
                                          </p:to>
                                        </p:set>
                                        <p:anim calcmode="lin" valueType="num">
                                          <p:cBhvr>
                                            <p:cTn id="13" dur="500" fill="hold"/>
                                            <p:tgtEl>
                                              <p:spTgt spid="131"/>
                                            </p:tgtEl>
                                            <p:attrNameLst>
                                              <p:attrName>ppt_w</p:attrName>
                                            </p:attrNameLst>
                                          </p:cBhvr>
                                          <p:tavLst>
                                            <p:tav tm="0">
                                              <p:val>
                                                <p:fltVal val="0"/>
                                              </p:val>
                                            </p:tav>
                                            <p:tav tm="100000">
                                              <p:val>
                                                <p:strVal val="#ppt_w"/>
                                              </p:val>
                                            </p:tav>
                                          </p:tavLst>
                                        </p:anim>
                                        <p:anim calcmode="lin" valueType="num">
                                          <p:cBhvr>
                                            <p:cTn id="14" dur="500" fill="hold"/>
                                            <p:tgtEl>
                                              <p:spTgt spid="131"/>
                                            </p:tgtEl>
                                            <p:attrNameLst>
                                              <p:attrName>ppt_h</p:attrName>
                                            </p:attrNameLst>
                                          </p:cBhvr>
                                          <p:tavLst>
                                            <p:tav tm="0">
                                              <p:val>
                                                <p:fltVal val="0"/>
                                              </p:val>
                                            </p:tav>
                                            <p:tav tm="100000">
                                              <p:val>
                                                <p:strVal val="#ppt_h"/>
                                              </p:val>
                                            </p:tav>
                                          </p:tavLst>
                                        </p:anim>
                                        <p:animEffect transition="in" filter="fade">
                                          <p:cBhvr>
                                            <p:cTn id="15" dur="500"/>
                                            <p:tgtEl>
                                              <p:spTgt spid="131"/>
                                            </p:tgtEl>
                                          </p:cBhvr>
                                        </p:animEffect>
                                      </p:childTnLst>
                                    </p:cTn>
                                  </p:par>
                                  <p:par>
                                    <p:cTn id="16" presetID="53" presetClass="entr" presetSubtype="16" fill="hold" nodeType="withEffect">
                                      <p:stCondLst>
                                        <p:cond delay="200"/>
                                      </p:stCondLst>
                                      <p:childTnLst>
                                        <p:set>
                                          <p:cBhvr>
                                            <p:cTn id="17" dur="1" fill="hold">
                                              <p:stCondLst>
                                                <p:cond delay="0"/>
                                              </p:stCondLst>
                                            </p:cTn>
                                            <p:tgtEl>
                                              <p:spTgt spid="135"/>
                                            </p:tgtEl>
                                            <p:attrNameLst>
                                              <p:attrName>style.visibility</p:attrName>
                                            </p:attrNameLst>
                                          </p:cBhvr>
                                          <p:to>
                                            <p:strVal val="visible"/>
                                          </p:to>
                                        </p:set>
                                        <p:anim calcmode="lin" valueType="num">
                                          <p:cBhvr>
                                            <p:cTn id="18" dur="500" fill="hold"/>
                                            <p:tgtEl>
                                              <p:spTgt spid="135"/>
                                            </p:tgtEl>
                                            <p:attrNameLst>
                                              <p:attrName>ppt_w</p:attrName>
                                            </p:attrNameLst>
                                          </p:cBhvr>
                                          <p:tavLst>
                                            <p:tav tm="0">
                                              <p:val>
                                                <p:fltVal val="0"/>
                                              </p:val>
                                            </p:tav>
                                            <p:tav tm="100000">
                                              <p:val>
                                                <p:strVal val="#ppt_w"/>
                                              </p:val>
                                            </p:tav>
                                          </p:tavLst>
                                        </p:anim>
                                        <p:anim calcmode="lin" valueType="num">
                                          <p:cBhvr>
                                            <p:cTn id="19" dur="500" fill="hold"/>
                                            <p:tgtEl>
                                              <p:spTgt spid="135"/>
                                            </p:tgtEl>
                                            <p:attrNameLst>
                                              <p:attrName>ppt_h</p:attrName>
                                            </p:attrNameLst>
                                          </p:cBhvr>
                                          <p:tavLst>
                                            <p:tav tm="0">
                                              <p:val>
                                                <p:fltVal val="0"/>
                                              </p:val>
                                            </p:tav>
                                            <p:tav tm="100000">
                                              <p:val>
                                                <p:strVal val="#ppt_h"/>
                                              </p:val>
                                            </p:tav>
                                          </p:tavLst>
                                        </p:anim>
                                        <p:animEffect transition="in" filter="fade">
                                          <p:cBhvr>
                                            <p:cTn id="20" dur="500"/>
                                            <p:tgtEl>
                                              <p:spTgt spid="135"/>
                                            </p:tgtEl>
                                          </p:cBhvr>
                                        </p:animEffect>
                                      </p:childTnLst>
                                    </p:cTn>
                                  </p:par>
                                  <p:par>
                                    <p:cTn id="21" presetID="53" presetClass="entr" presetSubtype="16" fill="hold" nodeType="withEffect">
                                      <p:stCondLst>
                                        <p:cond delay="350"/>
                                      </p:stCondLst>
                                      <p:childTnLst>
                                        <p:set>
                                          <p:cBhvr>
                                            <p:cTn id="22" dur="1" fill="hold">
                                              <p:stCondLst>
                                                <p:cond delay="0"/>
                                              </p:stCondLst>
                                            </p:cTn>
                                            <p:tgtEl>
                                              <p:spTgt spid="139"/>
                                            </p:tgtEl>
                                            <p:attrNameLst>
                                              <p:attrName>style.visibility</p:attrName>
                                            </p:attrNameLst>
                                          </p:cBhvr>
                                          <p:to>
                                            <p:strVal val="visible"/>
                                          </p:to>
                                        </p:set>
                                        <p:anim calcmode="lin" valueType="num">
                                          <p:cBhvr>
                                            <p:cTn id="23" dur="500" fill="hold"/>
                                            <p:tgtEl>
                                              <p:spTgt spid="139"/>
                                            </p:tgtEl>
                                            <p:attrNameLst>
                                              <p:attrName>ppt_w</p:attrName>
                                            </p:attrNameLst>
                                          </p:cBhvr>
                                          <p:tavLst>
                                            <p:tav tm="0">
                                              <p:val>
                                                <p:fltVal val="0"/>
                                              </p:val>
                                            </p:tav>
                                            <p:tav tm="100000">
                                              <p:val>
                                                <p:strVal val="#ppt_w"/>
                                              </p:val>
                                            </p:tav>
                                          </p:tavLst>
                                        </p:anim>
                                        <p:anim calcmode="lin" valueType="num">
                                          <p:cBhvr>
                                            <p:cTn id="24" dur="500" fill="hold"/>
                                            <p:tgtEl>
                                              <p:spTgt spid="139"/>
                                            </p:tgtEl>
                                            <p:attrNameLst>
                                              <p:attrName>ppt_h</p:attrName>
                                            </p:attrNameLst>
                                          </p:cBhvr>
                                          <p:tavLst>
                                            <p:tav tm="0">
                                              <p:val>
                                                <p:fltVal val="0"/>
                                              </p:val>
                                            </p:tav>
                                            <p:tav tm="100000">
                                              <p:val>
                                                <p:strVal val="#ppt_h"/>
                                              </p:val>
                                            </p:tav>
                                          </p:tavLst>
                                        </p:anim>
                                        <p:animEffect transition="in" filter="fade">
                                          <p:cBhvr>
                                            <p:cTn id="25" dur="500"/>
                                            <p:tgtEl>
                                              <p:spTgt spid="139"/>
                                            </p:tgtEl>
                                          </p:cBhvr>
                                        </p:animEffect>
                                      </p:childTnLst>
                                    </p:cTn>
                                  </p:par>
                                  <p:par>
                                    <p:cTn id="26" presetID="53" presetClass="entr" presetSubtype="16" fill="hold" nodeType="withEffect">
                                      <p:stCondLst>
                                        <p:cond delay="500"/>
                                      </p:stCondLst>
                                      <p:childTnLst>
                                        <p:set>
                                          <p:cBhvr>
                                            <p:cTn id="27" dur="1" fill="hold">
                                              <p:stCondLst>
                                                <p:cond delay="0"/>
                                              </p:stCondLst>
                                            </p:cTn>
                                            <p:tgtEl>
                                              <p:spTgt spid="143"/>
                                            </p:tgtEl>
                                            <p:attrNameLst>
                                              <p:attrName>style.visibility</p:attrName>
                                            </p:attrNameLst>
                                          </p:cBhvr>
                                          <p:to>
                                            <p:strVal val="visible"/>
                                          </p:to>
                                        </p:set>
                                        <p:anim calcmode="lin" valueType="num">
                                          <p:cBhvr>
                                            <p:cTn id="28" dur="500" fill="hold"/>
                                            <p:tgtEl>
                                              <p:spTgt spid="143"/>
                                            </p:tgtEl>
                                            <p:attrNameLst>
                                              <p:attrName>ppt_w</p:attrName>
                                            </p:attrNameLst>
                                          </p:cBhvr>
                                          <p:tavLst>
                                            <p:tav tm="0">
                                              <p:val>
                                                <p:fltVal val="0"/>
                                              </p:val>
                                            </p:tav>
                                            <p:tav tm="100000">
                                              <p:val>
                                                <p:strVal val="#ppt_w"/>
                                              </p:val>
                                            </p:tav>
                                          </p:tavLst>
                                        </p:anim>
                                        <p:anim calcmode="lin" valueType="num">
                                          <p:cBhvr>
                                            <p:cTn id="29" dur="500" fill="hold"/>
                                            <p:tgtEl>
                                              <p:spTgt spid="143"/>
                                            </p:tgtEl>
                                            <p:attrNameLst>
                                              <p:attrName>ppt_h</p:attrName>
                                            </p:attrNameLst>
                                          </p:cBhvr>
                                          <p:tavLst>
                                            <p:tav tm="0">
                                              <p:val>
                                                <p:fltVal val="0"/>
                                              </p:val>
                                            </p:tav>
                                            <p:tav tm="100000">
                                              <p:val>
                                                <p:strVal val="#ppt_h"/>
                                              </p:val>
                                            </p:tav>
                                          </p:tavLst>
                                        </p:anim>
                                        <p:animEffect transition="in" filter="fade">
                                          <p:cBhvr>
                                            <p:cTn id="30" dur="500"/>
                                            <p:tgtEl>
                                              <p:spTgt spid="143"/>
                                            </p:tgtEl>
                                          </p:cBhvr>
                                        </p:animEffec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27"/>
                                            </p:tgtEl>
                                            <p:attrNameLst>
                                              <p:attrName>style.visibility</p:attrName>
                                            </p:attrNameLst>
                                          </p:cBhvr>
                                          <p:to>
                                            <p:strVal val="visible"/>
                                          </p:to>
                                        </p:set>
                                        <p:anim calcmode="lin" valueType="num">
                                          <p:cBhvr additive="base">
                                            <p:cTn id="34" dur="600" fill="hold"/>
                                            <p:tgtEl>
                                              <p:spTgt spid="127"/>
                                            </p:tgtEl>
                                            <p:attrNameLst>
                                              <p:attrName>ppt_x</p:attrName>
                                            </p:attrNameLst>
                                          </p:cBhvr>
                                          <p:tavLst>
                                            <p:tav tm="0">
                                              <p:val>
                                                <p:strVal val="1+#ppt_w/2"/>
                                              </p:val>
                                            </p:tav>
                                            <p:tav tm="100000">
                                              <p:val>
                                                <p:strVal val="#ppt_x"/>
                                              </p:val>
                                            </p:tav>
                                          </p:tavLst>
                                        </p:anim>
                                        <p:anim calcmode="lin" valueType="num">
                                          <p:cBhvr additive="base">
                                            <p:cTn id="35" dur="600" fill="hold"/>
                                            <p:tgtEl>
                                              <p:spTgt spid="12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128"/>
                                            </p:tgtEl>
                                            <p:attrNameLst>
                                              <p:attrName>style.visibility</p:attrName>
                                            </p:attrNameLst>
                                          </p:cBhvr>
                                          <p:to>
                                            <p:strVal val="visible"/>
                                          </p:to>
                                        </p:set>
                                        <p:anim calcmode="lin" valueType="num">
                                          <p:cBhvr additive="base">
                                            <p:cTn id="38" dur="600" fill="hold"/>
                                            <p:tgtEl>
                                              <p:spTgt spid="128"/>
                                            </p:tgtEl>
                                            <p:attrNameLst>
                                              <p:attrName>ppt_x</p:attrName>
                                            </p:attrNameLst>
                                          </p:cBhvr>
                                          <p:tavLst>
                                            <p:tav tm="0">
                                              <p:val>
                                                <p:strVal val="1+#ppt_w/2"/>
                                              </p:val>
                                            </p:tav>
                                            <p:tav tm="100000">
                                              <p:val>
                                                <p:strVal val="#ppt_x"/>
                                              </p:val>
                                            </p:tav>
                                          </p:tavLst>
                                        </p:anim>
                                        <p:anim calcmode="lin" valueType="num">
                                          <p:cBhvr additive="base">
                                            <p:cTn id="39" dur="600" fill="hold"/>
                                            <p:tgtEl>
                                              <p:spTgt spid="12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5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600" fill="hold"/>
                                            <p:tgtEl>
                                              <p:spTgt spid="129"/>
                                            </p:tgtEl>
                                            <p:attrNameLst>
                                              <p:attrName>ppt_x</p:attrName>
                                            </p:attrNameLst>
                                          </p:cBhvr>
                                          <p:tavLst>
                                            <p:tav tm="0">
                                              <p:val>
                                                <p:strVal val="1+#ppt_w/2"/>
                                              </p:val>
                                            </p:tav>
                                            <p:tav tm="100000">
                                              <p:val>
                                                <p:strVal val="#ppt_x"/>
                                              </p:val>
                                            </p:tav>
                                          </p:tavLst>
                                        </p:anim>
                                        <p:anim calcmode="lin" valueType="num">
                                          <p:cBhvr additive="base">
                                            <p:cTn id="43" dur="600" fill="hold"/>
                                            <p:tgtEl>
                                              <p:spTgt spid="12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130"/>
                                            </p:tgtEl>
                                            <p:attrNameLst>
                                              <p:attrName>style.visibility</p:attrName>
                                            </p:attrNameLst>
                                          </p:cBhvr>
                                          <p:to>
                                            <p:strVal val="visible"/>
                                          </p:to>
                                        </p:set>
                                        <p:anim calcmode="lin" valueType="num">
                                          <p:cBhvr additive="base">
                                            <p:cTn id="46" dur="600" fill="hold"/>
                                            <p:tgtEl>
                                              <p:spTgt spid="130"/>
                                            </p:tgtEl>
                                            <p:attrNameLst>
                                              <p:attrName>ppt_x</p:attrName>
                                            </p:attrNameLst>
                                          </p:cBhvr>
                                          <p:tavLst>
                                            <p:tav tm="0">
                                              <p:val>
                                                <p:strVal val="1+#ppt_w/2"/>
                                              </p:val>
                                            </p:tav>
                                            <p:tav tm="100000">
                                              <p:val>
                                                <p:strVal val="#ppt_x"/>
                                              </p:val>
                                            </p:tav>
                                          </p:tavLst>
                                        </p:anim>
                                        <p:anim calcmode="lin" valueType="num">
                                          <p:cBhvr additive="base">
                                            <p:cTn id="47" dur="600" fill="hold"/>
                                            <p:tgtEl>
                                              <p:spTgt spid="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
          <p:cNvSpPr>
            <a:spLocks noChangeArrowheads="1"/>
          </p:cNvSpPr>
          <p:nvPr/>
        </p:nvSpPr>
        <p:spPr bwMode="auto">
          <a:xfrm>
            <a:off x="-9524" y="-1883"/>
            <a:ext cx="3256885" cy="6881973"/>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7"/>
          <p:cNvSpPr>
            <a:spLocks noChangeArrowheads="1"/>
          </p:cNvSpPr>
          <p:nvPr/>
        </p:nvSpPr>
        <p:spPr bwMode="auto">
          <a:xfrm>
            <a:off x="2939778" y="0"/>
            <a:ext cx="4520238" cy="6880090"/>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 name="矩形 31"/>
          <p:cNvSpPr/>
          <p:nvPr/>
        </p:nvSpPr>
        <p:spPr>
          <a:xfrm>
            <a:off x="-9524" y="1842213"/>
            <a:ext cx="12213384"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639777" y="2766125"/>
            <a:ext cx="4285273" cy="830993"/>
          </a:xfrm>
          <a:prstGeom prst="rect">
            <a:avLst/>
          </a:prstGeom>
        </p:spPr>
        <p:txBody>
          <a:bodyPr wrap="square" lIns="91437" tIns="45718" rIns="91437" bIns="45718">
            <a:spAutoFit/>
          </a:bodyPr>
          <a:lstStyle/>
          <a:p>
            <a:r>
              <a:rPr lang="zh-CN" altLang="en-US" sz="4800" b="1" dirty="0" smtClean="0">
                <a:solidFill>
                  <a:srgbClr val="3B68A1"/>
                </a:solidFill>
                <a:latin typeface="微软雅黑" panose="020B0503020204020204" pitchFamily="34" charset="-122"/>
                <a:ea typeface="微软雅黑" panose="020B0503020204020204" pitchFamily="34" charset="-122"/>
              </a:rPr>
              <a:t>加入你的标题</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059012" y="2344519"/>
            <a:ext cx="1971316" cy="1773996"/>
            <a:chOff x="1705546" y="1620954"/>
            <a:chExt cx="1539044" cy="1384993"/>
          </a:xfrm>
        </p:grpSpPr>
        <p:sp>
          <p:nvSpPr>
            <p:cNvPr id="36"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p:spPr>
          <p:txBody>
            <a:bodyPr vert="horz" wrap="square" lIns="68580" tIns="34290" rIns="68580" bIns="34290" numCol="1" anchor="t" anchorCtr="0" compatLnSpc="1"/>
            <a:lstStyle/>
            <a:p>
              <a:endParaRPr lang="zh-CN" altLang="en-US"/>
            </a:p>
          </p:txBody>
        </p:sp>
        <p:sp>
          <p:nvSpPr>
            <p:cNvPr id="37" name="文本框 94"/>
            <p:cNvSpPr txBox="1"/>
            <p:nvPr/>
          </p:nvSpPr>
          <p:spPr>
            <a:xfrm>
              <a:off x="1705546" y="1721159"/>
              <a:ext cx="1539044" cy="838784"/>
            </a:xfrm>
            <a:prstGeom prst="rect">
              <a:avLst/>
            </a:prstGeom>
            <a:noFill/>
          </p:spPr>
          <p:txBody>
            <a:bodyPr wrap="square" lIns="68580" tIns="34290" rIns="68580" bIns="34290"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A</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vertical)">
                                      <p:cBhvr>
                                        <p:cTn id="10" dur="500"/>
                                        <p:tgtEl>
                                          <p:spTgt spid="2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vertical)">
                                      <p:cBhvr>
                                        <p:cTn id="13" dur="500"/>
                                        <p:tgtEl>
                                          <p:spTgt spid="30"/>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53" presetClass="entr" presetSubtype="16" fill="hold" nodeType="withEffect">
                                  <p:stCondLst>
                                    <p:cond delay="2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250" fill="hold"/>
                                        <p:tgtEl>
                                          <p:spTgt spid="33"/>
                                        </p:tgtEl>
                                        <p:attrNameLst>
                                          <p:attrName>ppt_w</p:attrName>
                                        </p:attrNameLst>
                                      </p:cBhvr>
                                      <p:tavLst>
                                        <p:tav tm="0">
                                          <p:val>
                                            <p:fltVal val="0"/>
                                          </p:val>
                                        </p:tav>
                                        <p:tav tm="100000">
                                          <p:val>
                                            <p:strVal val="#ppt_w"/>
                                          </p:val>
                                        </p:tav>
                                      </p:tavLst>
                                    </p:anim>
                                    <p:anim calcmode="lin" valueType="num">
                                      <p:cBhvr>
                                        <p:cTn id="30" dur="1250" fill="hold"/>
                                        <p:tgtEl>
                                          <p:spTgt spid="33"/>
                                        </p:tgtEl>
                                        <p:attrNameLst>
                                          <p:attrName>ppt_h</p:attrName>
                                        </p:attrNameLst>
                                      </p:cBhvr>
                                      <p:tavLst>
                                        <p:tav tm="0">
                                          <p:val>
                                            <p:fltVal val="0"/>
                                          </p:val>
                                        </p:tav>
                                        <p:tav tm="100000">
                                          <p:val>
                                            <p:strVal val="#ppt_h"/>
                                          </p:val>
                                        </p:tav>
                                      </p:tavLst>
                                    </p:anim>
                                    <p:anim calcmode="lin" valueType="num">
                                      <p:cBhvr>
                                        <p:cTn id="31" dur="1250" fill="hold"/>
                                        <p:tgtEl>
                                          <p:spTgt spid="33"/>
                                        </p:tgtEl>
                                        <p:attrNameLst>
                                          <p:attrName>style.rotation</p:attrName>
                                        </p:attrNameLst>
                                      </p:cBhvr>
                                      <p:tavLst>
                                        <p:tav tm="0">
                                          <p:val>
                                            <p:fltVal val="90"/>
                                          </p:val>
                                        </p:tav>
                                        <p:tav tm="100000">
                                          <p:val>
                                            <p:fltVal val="0"/>
                                          </p:val>
                                        </p:tav>
                                      </p:tavLst>
                                    </p:anim>
                                    <p:animEffect transition="in" filter="fade">
                                      <p:cBhvr>
                                        <p:cTn id="32"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93286" y="1926938"/>
            <a:ext cx="11335858" cy="4216786"/>
            <a:chOff x="495945" y="1276350"/>
            <a:chExt cx="8306983" cy="3090085"/>
          </a:xfrm>
        </p:grpSpPr>
        <p:grpSp>
          <p:nvGrpSpPr>
            <p:cNvPr id="6" name="组合 71"/>
            <p:cNvGrpSpPr/>
            <p:nvPr/>
          </p:nvGrpSpPr>
          <p:grpSpPr>
            <a:xfrm>
              <a:off x="503238" y="1312653"/>
              <a:ext cx="1755960" cy="1601514"/>
              <a:chOff x="533400" y="1226478"/>
              <a:chExt cx="1832400" cy="1671230"/>
            </a:xfrm>
          </p:grpSpPr>
          <p:pic>
            <p:nvPicPr>
              <p:cNvPr id="28" name="图片 72"/>
              <p:cNvPicPr>
                <a:picLocks noChangeAspect="1"/>
              </p:cNvPicPr>
              <p:nvPr/>
            </p:nvPicPr>
            <p:blipFill>
              <a:blip r:embed="rId1" cstate="print">
                <a:duotone>
                  <a:prstClr val="black"/>
                  <a:srgbClr val="D9C3A5">
                    <a:tint val="50000"/>
                    <a:satMod val="180000"/>
                  </a:srgbClr>
                </a:duotone>
              </a:blip>
              <a:stretch>
                <a:fillRect/>
              </a:stretch>
            </p:blipFill>
            <p:spPr>
              <a:xfrm>
                <a:off x="535056" y="1226478"/>
                <a:ext cx="1822532" cy="1652788"/>
              </a:xfrm>
              <a:custGeom>
                <a:avLst/>
                <a:gdLst>
                  <a:gd name="connsiteX0" fmla="*/ 0 w 1839600"/>
                  <a:gd name="connsiteY0" fmla="*/ 0 h 1658557"/>
                  <a:gd name="connsiteX1" fmla="*/ 1839600 w 1839600"/>
                  <a:gd name="connsiteY1" fmla="*/ 0 h 1658557"/>
                  <a:gd name="connsiteX2" fmla="*/ 1839600 w 1839600"/>
                  <a:gd name="connsiteY2" fmla="*/ 1658557 h 1658557"/>
                  <a:gd name="connsiteX3" fmla="*/ 0 w 1839600"/>
                  <a:gd name="connsiteY3" fmla="*/ 1658557 h 1658557"/>
                </a:gdLst>
                <a:ahLst/>
                <a:cxnLst>
                  <a:cxn ang="0">
                    <a:pos x="connsiteX0" y="connsiteY0"/>
                  </a:cxn>
                  <a:cxn ang="0">
                    <a:pos x="connsiteX1" y="connsiteY1"/>
                  </a:cxn>
                  <a:cxn ang="0">
                    <a:pos x="connsiteX2" y="connsiteY2"/>
                  </a:cxn>
                  <a:cxn ang="0">
                    <a:pos x="connsiteX3" y="connsiteY3"/>
                  </a:cxn>
                </a:cxnLst>
                <a:rect l="l" t="t" r="r" b="b"/>
                <a:pathLst>
                  <a:path w="1839600" h="1658557">
                    <a:moveTo>
                      <a:pt x="0" y="0"/>
                    </a:moveTo>
                    <a:lnTo>
                      <a:pt x="1839600" y="0"/>
                    </a:lnTo>
                    <a:lnTo>
                      <a:pt x="1839600" y="1658557"/>
                    </a:lnTo>
                    <a:lnTo>
                      <a:pt x="0" y="1658557"/>
                    </a:lnTo>
                    <a:close/>
                  </a:path>
                </a:pathLst>
              </a:custGeom>
            </p:spPr>
          </p:pic>
          <p:sp>
            <p:nvSpPr>
              <p:cNvPr id="29" name="矩形 7"/>
              <p:cNvSpPr>
                <a:spLocks noChangeArrowheads="1"/>
              </p:cNvSpPr>
              <p:nvPr/>
            </p:nvSpPr>
            <p:spPr bwMode="auto">
              <a:xfrm>
                <a:off x="533400" y="2638814"/>
                <a:ext cx="1832400" cy="258894"/>
              </a:xfrm>
              <a:prstGeom prst="rect">
                <a:avLst/>
              </a:prstGeom>
              <a:solidFill>
                <a:srgbClr val="3B68A1"/>
              </a:solidFill>
              <a:ln w="9525">
                <a:noFill/>
                <a:miter lim="800000"/>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点击添加标题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81"/>
            <p:cNvGrpSpPr/>
            <p:nvPr/>
          </p:nvGrpSpPr>
          <p:grpSpPr>
            <a:xfrm>
              <a:off x="2626265" y="1312306"/>
              <a:ext cx="1761329" cy="1602512"/>
              <a:chOff x="2628947" y="1226131"/>
              <a:chExt cx="1838001" cy="1672272"/>
            </a:xfrm>
          </p:grpSpPr>
          <p:pic>
            <p:nvPicPr>
              <p:cNvPr id="26" name="图片 82"/>
              <p:cNvPicPr>
                <a:picLocks noChangeAspect="1"/>
              </p:cNvPicPr>
              <p:nvPr/>
            </p:nvPicPr>
            <p:blipFill>
              <a:blip r:embed="rId2" cstate="print">
                <a:duotone>
                  <a:prstClr val="black"/>
                  <a:srgbClr val="D9C3A5">
                    <a:tint val="50000"/>
                    <a:satMod val="180000"/>
                  </a:srgbClr>
                </a:duotone>
              </a:blip>
              <a:stretch>
                <a:fillRect/>
              </a:stretch>
            </p:blipFill>
            <p:spPr>
              <a:xfrm>
                <a:off x="2637406" y="1226131"/>
                <a:ext cx="1822681" cy="1659600"/>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7" name="矩形 7"/>
              <p:cNvSpPr>
                <a:spLocks noChangeArrowheads="1"/>
              </p:cNvSpPr>
              <p:nvPr/>
            </p:nvSpPr>
            <p:spPr bwMode="auto">
              <a:xfrm>
                <a:off x="2628947" y="2639509"/>
                <a:ext cx="1838001" cy="258894"/>
              </a:xfrm>
              <a:prstGeom prst="rect">
                <a:avLst/>
              </a:prstGeom>
              <a:solidFill>
                <a:srgbClr val="F79E5A"/>
              </a:solidFill>
              <a:ln>
                <a:noFill/>
              </a:ln>
              <a:effectLst/>
            </p:spPr>
            <p:txBody>
              <a:bodyPr wrap="square">
                <a:spAutoFit/>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点击添加标题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86"/>
            <p:cNvGrpSpPr/>
            <p:nvPr/>
          </p:nvGrpSpPr>
          <p:grpSpPr>
            <a:xfrm>
              <a:off x="4749293" y="1311958"/>
              <a:ext cx="1762861" cy="1602512"/>
              <a:chOff x="4734064" y="1225783"/>
              <a:chExt cx="1839600" cy="1672272"/>
            </a:xfrm>
          </p:grpSpPr>
          <p:pic>
            <p:nvPicPr>
              <p:cNvPr id="24" name="图片 87"/>
              <p:cNvPicPr>
                <a:picLocks noChangeAspect="1"/>
              </p:cNvPicPr>
              <p:nvPr/>
            </p:nvPicPr>
            <p:blipFill>
              <a:blip r:embed="rId3" cstate="print">
                <a:duotone>
                  <a:prstClr val="black"/>
                  <a:srgbClr val="D9C3A5">
                    <a:tint val="50000"/>
                    <a:satMod val="180000"/>
                  </a:srgbClr>
                </a:duotone>
              </a:blip>
              <a:stretch>
                <a:fillRect/>
              </a:stretch>
            </p:blipFill>
            <p:spPr>
              <a:xfrm>
                <a:off x="4742523" y="1225783"/>
                <a:ext cx="1822681" cy="1659600"/>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5" name="矩形 7"/>
              <p:cNvSpPr>
                <a:spLocks noChangeArrowheads="1"/>
              </p:cNvSpPr>
              <p:nvPr/>
            </p:nvSpPr>
            <p:spPr bwMode="auto">
              <a:xfrm>
                <a:off x="4734064" y="2639161"/>
                <a:ext cx="1839600" cy="258894"/>
              </a:xfrm>
              <a:prstGeom prst="rect">
                <a:avLst/>
              </a:prstGeom>
              <a:solidFill>
                <a:srgbClr val="4DCEB8"/>
              </a:solidFill>
              <a:ln>
                <a:noFill/>
              </a:ln>
              <a:effectLst/>
            </p:spPr>
            <p:txBody>
              <a:bodyPr wrap="square">
                <a:spAutoFit/>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点击添加标题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9"/>
            <p:cNvGrpSpPr/>
            <p:nvPr/>
          </p:nvGrpSpPr>
          <p:grpSpPr>
            <a:xfrm>
              <a:off x="6873854" y="1276350"/>
              <a:ext cx="1763640" cy="1637772"/>
              <a:chOff x="6840781" y="1188640"/>
              <a:chExt cx="1840413" cy="1709067"/>
            </a:xfrm>
          </p:grpSpPr>
          <p:pic>
            <p:nvPicPr>
              <p:cNvPr id="22" name="图片 90"/>
              <p:cNvPicPr>
                <a:picLocks noChangeAspect="1"/>
              </p:cNvPicPr>
              <p:nvPr/>
            </p:nvPicPr>
            <p:blipFill>
              <a:blip r:embed="rId4" cstate="print">
                <a:duotone>
                  <a:prstClr val="black"/>
                  <a:srgbClr val="D9C3A5">
                    <a:tint val="50000"/>
                    <a:satMod val="180000"/>
                  </a:srgbClr>
                </a:duotone>
              </a:blip>
              <a:stretch>
                <a:fillRect/>
              </a:stretch>
            </p:blipFill>
            <p:spPr>
              <a:xfrm>
                <a:off x="6849121" y="1188640"/>
                <a:ext cx="1832073" cy="1663027"/>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3" name="矩形 7"/>
              <p:cNvSpPr>
                <a:spLocks noChangeArrowheads="1"/>
              </p:cNvSpPr>
              <p:nvPr/>
            </p:nvSpPr>
            <p:spPr bwMode="auto">
              <a:xfrm>
                <a:off x="6840781" y="2638813"/>
                <a:ext cx="1838001" cy="258894"/>
              </a:xfrm>
              <a:prstGeom prst="rect">
                <a:avLst/>
              </a:prstGeom>
              <a:solidFill>
                <a:srgbClr val="B95F95"/>
              </a:solidFill>
              <a:ln>
                <a:noFill/>
              </a:ln>
              <a:effectLst/>
            </p:spPr>
            <p:txBody>
              <a:bodyPr wrap="square">
                <a:spAutoFit/>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点击添加标题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2"/>
            <p:cNvGrpSpPr/>
            <p:nvPr/>
          </p:nvGrpSpPr>
          <p:grpSpPr>
            <a:xfrm>
              <a:off x="495945" y="3391406"/>
              <a:ext cx="1989079" cy="975029"/>
              <a:chOff x="372120" y="3441362"/>
              <a:chExt cx="1989079" cy="975029"/>
            </a:xfrm>
          </p:grpSpPr>
          <p:sp>
            <p:nvSpPr>
              <p:cNvPr id="20" name="TextBox 19"/>
              <p:cNvSpPr txBox="1"/>
              <p:nvPr/>
            </p:nvSpPr>
            <p:spPr>
              <a:xfrm>
                <a:off x="462011" y="3441362"/>
                <a:ext cx="1592554" cy="338311"/>
              </a:xfrm>
              <a:prstGeom prst="rect">
                <a:avLst/>
              </a:prstGeom>
              <a:noFill/>
            </p:spPr>
            <p:txBody>
              <a:bodyPr wrap="squar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2400" dirty="0">
                    <a:solidFill>
                      <a:schemeClr val="bg1">
                        <a:lumMod val="50000"/>
                      </a:schemeClr>
                    </a:solidFill>
                  </a:rPr>
                  <a:t>点击添加标题</a:t>
                </a:r>
                <a:endParaRPr lang="en-US" altLang="zh-CN" sz="2400" dirty="0">
                  <a:solidFill>
                    <a:schemeClr val="bg1">
                      <a:lumMod val="50000"/>
                    </a:schemeClr>
                  </a:solidFill>
                </a:endParaRPr>
              </a:p>
            </p:txBody>
          </p:sp>
          <p:sp>
            <p:nvSpPr>
              <p:cNvPr id="21" name="矩形 95"/>
              <p:cNvSpPr/>
              <p:nvPr/>
            </p:nvSpPr>
            <p:spPr>
              <a:xfrm>
                <a:off x="372120" y="3808842"/>
                <a:ext cx="1989079" cy="607549"/>
              </a:xfrm>
              <a:prstGeom prst="rect">
                <a:avLst/>
              </a:prstGeom>
            </p:spPr>
            <p:txBody>
              <a:bodyPr wrap="square">
                <a:spAutoFit/>
              </a:bodyPr>
              <a:lstStyle/>
              <a:p>
                <a:pPr algn="just">
                  <a:lnSpc>
                    <a:spcPct val="114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96"/>
            <p:cNvGrpSpPr/>
            <p:nvPr/>
          </p:nvGrpSpPr>
          <p:grpSpPr>
            <a:xfrm>
              <a:off x="2588362" y="3391406"/>
              <a:ext cx="1989079" cy="975029"/>
              <a:chOff x="372120" y="3441362"/>
              <a:chExt cx="1989079" cy="975029"/>
            </a:xfrm>
          </p:grpSpPr>
          <p:sp>
            <p:nvSpPr>
              <p:cNvPr id="18" name="TextBox 17"/>
              <p:cNvSpPr txBox="1"/>
              <p:nvPr/>
            </p:nvSpPr>
            <p:spPr>
              <a:xfrm>
                <a:off x="462011" y="3441362"/>
                <a:ext cx="1592554" cy="338311"/>
              </a:xfrm>
              <a:prstGeom prst="rect">
                <a:avLst/>
              </a:prstGeom>
              <a:noFill/>
            </p:spPr>
            <p:txBody>
              <a:bodyPr wrap="squar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2400" dirty="0">
                    <a:solidFill>
                      <a:schemeClr val="bg1">
                        <a:lumMod val="50000"/>
                      </a:schemeClr>
                    </a:solidFill>
                  </a:rPr>
                  <a:t>点击添加标题</a:t>
                </a:r>
                <a:endParaRPr lang="en-US" altLang="zh-CN" sz="2400" dirty="0">
                  <a:solidFill>
                    <a:schemeClr val="bg1">
                      <a:lumMod val="50000"/>
                    </a:schemeClr>
                  </a:solidFill>
                </a:endParaRPr>
              </a:p>
            </p:txBody>
          </p:sp>
          <p:sp>
            <p:nvSpPr>
              <p:cNvPr id="19" name="矩形 99"/>
              <p:cNvSpPr/>
              <p:nvPr/>
            </p:nvSpPr>
            <p:spPr>
              <a:xfrm>
                <a:off x="372120" y="3808842"/>
                <a:ext cx="1989079" cy="607549"/>
              </a:xfrm>
              <a:prstGeom prst="rect">
                <a:avLst/>
              </a:prstGeom>
            </p:spPr>
            <p:txBody>
              <a:bodyPr wrap="square">
                <a:spAutoFit/>
              </a:bodyPr>
              <a:lstStyle/>
              <a:p>
                <a:pPr algn="just">
                  <a:lnSpc>
                    <a:spcPct val="114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00"/>
            <p:cNvGrpSpPr/>
            <p:nvPr/>
          </p:nvGrpSpPr>
          <p:grpSpPr>
            <a:xfrm>
              <a:off x="4671513" y="3391406"/>
              <a:ext cx="1989079" cy="975029"/>
              <a:chOff x="372120" y="3441362"/>
              <a:chExt cx="1989079" cy="975029"/>
            </a:xfrm>
          </p:grpSpPr>
          <p:sp>
            <p:nvSpPr>
              <p:cNvPr id="16" name="TextBox 15"/>
              <p:cNvSpPr txBox="1"/>
              <p:nvPr/>
            </p:nvSpPr>
            <p:spPr>
              <a:xfrm>
                <a:off x="462011" y="3441362"/>
                <a:ext cx="1592554" cy="338311"/>
              </a:xfrm>
              <a:prstGeom prst="rect">
                <a:avLst/>
              </a:prstGeom>
              <a:noFill/>
            </p:spPr>
            <p:txBody>
              <a:bodyPr wrap="squar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2400" dirty="0">
                    <a:solidFill>
                      <a:schemeClr val="bg1">
                        <a:lumMod val="50000"/>
                      </a:schemeClr>
                    </a:solidFill>
                  </a:rPr>
                  <a:t>点击添加标题</a:t>
                </a:r>
                <a:endParaRPr lang="en-US" altLang="zh-CN" sz="2400" dirty="0">
                  <a:solidFill>
                    <a:schemeClr val="bg1">
                      <a:lumMod val="50000"/>
                    </a:schemeClr>
                  </a:solidFill>
                </a:endParaRPr>
              </a:p>
            </p:txBody>
          </p:sp>
          <p:sp>
            <p:nvSpPr>
              <p:cNvPr id="17" name="矩形 102"/>
              <p:cNvSpPr/>
              <p:nvPr/>
            </p:nvSpPr>
            <p:spPr>
              <a:xfrm>
                <a:off x="372120" y="3808842"/>
                <a:ext cx="1989079" cy="607549"/>
              </a:xfrm>
              <a:prstGeom prst="rect">
                <a:avLst/>
              </a:prstGeom>
            </p:spPr>
            <p:txBody>
              <a:bodyPr wrap="square">
                <a:spAutoFit/>
              </a:bodyPr>
              <a:lstStyle/>
              <a:p>
                <a:pPr algn="just">
                  <a:lnSpc>
                    <a:spcPct val="114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03"/>
            <p:cNvGrpSpPr/>
            <p:nvPr/>
          </p:nvGrpSpPr>
          <p:grpSpPr>
            <a:xfrm>
              <a:off x="6813849" y="3391406"/>
              <a:ext cx="1989079" cy="916460"/>
              <a:chOff x="372120" y="3441362"/>
              <a:chExt cx="1989079" cy="916460"/>
            </a:xfrm>
          </p:grpSpPr>
          <p:sp>
            <p:nvSpPr>
              <p:cNvPr id="14" name="TextBox 13"/>
              <p:cNvSpPr txBox="1"/>
              <p:nvPr/>
            </p:nvSpPr>
            <p:spPr>
              <a:xfrm>
                <a:off x="462011" y="3441362"/>
                <a:ext cx="1592554" cy="338311"/>
              </a:xfrm>
              <a:prstGeom prst="rect">
                <a:avLst/>
              </a:prstGeom>
              <a:noFill/>
            </p:spPr>
            <p:txBody>
              <a:bodyPr wrap="squar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2400" dirty="0">
                    <a:solidFill>
                      <a:schemeClr val="bg1">
                        <a:lumMod val="50000"/>
                      </a:schemeClr>
                    </a:solidFill>
                  </a:rPr>
                  <a:t>点击添加标题</a:t>
                </a:r>
                <a:endParaRPr lang="en-US" altLang="zh-CN" sz="2400" dirty="0">
                  <a:solidFill>
                    <a:schemeClr val="bg1">
                      <a:lumMod val="50000"/>
                    </a:schemeClr>
                  </a:solidFill>
                </a:endParaRPr>
              </a:p>
            </p:txBody>
          </p:sp>
          <p:sp>
            <p:nvSpPr>
              <p:cNvPr id="15" name="矩形 106"/>
              <p:cNvSpPr/>
              <p:nvPr/>
            </p:nvSpPr>
            <p:spPr>
              <a:xfrm>
                <a:off x="372120" y="3750272"/>
                <a:ext cx="1989079" cy="607550"/>
              </a:xfrm>
              <a:prstGeom prst="rect">
                <a:avLst/>
              </a:prstGeom>
            </p:spPr>
            <p:txBody>
              <a:bodyPr wrap="square">
                <a:spAutoFit/>
              </a:bodyPr>
              <a:lstStyle/>
              <a:p>
                <a:pPr algn="just">
                  <a:lnSpc>
                    <a:spcPct val="114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 name="Freeform 104"/>
          <p:cNvSpPr>
            <a:spLocks noChangeArrowheads="1"/>
          </p:cNvSpPr>
          <p:nvPr/>
        </p:nvSpPr>
        <p:spPr bwMode="auto">
          <a:xfrm>
            <a:off x="6231062" y="4936077"/>
            <a:ext cx="1315144" cy="142895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rgbClr val="4DCEB8"/>
          </a:solidFill>
          <a:ln>
            <a:noFill/>
          </a:ln>
        </p:spPr>
        <p:txBody>
          <a:bodyPr lIns="121914" tIns="60957" rIns="121914" bIns="60957"/>
          <a:lstStyle/>
          <a:p>
            <a:endParaRPr lang="zh-CN" altLang="en-US"/>
          </a:p>
        </p:txBody>
      </p:sp>
      <p:sp>
        <p:nvSpPr>
          <p:cNvPr id="6" name="Freeform 106"/>
          <p:cNvSpPr>
            <a:spLocks noChangeArrowheads="1"/>
          </p:cNvSpPr>
          <p:nvPr/>
        </p:nvSpPr>
        <p:spPr bwMode="auto">
          <a:xfrm>
            <a:off x="4598598" y="4926257"/>
            <a:ext cx="1320564" cy="1428956"/>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rgbClr val="B95F95"/>
          </a:solidFill>
          <a:ln>
            <a:noFill/>
          </a:ln>
        </p:spPr>
        <p:txBody>
          <a:bodyPr lIns="121914" tIns="60957" rIns="121914" bIns="60957"/>
          <a:lstStyle/>
          <a:p>
            <a:endParaRPr lang="zh-CN" altLang="en-US"/>
          </a:p>
        </p:txBody>
      </p:sp>
      <p:sp>
        <p:nvSpPr>
          <p:cNvPr id="7" name="Freeform 108"/>
          <p:cNvSpPr>
            <a:spLocks noChangeArrowheads="1"/>
          </p:cNvSpPr>
          <p:nvPr/>
        </p:nvSpPr>
        <p:spPr bwMode="auto">
          <a:xfrm>
            <a:off x="6061504" y="2210034"/>
            <a:ext cx="2301504" cy="2709776"/>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F79E5A"/>
          </a:solidFill>
          <a:ln>
            <a:noFill/>
          </a:ln>
        </p:spPr>
        <p:txBody>
          <a:bodyPr lIns="121914" tIns="60957" rIns="121914" bIns="60957"/>
          <a:lstStyle/>
          <a:p>
            <a:endParaRPr lang="zh-CN" altLang="en-US"/>
          </a:p>
        </p:txBody>
      </p:sp>
      <p:sp>
        <p:nvSpPr>
          <p:cNvPr id="8" name="Freeform 109"/>
          <p:cNvSpPr>
            <a:spLocks noChangeArrowheads="1"/>
          </p:cNvSpPr>
          <p:nvPr/>
        </p:nvSpPr>
        <p:spPr bwMode="auto">
          <a:xfrm>
            <a:off x="3750092" y="2210034"/>
            <a:ext cx="2301504" cy="2707968"/>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3B68A1"/>
          </a:solidFill>
          <a:ln>
            <a:noFill/>
          </a:ln>
        </p:spPr>
        <p:txBody>
          <a:bodyPr lIns="121914" tIns="60957" rIns="121914" bIns="60957"/>
          <a:lstStyle/>
          <a:p>
            <a:endParaRPr lang="zh-CN" altLang="en-US"/>
          </a:p>
        </p:txBody>
      </p:sp>
      <p:sp>
        <p:nvSpPr>
          <p:cNvPr id="9" name="Freeform 121"/>
          <p:cNvSpPr>
            <a:spLocks noChangeArrowheads="1"/>
          </p:cNvSpPr>
          <p:nvPr/>
        </p:nvSpPr>
        <p:spPr bwMode="auto">
          <a:xfrm>
            <a:off x="5737757" y="4212899"/>
            <a:ext cx="290850" cy="287236"/>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2"/>
              <a:gd name="T116" fmla="*/ 192 w 19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79E5A"/>
          </a:solidFill>
          <a:ln w="9525">
            <a:noFill/>
            <a:bevel/>
          </a:ln>
        </p:spPr>
        <p:txBody>
          <a:bodyPr lIns="121914" tIns="60957" rIns="121914" bIns="60957"/>
          <a:lstStyle/>
          <a:p>
            <a:endParaRPr lang="zh-CN" altLang="en-US"/>
          </a:p>
        </p:txBody>
      </p:sp>
      <p:sp>
        <p:nvSpPr>
          <p:cNvPr id="10" name="Freeform 122"/>
          <p:cNvSpPr>
            <a:spLocks noChangeArrowheads="1"/>
          </p:cNvSpPr>
          <p:nvPr/>
        </p:nvSpPr>
        <p:spPr bwMode="auto">
          <a:xfrm>
            <a:off x="6015608" y="4157609"/>
            <a:ext cx="361304" cy="36130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40"/>
              <a:gd name="T140" fmla="*/ 240 w 240"/>
              <a:gd name="T141" fmla="*/ 240 h 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B95F95"/>
          </a:solidFill>
          <a:ln w="9525">
            <a:noFill/>
            <a:bevel/>
          </a:ln>
        </p:spPr>
        <p:txBody>
          <a:bodyPr lIns="121914" tIns="60957" rIns="121914" bIns="60957"/>
          <a:lstStyle/>
          <a:p>
            <a:endParaRPr lang="zh-CN" altLang="en-US"/>
          </a:p>
        </p:txBody>
      </p:sp>
      <p:sp>
        <p:nvSpPr>
          <p:cNvPr id="11" name="Freeform 123"/>
          <p:cNvSpPr>
            <a:spLocks noChangeArrowheads="1"/>
          </p:cNvSpPr>
          <p:nvPr/>
        </p:nvSpPr>
        <p:spPr bwMode="auto">
          <a:xfrm>
            <a:off x="5737757" y="4516330"/>
            <a:ext cx="290850" cy="283624"/>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0"/>
              <a:gd name="T116" fmla="*/ 192 w 192"/>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4DCEB8"/>
          </a:solidFill>
          <a:ln w="9525">
            <a:noFill/>
            <a:bevel/>
          </a:ln>
        </p:spPr>
        <p:txBody>
          <a:bodyPr lIns="121914" tIns="60957" rIns="121914" bIns="60957"/>
          <a:lstStyle/>
          <a:p>
            <a:endParaRPr lang="zh-CN" altLang="en-US"/>
          </a:p>
        </p:txBody>
      </p:sp>
      <p:sp>
        <p:nvSpPr>
          <p:cNvPr id="12" name="Freeform 124"/>
          <p:cNvSpPr>
            <a:spLocks noChangeArrowheads="1"/>
          </p:cNvSpPr>
          <p:nvPr/>
        </p:nvSpPr>
        <p:spPr bwMode="auto">
          <a:xfrm>
            <a:off x="6025197" y="4516331"/>
            <a:ext cx="285430" cy="283622"/>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90"/>
              <a:gd name="T116" fmla="*/ 190 w 190"/>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3B68A1"/>
          </a:solidFill>
          <a:ln w="9525">
            <a:noFill/>
            <a:bevel/>
          </a:ln>
        </p:spPr>
        <p:txBody>
          <a:bodyPr lIns="121914" tIns="60957" rIns="121914" bIns="60957"/>
          <a:lstStyle/>
          <a:p>
            <a:endParaRPr lang="zh-CN" altLang="en-US"/>
          </a:p>
        </p:txBody>
      </p:sp>
      <p:sp>
        <p:nvSpPr>
          <p:cNvPr id="13" name="矩形 1"/>
          <p:cNvSpPr>
            <a:spLocks noChangeArrowheads="1"/>
          </p:cNvSpPr>
          <p:nvPr/>
        </p:nvSpPr>
        <p:spPr bwMode="auto">
          <a:xfrm>
            <a:off x="8851518" y="2413140"/>
            <a:ext cx="2612226"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任意多边形 51"/>
          <p:cNvSpPr/>
          <p:nvPr/>
        </p:nvSpPr>
        <p:spPr bwMode="auto">
          <a:xfrm flipH="1">
            <a:off x="1906517" y="2954957"/>
            <a:ext cx="3596776" cy="937584"/>
          </a:xfrm>
          <a:custGeom>
            <a:avLst/>
            <a:gdLst>
              <a:gd name="T0" fmla="*/ 0 w 2896333"/>
              <a:gd name="T1" fmla="*/ 3331403 h 581025"/>
              <a:gd name="T2" fmla="*/ 515960 w 2896333"/>
              <a:gd name="T3" fmla="*/ 0 h 581025"/>
              <a:gd name="T4" fmla="*/ 4482609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15" name="矩形 1"/>
          <p:cNvSpPr>
            <a:spLocks noChangeArrowheads="1"/>
          </p:cNvSpPr>
          <p:nvPr/>
        </p:nvSpPr>
        <p:spPr bwMode="auto">
          <a:xfrm>
            <a:off x="1804919" y="2487594"/>
            <a:ext cx="2915720"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53"/>
          <p:cNvSpPr/>
          <p:nvPr/>
        </p:nvSpPr>
        <p:spPr bwMode="auto">
          <a:xfrm flipH="1">
            <a:off x="1930718" y="4511630"/>
            <a:ext cx="3197536" cy="944810"/>
          </a:xfrm>
          <a:custGeom>
            <a:avLst/>
            <a:gdLst>
              <a:gd name="T0" fmla="*/ 0 w 2528430"/>
              <a:gd name="T1" fmla="*/ 3322353 h 587027"/>
              <a:gd name="T2" fmla="*/ 565084 w 2528430"/>
              <a:gd name="T3" fmla="*/ 33968 h 587027"/>
              <a:gd name="T4" fmla="*/ 4285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17" name="矩形 1"/>
          <p:cNvSpPr>
            <a:spLocks noChangeArrowheads="1"/>
          </p:cNvSpPr>
          <p:nvPr/>
        </p:nvSpPr>
        <p:spPr bwMode="auto">
          <a:xfrm>
            <a:off x="1805350" y="4030758"/>
            <a:ext cx="2904880" cy="127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
          <p:cNvSpPr>
            <a:spLocks noChangeArrowheads="1"/>
          </p:cNvSpPr>
          <p:nvPr/>
        </p:nvSpPr>
        <p:spPr bwMode="auto">
          <a:xfrm>
            <a:off x="8857922" y="4229012"/>
            <a:ext cx="2162402" cy="16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dirty="0">
              <a:solidFill>
                <a:srgbClr val="000000"/>
              </a:solidFill>
              <a:latin typeface="Calibri" panose="020F0502020204030204" pitchFamily="34" charset="0"/>
              <a:sym typeface="宋体" panose="02010600030101010101" pitchFamily="2" charset="-122"/>
            </a:endParaRPr>
          </a:p>
        </p:txBody>
      </p:sp>
      <p:sp>
        <p:nvSpPr>
          <p:cNvPr id="19" name="任意多边形 70"/>
          <p:cNvSpPr/>
          <p:nvPr/>
        </p:nvSpPr>
        <p:spPr bwMode="auto">
          <a:xfrm>
            <a:off x="7119154" y="2873885"/>
            <a:ext cx="3638328" cy="939390"/>
          </a:xfrm>
          <a:custGeom>
            <a:avLst/>
            <a:gdLst>
              <a:gd name="T0" fmla="*/ 0 w 2896333"/>
              <a:gd name="T1" fmla="*/ 3363613 h 581025"/>
              <a:gd name="T2" fmla="*/ 546459 w 2896333"/>
              <a:gd name="T3" fmla="*/ 0 h 581025"/>
              <a:gd name="T4" fmla="*/ 4747578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0" name="任意多边形 71"/>
          <p:cNvSpPr/>
          <p:nvPr/>
        </p:nvSpPr>
        <p:spPr bwMode="auto">
          <a:xfrm>
            <a:off x="6963788" y="4708480"/>
            <a:ext cx="3788268" cy="944810"/>
          </a:xfrm>
          <a:custGeom>
            <a:avLst/>
            <a:gdLst>
              <a:gd name="T0" fmla="*/ 0 w 2528430"/>
              <a:gd name="T1" fmla="*/ 3322353 h 587027"/>
              <a:gd name="T2" fmla="*/ 1318983 w 2528430"/>
              <a:gd name="T3" fmla="*/ 33968 h 587027"/>
              <a:gd name="T4" fmla="*/ 10003623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1" name="Oval 54"/>
          <p:cNvSpPr>
            <a:spLocks noChangeArrowheads="1"/>
          </p:cNvSpPr>
          <p:nvPr/>
        </p:nvSpPr>
        <p:spPr bwMode="auto">
          <a:xfrm>
            <a:off x="5442691" y="3836766"/>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22" name="Oval 54"/>
          <p:cNvSpPr>
            <a:spLocks noChangeArrowheads="1"/>
          </p:cNvSpPr>
          <p:nvPr/>
        </p:nvSpPr>
        <p:spPr bwMode="auto">
          <a:xfrm>
            <a:off x="7034727" y="3766916"/>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23" name="Oval 54"/>
          <p:cNvSpPr>
            <a:spLocks noChangeArrowheads="1"/>
          </p:cNvSpPr>
          <p:nvPr/>
        </p:nvSpPr>
        <p:spPr bwMode="auto">
          <a:xfrm>
            <a:off x="6891962" y="5597193"/>
            <a:ext cx="124650" cy="126458"/>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24" name="Oval 54"/>
          <p:cNvSpPr>
            <a:spLocks noChangeArrowheads="1"/>
          </p:cNvSpPr>
          <p:nvPr/>
        </p:nvSpPr>
        <p:spPr bwMode="auto">
          <a:xfrm>
            <a:off x="5071216" y="5402041"/>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0-#ppt_w/2"/>
                                          </p:val>
                                        </p:tav>
                                        <p:tav tm="100000">
                                          <p:val>
                                            <p:strVal val="#ppt_x"/>
                                          </p:val>
                                        </p:tav>
                                      </p:tavLst>
                                    </p:anim>
                                    <p:anim calcmode="lin" valueType="num">
                                      <p:cBhvr>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1+#ppt_w/2"/>
                                          </p:val>
                                        </p:tav>
                                        <p:tav tm="100000">
                                          <p:val>
                                            <p:strVal val="#ppt_x"/>
                                          </p:val>
                                        </p:tav>
                                      </p:tavLst>
                                    </p:anim>
                                    <p:anim calcmode="lin" valueType="num">
                                      <p:cBhvr>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0-#ppt_w/2"/>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1+#ppt_w/2"/>
                                          </p:val>
                                        </p:tav>
                                        <p:tav tm="100000">
                                          <p:val>
                                            <p:strVal val="#ppt_x"/>
                                          </p:val>
                                        </p:tav>
                                      </p:tavLst>
                                    </p:anim>
                                    <p:anim calcmode="lin" valueType="num">
                                      <p:cBhvr>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4*#ppt_w"/>
                                          </p:val>
                                        </p:tav>
                                        <p:tav tm="100000">
                                          <p:val>
                                            <p:strVal val="#ppt_w"/>
                                          </p:val>
                                        </p:tav>
                                      </p:tavLst>
                                    </p:anim>
                                    <p:anim calcmode="lin" valueType="num">
                                      <p:cBhvr>
                                        <p:cTn id="29" dur="500" fill="hold"/>
                                        <p:tgtEl>
                                          <p:spTgt spid="9"/>
                                        </p:tgtEl>
                                        <p:attrNameLst>
                                          <p:attrName>ppt_h</p:attrName>
                                        </p:attrNameLst>
                                      </p:cBhvr>
                                      <p:tavLst>
                                        <p:tav tm="0">
                                          <p:val>
                                            <p:strVal val="4*#ppt_h"/>
                                          </p:val>
                                        </p:tav>
                                        <p:tav tm="100000">
                                          <p:val>
                                            <p:strVal val="#ppt_h"/>
                                          </p:val>
                                        </p:tav>
                                      </p:tavLst>
                                    </p:anim>
                                  </p:childTnLst>
                                </p:cTn>
                              </p:par>
                            </p:childTnLst>
                          </p:cTn>
                        </p:par>
                        <p:par>
                          <p:cTn id="30" fill="hold">
                            <p:stCondLst>
                              <p:cond delay="1500"/>
                            </p:stCondLst>
                            <p:childTnLst>
                              <p:par>
                                <p:cTn id="31" presetID="23" presetClass="entr" presetSubtype="3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strVal val="4*#ppt_w"/>
                                          </p:val>
                                        </p:tav>
                                        <p:tav tm="100000">
                                          <p:val>
                                            <p:strVal val="#ppt_w"/>
                                          </p:val>
                                        </p:tav>
                                      </p:tavLst>
                                    </p:anim>
                                    <p:anim calcmode="lin" valueType="num">
                                      <p:cBhvr>
                                        <p:cTn id="34" dur="500" fill="hold"/>
                                        <p:tgtEl>
                                          <p:spTgt spid="10"/>
                                        </p:tgtEl>
                                        <p:attrNameLst>
                                          <p:attrName>ppt_h</p:attrName>
                                        </p:attrNameLst>
                                      </p:cBhvr>
                                      <p:tavLst>
                                        <p:tav tm="0">
                                          <p:val>
                                            <p:strVal val="4*#ppt_h"/>
                                          </p:val>
                                        </p:tav>
                                        <p:tav tm="100000">
                                          <p:val>
                                            <p:strVal val="#ppt_h"/>
                                          </p:val>
                                        </p:tav>
                                      </p:tavLst>
                                    </p:anim>
                                  </p:childTnLst>
                                </p:cTn>
                              </p:par>
                            </p:childTnLst>
                          </p:cTn>
                        </p:par>
                        <p:par>
                          <p:cTn id="35" fill="hold">
                            <p:stCondLst>
                              <p:cond delay="2000"/>
                            </p:stCondLst>
                            <p:childTnLst>
                              <p:par>
                                <p:cTn id="36" presetID="23" presetClass="entr" presetSubtype="3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2500"/>
                            </p:stCondLst>
                            <p:childTnLst>
                              <p:par>
                                <p:cTn id="41" presetID="23" presetClass="entr" presetSubtype="3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strVal val="4*#ppt_w"/>
                                          </p:val>
                                        </p:tav>
                                        <p:tav tm="100000">
                                          <p:val>
                                            <p:strVal val="#ppt_w"/>
                                          </p:val>
                                        </p:tav>
                                      </p:tavLst>
                                    </p:anim>
                                    <p:anim calcmode="lin" valueType="num">
                                      <p:cBhvr>
                                        <p:cTn id="44" dur="500" fill="hold"/>
                                        <p:tgtEl>
                                          <p:spTgt spid="11"/>
                                        </p:tgtEl>
                                        <p:attrNameLst>
                                          <p:attrName>ppt_h</p:attrName>
                                        </p:attrNameLst>
                                      </p:cBhvr>
                                      <p:tavLst>
                                        <p:tav tm="0">
                                          <p:val>
                                            <p:strVal val="4*#ppt_h"/>
                                          </p:val>
                                        </p:tav>
                                        <p:tav tm="100000">
                                          <p:val>
                                            <p:strVal val="#ppt_h"/>
                                          </p:val>
                                        </p:tav>
                                      </p:tavLst>
                                    </p:anim>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p:cBhvr>
                                        <p:cTn id="51" dur="500"/>
                                        <p:tgtEl>
                                          <p:spTgt spid="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p:cBhvr>
                                        <p:cTn id="57" dur="500"/>
                                        <p:tgtEl>
                                          <p:spTgt spid="24"/>
                                        </p:tgtEl>
                                      </p:cBhvr>
                                    </p:animEffect>
                                  </p:childTnLst>
                                </p:cTn>
                              </p:par>
                            </p:childTnLst>
                          </p:cTn>
                        </p:par>
                        <p:par>
                          <p:cTn id="58" fill="hold">
                            <p:stCondLst>
                              <p:cond delay="35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
                                          </p:val>
                                        </p:tav>
                                        <p:tav tm="100000">
                                          <p:val>
                                            <p:strVal val="#ppt_x"/>
                                          </p:val>
                                        </p:tav>
                                      </p:tavLst>
                                    </p:anim>
                                    <p:anim calcmode="lin" valueType="num">
                                      <p:cBhvr>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ppt_x</p:attrName>
                                        </p:attrNameLst>
                                      </p:cBhvr>
                                      <p:tavLst>
                                        <p:tav tm="0">
                                          <p:val>
                                            <p:strVal val="#ppt_x"/>
                                          </p:val>
                                        </p:tav>
                                        <p:tav tm="100000">
                                          <p:val>
                                            <p:strVal val="#ppt_x"/>
                                          </p:val>
                                        </p:tav>
                                      </p:tavLst>
                                    </p:anim>
                                    <p:anim calcmode="lin" valueType="num">
                                      <p:cBhvr>
                                        <p:cTn id="66" dur="5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p:cBhvr>
                                        <p:cTn id="73" dur="500"/>
                                        <p:tgtEl>
                                          <p:spTgt spid="2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p:cBhvr>
                                        <p:cTn id="79" dur="500"/>
                                        <p:tgtEl>
                                          <p:spTgt spid="20"/>
                                        </p:tgtEl>
                                      </p:cBhvr>
                                    </p:animEffect>
                                  </p:childTnLst>
                                </p:cTn>
                              </p:par>
                            </p:childTnLst>
                          </p:cTn>
                        </p:par>
                        <p:par>
                          <p:cTn id="80" fill="hold">
                            <p:stCondLst>
                              <p:cond delay="4500"/>
                            </p:stCondLst>
                            <p:childTnLst>
                              <p:par>
                                <p:cTn id="81" presetID="2" presetClass="entr" presetSubtype="4"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ppt_x</p:attrName>
                                        </p:attrNameLst>
                                      </p:cBhvr>
                                      <p:tavLst>
                                        <p:tav tm="0">
                                          <p:val>
                                            <p:strVal val="#ppt_x"/>
                                          </p:val>
                                        </p:tav>
                                        <p:tav tm="100000">
                                          <p:val>
                                            <p:strVal val="#ppt_x"/>
                                          </p:val>
                                        </p:tav>
                                      </p:tavLst>
                                    </p:anim>
                                    <p:anim calcmode="lin" valueType="num">
                                      <p:cBhvr>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ppt_x</p:attrName>
                                        </p:attrNameLst>
                                      </p:cBhvr>
                                      <p:tavLst>
                                        <p:tav tm="0">
                                          <p:val>
                                            <p:strVal val="#ppt_x"/>
                                          </p:val>
                                        </p:tav>
                                        <p:tav tm="100000">
                                          <p:val>
                                            <p:strVal val="#ppt_x"/>
                                          </p:val>
                                        </p:tav>
                                      </p:tavLst>
                                    </p:anim>
                                    <p:anim calcmode="lin" valueType="num">
                                      <p:cBhvr>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bldLvl="0" autoUpdateAnimBg="0"/>
      <p:bldP spid="14" grpId="0" animBg="1"/>
      <p:bldP spid="15" grpId="0" bldLvl="0" autoUpdateAnimBg="0"/>
      <p:bldP spid="16" grpId="0" animBg="1"/>
      <p:bldP spid="17" grpId="0" bldLvl="0" autoUpdateAnimBg="0"/>
      <p:bldP spid="18" grpId="0" bldLvl="0" autoUpdateAnimBg="0"/>
      <p:bldP spid="19" grpId="0" animBg="1"/>
      <p:bldP spid="20" grpId="0" animBg="1"/>
      <p:bldP spid="21" grpId="0" bldLvl="0" animBg="1" autoUpdateAnimBg="0"/>
      <p:bldP spid="22" grpId="0" bldLvl="0" animBg="1" autoUpdateAnimBg="0"/>
      <p:bldP spid="23" grpId="0" bldLvl="0" animBg="1" autoUpdateAnimBg="0"/>
      <p:bldP spid="24"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PA_淘宝店chenying0907出品 6"/>
          <p:cNvGrpSpPr/>
          <p:nvPr>
            <p:custDataLst>
              <p:tags r:id="rId1"/>
            </p:custDataLst>
          </p:nvPr>
        </p:nvGrpSpPr>
        <p:grpSpPr bwMode="auto">
          <a:xfrm>
            <a:off x="903288" y="2287125"/>
            <a:ext cx="10385425" cy="3673475"/>
            <a:chOff x="0" y="0"/>
            <a:chExt cx="5683" cy="2010"/>
          </a:xfrm>
        </p:grpSpPr>
        <p:sp>
          <p:nvSpPr>
            <p:cNvPr id="6" name="淘宝店chenying0907出品 7"/>
            <p:cNvSpPr>
              <a:spLocks noChangeArrowheads="1"/>
            </p:cNvSpPr>
            <p:nvPr/>
          </p:nvSpPr>
          <p:spPr bwMode="auto">
            <a:xfrm>
              <a:off x="0" y="0"/>
              <a:ext cx="4191" cy="2010"/>
            </a:xfrm>
            <a:custGeom>
              <a:avLst/>
              <a:gdLst>
                <a:gd name="T0" fmla="*/ 2147483646 w 573"/>
                <a:gd name="T1" fmla="*/ 0 h 273"/>
                <a:gd name="T2" fmla="*/ 2147483646 w 573"/>
                <a:gd name="T3" fmla="*/ 2147483646 h 273"/>
                <a:gd name="T4" fmla="*/ 2147483646 w 573"/>
                <a:gd name="T5" fmla="*/ 2147483646 h 273"/>
                <a:gd name="T6" fmla="*/ 2147483646 w 573"/>
                <a:gd name="T7" fmla="*/ 2147483646 h 273"/>
                <a:gd name="T8" fmla="*/ 2147483646 w 573"/>
                <a:gd name="T9" fmla="*/ 2147483646 h 273"/>
                <a:gd name="T10" fmla="*/ 2147483646 w 573"/>
                <a:gd name="T11" fmla="*/ 2147483646 h 273"/>
                <a:gd name="T12" fmla="*/ 2147483646 w 573"/>
                <a:gd name="T13" fmla="*/ 2147483646 h 273"/>
                <a:gd name="T14" fmla="*/ 2147483646 w 573"/>
                <a:gd name="T15" fmla="*/ 2147483646 h 273"/>
                <a:gd name="T16" fmla="*/ 2147483646 w 573"/>
                <a:gd name="T17" fmla="*/ 2147483646 h 273"/>
                <a:gd name="T18" fmla="*/ 2147483646 w 573"/>
                <a:gd name="T19" fmla="*/ 2147483646 h 273"/>
                <a:gd name="T20" fmla="*/ 2147483646 w 573"/>
                <a:gd name="T21" fmla="*/ 2147483646 h 273"/>
                <a:gd name="T22" fmla="*/ 2147483646 w 573"/>
                <a:gd name="T23" fmla="*/ 2147483646 h 273"/>
                <a:gd name="T24" fmla="*/ 2147483646 w 573"/>
                <a:gd name="T25" fmla="*/ 2147483646 h 273"/>
                <a:gd name="T26" fmla="*/ 2147483646 w 573"/>
                <a:gd name="T27" fmla="*/ 2147483646 h 273"/>
                <a:gd name="T28" fmla="*/ 2147483646 w 573"/>
                <a:gd name="T29" fmla="*/ 2147483646 h 273"/>
                <a:gd name="T30" fmla="*/ 2147483646 w 573"/>
                <a:gd name="T31" fmla="*/ 2147483646 h 273"/>
                <a:gd name="T32" fmla="*/ 0 w 573"/>
                <a:gd name="T33" fmla="*/ 2147483646 h 273"/>
                <a:gd name="T34" fmla="*/ 2147483646 w 573"/>
                <a:gd name="T35" fmla="*/ 2147483646 h 273"/>
                <a:gd name="T36" fmla="*/ 2147483646 w 573"/>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3"/>
                <a:gd name="T58" fmla="*/ 0 h 273"/>
                <a:gd name="T59" fmla="*/ 573 w 573"/>
                <a:gd name="T60" fmla="*/ 273 h 2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3B68A1">
                <a:alpha val="87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 name="Oval 8"/>
            <p:cNvSpPr>
              <a:spLocks noChangeArrowheads="1"/>
            </p:cNvSpPr>
            <p:nvPr/>
          </p:nvSpPr>
          <p:spPr bwMode="auto">
            <a:xfrm>
              <a:off x="263" y="251"/>
              <a:ext cx="1507" cy="1516"/>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8" name="Oval 9"/>
            <p:cNvSpPr>
              <a:spLocks noChangeArrowheads="1"/>
            </p:cNvSpPr>
            <p:nvPr/>
          </p:nvSpPr>
          <p:spPr bwMode="auto">
            <a:xfrm>
              <a:off x="395" y="383"/>
              <a:ext cx="1243" cy="1252"/>
            </a:xfrm>
            <a:prstGeom prst="ellipse">
              <a:avLst/>
            </a:prstGeom>
            <a:solidFill>
              <a:srgbClr val="F79E5A"/>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9" name="淘宝店chenying0907出品 10"/>
            <p:cNvSpPr>
              <a:spLocks noChangeArrowheads="1"/>
            </p:cNvSpPr>
            <p:nvPr/>
          </p:nvSpPr>
          <p:spPr bwMode="auto">
            <a:xfrm>
              <a:off x="2831" y="324"/>
              <a:ext cx="2852" cy="1370"/>
            </a:xfrm>
            <a:custGeom>
              <a:avLst/>
              <a:gdLst>
                <a:gd name="T0" fmla="*/ 2147483646 w 390"/>
                <a:gd name="T1" fmla="*/ 0 h 186"/>
                <a:gd name="T2" fmla="*/ 2147483646 w 390"/>
                <a:gd name="T3" fmla="*/ 2147483646 h 186"/>
                <a:gd name="T4" fmla="*/ 2147483646 w 390"/>
                <a:gd name="T5" fmla="*/ 2147483646 h 186"/>
                <a:gd name="T6" fmla="*/ 2147483646 w 390"/>
                <a:gd name="T7" fmla="*/ 2147483646 h 186"/>
                <a:gd name="T8" fmla="*/ 2147483646 w 390"/>
                <a:gd name="T9" fmla="*/ 2147483646 h 186"/>
                <a:gd name="T10" fmla="*/ 2147483646 w 390"/>
                <a:gd name="T11" fmla="*/ 2147483646 h 186"/>
                <a:gd name="T12" fmla="*/ 2147483646 w 390"/>
                <a:gd name="T13" fmla="*/ 2147483646 h 186"/>
                <a:gd name="T14" fmla="*/ 2147483646 w 390"/>
                <a:gd name="T15" fmla="*/ 2147483646 h 186"/>
                <a:gd name="T16" fmla="*/ 2147483646 w 390"/>
                <a:gd name="T17" fmla="*/ 2147483646 h 186"/>
                <a:gd name="T18" fmla="*/ 2147483646 w 390"/>
                <a:gd name="T19" fmla="*/ 2147483646 h 186"/>
                <a:gd name="T20" fmla="*/ 2147483646 w 390"/>
                <a:gd name="T21" fmla="*/ 2147483646 h 186"/>
                <a:gd name="T22" fmla="*/ 2147483646 w 390"/>
                <a:gd name="T23" fmla="*/ 2147483646 h 186"/>
                <a:gd name="T24" fmla="*/ 2147483646 w 390"/>
                <a:gd name="T25" fmla="*/ 2147483646 h 186"/>
                <a:gd name="T26" fmla="*/ 2147483646 w 390"/>
                <a:gd name="T27" fmla="*/ 2147483646 h 186"/>
                <a:gd name="T28" fmla="*/ 2147483646 w 390"/>
                <a:gd name="T29" fmla="*/ 2147483646 h 186"/>
                <a:gd name="T30" fmla="*/ 2147483646 w 390"/>
                <a:gd name="T31" fmla="*/ 2147483646 h 186"/>
                <a:gd name="T32" fmla="*/ 0 w 390"/>
                <a:gd name="T33" fmla="*/ 2147483646 h 186"/>
                <a:gd name="T34" fmla="*/ 2147483646 w 390"/>
                <a:gd name="T35" fmla="*/ 2147483646 h 186"/>
                <a:gd name="T36" fmla="*/ 2147483646 w 390"/>
                <a:gd name="T37" fmla="*/ 0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186"/>
                <a:gd name="T59" fmla="*/ 390 w 390"/>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3B68A1">
                <a:alpha val="8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 name="Oval 11"/>
            <p:cNvSpPr>
              <a:spLocks noChangeArrowheads="1"/>
            </p:cNvSpPr>
            <p:nvPr/>
          </p:nvSpPr>
          <p:spPr bwMode="auto">
            <a:xfrm>
              <a:off x="3006" y="486"/>
              <a:ext cx="1031" cy="1038"/>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11" name="Oval 12"/>
            <p:cNvSpPr>
              <a:spLocks noChangeArrowheads="1"/>
            </p:cNvSpPr>
            <p:nvPr/>
          </p:nvSpPr>
          <p:spPr bwMode="auto">
            <a:xfrm>
              <a:off x="3145" y="626"/>
              <a:ext cx="753" cy="766"/>
            </a:xfrm>
            <a:prstGeom prst="ellipse">
              <a:avLst/>
            </a:prstGeom>
            <a:solidFill>
              <a:srgbClr val="4DCEB8"/>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12" name="Oval 13"/>
            <p:cNvSpPr>
              <a:spLocks noChangeArrowheads="1"/>
            </p:cNvSpPr>
            <p:nvPr/>
          </p:nvSpPr>
          <p:spPr bwMode="auto">
            <a:xfrm>
              <a:off x="4878" y="655"/>
              <a:ext cx="703" cy="707"/>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13" name="Oval 14"/>
            <p:cNvSpPr>
              <a:spLocks noChangeArrowheads="1"/>
            </p:cNvSpPr>
            <p:nvPr/>
          </p:nvSpPr>
          <p:spPr bwMode="auto">
            <a:xfrm>
              <a:off x="5017" y="788"/>
              <a:ext cx="432" cy="434"/>
            </a:xfrm>
            <a:prstGeom prst="ellipse">
              <a:avLst/>
            </a:prstGeom>
            <a:solidFill>
              <a:srgbClr val="B95F95"/>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p>
          </p:txBody>
        </p:sp>
        <p:sp>
          <p:nvSpPr>
            <p:cNvPr id="14" name="淘宝店chenying0907出品 15"/>
            <p:cNvSpPr>
              <a:spLocks noChangeArrowheads="1"/>
            </p:cNvSpPr>
            <p:nvPr/>
          </p:nvSpPr>
          <p:spPr bwMode="auto">
            <a:xfrm>
              <a:off x="1997" y="854"/>
              <a:ext cx="263" cy="309"/>
            </a:xfrm>
            <a:custGeom>
              <a:avLst/>
              <a:gdLst>
                <a:gd name="T0" fmla="*/ 0 w 263"/>
                <a:gd name="T1" fmla="*/ 0 h 309"/>
                <a:gd name="T2" fmla="*/ 263 w 263"/>
                <a:gd name="T3" fmla="*/ 155 h 309"/>
                <a:gd name="T4" fmla="*/ 0 w 263"/>
                <a:gd name="T5" fmla="*/ 309 h 309"/>
                <a:gd name="T6" fmla="*/ 0 w 263"/>
                <a:gd name="T7" fmla="*/ 0 h 309"/>
                <a:gd name="T8" fmla="*/ 0 w 263"/>
                <a:gd name="T9" fmla="*/ 0 h 309"/>
                <a:gd name="T10" fmla="*/ 0 60000 65536"/>
                <a:gd name="T11" fmla="*/ 0 60000 65536"/>
                <a:gd name="T12" fmla="*/ 0 60000 65536"/>
                <a:gd name="T13" fmla="*/ 0 60000 65536"/>
                <a:gd name="T14" fmla="*/ 0 60000 65536"/>
                <a:gd name="T15" fmla="*/ 0 w 263"/>
                <a:gd name="T16" fmla="*/ 0 h 309"/>
                <a:gd name="T17" fmla="*/ 263 w 263"/>
                <a:gd name="T18" fmla="*/ 309 h 309"/>
              </a:gdLst>
              <a:ahLst/>
              <a:cxnLst>
                <a:cxn ang="T10">
                  <a:pos x="T0" y="T1"/>
                </a:cxn>
                <a:cxn ang="T11">
                  <a:pos x="T2" y="T3"/>
                </a:cxn>
                <a:cxn ang="T12">
                  <a:pos x="T4" y="T5"/>
                </a:cxn>
                <a:cxn ang="T13">
                  <a:pos x="T6" y="T7"/>
                </a:cxn>
                <a:cxn ang="T14">
                  <a:pos x="T8" y="T9"/>
                </a:cxn>
              </a:cxnLst>
              <a:rect l="T15" t="T16" r="T17" b="T18"/>
              <a:pathLst>
                <a:path w="263" h="309">
                  <a:moveTo>
                    <a:pt x="0" y="0"/>
                  </a:moveTo>
                  <a:lnTo>
                    <a:pt x="263" y="155"/>
                  </a:lnTo>
                  <a:lnTo>
                    <a:pt x="0" y="30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淘宝店chenying0907出品 16"/>
            <p:cNvSpPr>
              <a:spLocks noChangeArrowheads="1"/>
            </p:cNvSpPr>
            <p:nvPr/>
          </p:nvSpPr>
          <p:spPr bwMode="auto">
            <a:xfrm>
              <a:off x="4191" y="898"/>
              <a:ext cx="175" cy="214"/>
            </a:xfrm>
            <a:custGeom>
              <a:avLst/>
              <a:gdLst>
                <a:gd name="T0" fmla="*/ 0 w 175"/>
                <a:gd name="T1" fmla="*/ 0 h 214"/>
                <a:gd name="T2" fmla="*/ 175 w 175"/>
                <a:gd name="T3" fmla="*/ 111 h 214"/>
                <a:gd name="T4" fmla="*/ 0 w 175"/>
                <a:gd name="T5" fmla="*/ 214 h 214"/>
                <a:gd name="T6" fmla="*/ 0 w 175"/>
                <a:gd name="T7" fmla="*/ 0 h 214"/>
                <a:gd name="T8" fmla="*/ 0 w 175"/>
                <a:gd name="T9" fmla="*/ 0 h 214"/>
                <a:gd name="T10" fmla="*/ 0 60000 65536"/>
                <a:gd name="T11" fmla="*/ 0 60000 65536"/>
                <a:gd name="T12" fmla="*/ 0 60000 65536"/>
                <a:gd name="T13" fmla="*/ 0 60000 65536"/>
                <a:gd name="T14" fmla="*/ 0 60000 65536"/>
                <a:gd name="T15" fmla="*/ 0 w 175"/>
                <a:gd name="T16" fmla="*/ 0 h 214"/>
                <a:gd name="T17" fmla="*/ 175 w 175"/>
                <a:gd name="T18" fmla="*/ 214 h 214"/>
              </a:gdLst>
              <a:ahLst/>
              <a:cxnLst>
                <a:cxn ang="T10">
                  <a:pos x="T0" y="T1"/>
                </a:cxn>
                <a:cxn ang="T11">
                  <a:pos x="T2" y="T3"/>
                </a:cxn>
                <a:cxn ang="T12">
                  <a:pos x="T4" y="T5"/>
                </a:cxn>
                <a:cxn ang="T13">
                  <a:pos x="T6" y="T7"/>
                </a:cxn>
                <a:cxn ang="T14">
                  <a:pos x="T8" y="T9"/>
                </a:cxn>
              </a:cxnLst>
              <a:rect l="T15" t="T16" r="T17" b="T18"/>
              <a:pathLst>
                <a:path w="175" h="214">
                  <a:moveTo>
                    <a:pt x="0" y="0"/>
                  </a:moveTo>
                  <a:lnTo>
                    <a:pt x="175" y="111"/>
                  </a:lnTo>
                  <a:lnTo>
                    <a:pt x="0" y="21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16" name="PA_淘宝店chenying0907出品 98"/>
          <p:cNvGrpSpPr/>
          <p:nvPr>
            <p:custDataLst>
              <p:tags r:id="rId2"/>
            </p:custDataLst>
          </p:nvPr>
        </p:nvGrpSpPr>
        <p:grpSpPr bwMode="auto">
          <a:xfrm>
            <a:off x="1941513" y="3455525"/>
            <a:ext cx="1566862" cy="1449387"/>
            <a:chOff x="0" y="0"/>
            <a:chExt cx="1120" cy="1035"/>
          </a:xfrm>
        </p:grpSpPr>
        <p:sp>
          <p:nvSpPr>
            <p:cNvPr id="17" name="淘宝店chenying0907出品 99"/>
            <p:cNvSpPr>
              <a:spLocks noEditPoints="1" noChangeArrowheads="1"/>
            </p:cNvSpPr>
            <p:nvPr/>
          </p:nvSpPr>
          <p:spPr bwMode="auto">
            <a:xfrm>
              <a:off x="449" y="0"/>
              <a:ext cx="671" cy="671"/>
            </a:xfrm>
            <a:custGeom>
              <a:avLst/>
              <a:gdLst>
                <a:gd name="T0" fmla="*/ 3448 w 282"/>
                <a:gd name="T1" fmla="*/ 333 h 282"/>
                <a:gd name="T2" fmla="*/ 2208 w 282"/>
                <a:gd name="T3" fmla="*/ 333 h 282"/>
                <a:gd name="T4" fmla="*/ 0 w 282"/>
                <a:gd name="T5" fmla="*/ 2548 h 282"/>
                <a:gd name="T6" fmla="*/ 1240 w 282"/>
                <a:gd name="T7" fmla="*/ 3800 h 282"/>
                <a:gd name="T8" fmla="*/ 3448 w 282"/>
                <a:gd name="T9" fmla="*/ 1592 h 282"/>
                <a:gd name="T10" fmla="*/ 3448 w 282"/>
                <a:gd name="T11" fmla="*/ 333 h 282"/>
                <a:gd name="T12" fmla="*/ 742 w 282"/>
                <a:gd name="T13" fmla="*/ 2570 h 282"/>
                <a:gd name="T14" fmla="*/ 595 w 282"/>
                <a:gd name="T15" fmla="*/ 2422 h 282"/>
                <a:gd name="T16" fmla="*/ 2463 w 282"/>
                <a:gd name="T17" fmla="*/ 566 h 282"/>
                <a:gd name="T18" fmla="*/ 2615 w 282"/>
                <a:gd name="T19" fmla="*/ 566 h 282"/>
                <a:gd name="T20" fmla="*/ 2615 w 282"/>
                <a:gd name="T21" fmla="*/ 714 h 282"/>
                <a:gd name="T22" fmla="*/ 742 w 282"/>
                <a:gd name="T23" fmla="*/ 2570 h 282"/>
                <a:gd name="T24" fmla="*/ 1054 w 282"/>
                <a:gd name="T25" fmla="*/ 2881 h 282"/>
                <a:gd name="T26" fmla="*/ 899 w 282"/>
                <a:gd name="T27" fmla="*/ 2734 h 282"/>
                <a:gd name="T28" fmla="*/ 2922 w 282"/>
                <a:gd name="T29" fmla="*/ 714 h 282"/>
                <a:gd name="T30" fmla="*/ 3074 w 282"/>
                <a:gd name="T31" fmla="*/ 714 h 282"/>
                <a:gd name="T32" fmla="*/ 3074 w 282"/>
                <a:gd name="T33" fmla="*/ 861 h 282"/>
                <a:gd name="T34" fmla="*/ 1054 w 282"/>
                <a:gd name="T35" fmla="*/ 2881 h 282"/>
                <a:gd name="T36" fmla="*/ 1359 w 282"/>
                <a:gd name="T37" fmla="*/ 3193 h 282"/>
                <a:gd name="T38" fmla="*/ 1211 w 282"/>
                <a:gd name="T39" fmla="*/ 3046 h 282"/>
                <a:gd name="T40" fmla="*/ 3086 w 282"/>
                <a:gd name="T41" fmla="*/ 1183 h 282"/>
                <a:gd name="T42" fmla="*/ 3234 w 282"/>
                <a:gd name="T43" fmla="*/ 1183 h 282"/>
                <a:gd name="T44" fmla="*/ 3234 w 282"/>
                <a:gd name="T45" fmla="*/ 1337 h 282"/>
                <a:gd name="T46" fmla="*/ 1359 w 282"/>
                <a:gd name="T47" fmla="*/ 3193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2"/>
                <a:gd name="T73" fmla="*/ 0 h 282"/>
                <a:gd name="T74" fmla="*/ 282 w 282"/>
                <a:gd name="T75" fmla="*/ 282 h 2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 name="淘宝店chenying0907出品 100"/>
            <p:cNvSpPr>
              <a:spLocks noChangeArrowheads="1"/>
            </p:cNvSpPr>
            <p:nvPr/>
          </p:nvSpPr>
          <p:spPr bwMode="auto">
            <a:xfrm>
              <a:off x="78" y="571"/>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
                <a:gd name="T34" fmla="*/ 0 h 464"/>
                <a:gd name="T35" fmla="*/ 464 w 464"/>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淘宝店chenying0907出品 101"/>
            <p:cNvSpPr>
              <a:spLocks noChangeArrowheads="1"/>
            </p:cNvSpPr>
            <p:nvPr/>
          </p:nvSpPr>
          <p:spPr bwMode="auto">
            <a:xfrm>
              <a:off x="0" y="7"/>
              <a:ext cx="490" cy="493"/>
            </a:xfrm>
            <a:custGeom>
              <a:avLst/>
              <a:gdLst>
                <a:gd name="T0" fmla="*/ 1387 w 206"/>
                <a:gd name="T1" fmla="*/ 0 h 207"/>
                <a:gd name="T2" fmla="*/ 1035 w 206"/>
                <a:gd name="T3" fmla="*/ 57 h 207"/>
                <a:gd name="T4" fmla="*/ 1075 w 206"/>
                <a:gd name="T5" fmla="*/ 79 h 207"/>
                <a:gd name="T6" fmla="*/ 1572 w 206"/>
                <a:gd name="T7" fmla="*/ 579 h 207"/>
                <a:gd name="T8" fmla="*/ 1572 w 206"/>
                <a:gd name="T9" fmla="*/ 1515 h 207"/>
                <a:gd name="T10" fmla="*/ 645 w 206"/>
                <a:gd name="T11" fmla="*/ 1515 h 207"/>
                <a:gd name="T12" fmla="*/ 147 w 206"/>
                <a:gd name="T13" fmla="*/ 1015 h 207"/>
                <a:gd name="T14" fmla="*/ 78 w 206"/>
                <a:gd name="T15" fmla="*/ 919 h 207"/>
                <a:gd name="T16" fmla="*/ 0 w 206"/>
                <a:gd name="T17" fmla="*/ 1408 h 207"/>
                <a:gd name="T18" fmla="*/ 1387 w 206"/>
                <a:gd name="T19" fmla="*/ 2796 h 207"/>
                <a:gd name="T20" fmla="*/ 2773 w 206"/>
                <a:gd name="T21" fmla="*/ 1408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207"/>
                <a:gd name="T38" fmla="*/ 206 w 206"/>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淘宝店chenying0907出品 102"/>
            <p:cNvSpPr>
              <a:spLocks noEditPoints="1" noChangeArrowheads="1"/>
            </p:cNvSpPr>
            <p:nvPr/>
          </p:nvSpPr>
          <p:spPr bwMode="auto">
            <a:xfrm>
              <a:off x="606" y="593"/>
              <a:ext cx="445" cy="442"/>
            </a:xfrm>
            <a:custGeom>
              <a:avLst/>
              <a:gdLst>
                <a:gd name="T0" fmla="*/ 2208 w 187"/>
                <a:gd name="T1" fmla="*/ 2186 h 186"/>
                <a:gd name="T2" fmla="*/ 2208 w 187"/>
                <a:gd name="T3" fmla="*/ 1100 h 186"/>
                <a:gd name="T4" fmla="*/ 1092 w 187"/>
                <a:gd name="T5" fmla="*/ 0 h 186"/>
                <a:gd name="T6" fmla="*/ 0 w 187"/>
                <a:gd name="T7" fmla="*/ 1084 h 186"/>
                <a:gd name="T8" fmla="*/ 1121 w 187"/>
                <a:gd name="T9" fmla="*/ 2186 h 186"/>
                <a:gd name="T10" fmla="*/ 2208 w 187"/>
                <a:gd name="T11" fmla="*/ 2186 h 186"/>
                <a:gd name="T12" fmla="*/ 1466 w 187"/>
                <a:gd name="T13" fmla="*/ 1452 h 186"/>
                <a:gd name="T14" fmla="*/ 1925 w 187"/>
                <a:gd name="T15" fmla="*/ 1452 h 186"/>
                <a:gd name="T16" fmla="*/ 1925 w 187"/>
                <a:gd name="T17" fmla="*/ 1903 h 186"/>
                <a:gd name="T18" fmla="*/ 1466 w 187"/>
                <a:gd name="T19" fmla="*/ 1903 h 186"/>
                <a:gd name="T20" fmla="*/ 1466 w 187"/>
                <a:gd name="T21" fmla="*/ 1452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
                <a:gd name="T34" fmla="*/ 0 h 186"/>
                <a:gd name="T35" fmla="*/ 187 w 18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1" name="PA_淘宝店chenying0907出品 11"/>
          <p:cNvGrpSpPr/>
          <p:nvPr>
            <p:custDataLst>
              <p:tags r:id="rId3"/>
            </p:custDataLst>
          </p:nvPr>
        </p:nvGrpSpPr>
        <p:grpSpPr bwMode="auto">
          <a:xfrm>
            <a:off x="10137775" y="3847637"/>
            <a:ext cx="606425" cy="509588"/>
            <a:chOff x="0" y="0"/>
            <a:chExt cx="1325" cy="1112"/>
          </a:xfrm>
        </p:grpSpPr>
        <p:sp>
          <p:nvSpPr>
            <p:cNvPr id="22" name="Oval 12"/>
            <p:cNvSpPr>
              <a:spLocks noChangeArrowheads="1"/>
            </p:cNvSpPr>
            <p:nvPr/>
          </p:nvSpPr>
          <p:spPr bwMode="auto">
            <a:xfrm>
              <a:off x="439" y="0"/>
              <a:ext cx="447" cy="444"/>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23" name="淘宝店chenying0907出品 13"/>
            <p:cNvSpPr>
              <a:spLocks noChangeArrowheads="1"/>
            </p:cNvSpPr>
            <p:nvPr/>
          </p:nvSpPr>
          <p:spPr bwMode="auto">
            <a:xfrm>
              <a:off x="306" y="480"/>
              <a:ext cx="713" cy="632"/>
            </a:xfrm>
            <a:custGeom>
              <a:avLst/>
              <a:gdLst>
                <a:gd name="T0" fmla="*/ 2683 w 300"/>
                <a:gd name="T1" fmla="*/ 0 h 266"/>
                <a:gd name="T2" fmla="*/ 2015 w 300"/>
                <a:gd name="T3" fmla="*/ 898 h 266"/>
                <a:gd name="T4" fmla="*/ 1345 w 300"/>
                <a:gd name="T5" fmla="*/ 0 h 266"/>
                <a:gd name="T6" fmla="*/ 0 w 300"/>
                <a:gd name="T7" fmla="*/ 1932 h 266"/>
                <a:gd name="T8" fmla="*/ 0 w 300"/>
                <a:gd name="T9" fmla="*/ 3167 h 266"/>
                <a:gd name="T10" fmla="*/ 0 w 300"/>
                <a:gd name="T11" fmla="*/ 3167 h 266"/>
                <a:gd name="T12" fmla="*/ 2015 w 300"/>
                <a:gd name="T13" fmla="*/ 3569 h 266"/>
                <a:gd name="T14" fmla="*/ 4028 w 300"/>
                <a:gd name="T15" fmla="*/ 3167 h 266"/>
                <a:gd name="T16" fmla="*/ 4028 w 300"/>
                <a:gd name="T17" fmla="*/ 3167 h 266"/>
                <a:gd name="T18" fmla="*/ 4028 w 300"/>
                <a:gd name="T19" fmla="*/ 1932 h 266"/>
                <a:gd name="T20" fmla="*/ 2683 w 300"/>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266"/>
                <a:gd name="T35" fmla="*/ 300 w 300"/>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淘宝店chenying0907出品 14"/>
            <p:cNvSpPr>
              <a:spLocks noChangeArrowheads="1"/>
            </p:cNvSpPr>
            <p:nvPr/>
          </p:nvSpPr>
          <p:spPr bwMode="auto">
            <a:xfrm>
              <a:off x="629" y="461"/>
              <a:ext cx="69" cy="42"/>
            </a:xfrm>
            <a:custGeom>
              <a:avLst/>
              <a:gdLst>
                <a:gd name="T0" fmla="*/ 390 w 29"/>
                <a:gd name="T1" fmla="*/ 0 h 18"/>
                <a:gd name="T2" fmla="*/ 188 w 29"/>
                <a:gd name="T3" fmla="*/ 0 h 18"/>
                <a:gd name="T4" fmla="*/ 0 w 29"/>
                <a:gd name="T5" fmla="*/ 0 h 18"/>
                <a:gd name="T6" fmla="*/ 79 w 29"/>
                <a:gd name="T7" fmla="*/ 229 h 18"/>
                <a:gd name="T8" fmla="*/ 312 w 29"/>
                <a:gd name="T9" fmla="*/ 217 h 18"/>
                <a:gd name="T10" fmla="*/ 390 w 29"/>
                <a:gd name="T11" fmla="*/ 0 h 18"/>
                <a:gd name="T12" fmla="*/ 0 60000 65536"/>
                <a:gd name="T13" fmla="*/ 0 60000 65536"/>
                <a:gd name="T14" fmla="*/ 0 60000 65536"/>
                <a:gd name="T15" fmla="*/ 0 60000 65536"/>
                <a:gd name="T16" fmla="*/ 0 60000 65536"/>
                <a:gd name="T17" fmla="*/ 0 60000 65536"/>
                <a:gd name="T18" fmla="*/ 0 w 29"/>
                <a:gd name="T19" fmla="*/ 0 h 18"/>
                <a:gd name="T20" fmla="*/ 29 w 2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淘宝店chenying0907出品 15"/>
            <p:cNvSpPr>
              <a:spLocks noChangeArrowheads="1"/>
            </p:cNvSpPr>
            <p:nvPr/>
          </p:nvSpPr>
          <p:spPr bwMode="auto">
            <a:xfrm>
              <a:off x="622" y="508"/>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 name="T12" fmla="*/ 0 60000 65536"/>
                <a:gd name="T13" fmla="*/ 0 60000 65536"/>
                <a:gd name="T14" fmla="*/ 0 60000 65536"/>
                <a:gd name="T15" fmla="*/ 0 60000 65536"/>
                <a:gd name="T16" fmla="*/ 0 60000 65536"/>
                <a:gd name="T17" fmla="*/ 0 60000 65536"/>
                <a:gd name="T18" fmla="*/ 0 w 81"/>
                <a:gd name="T19" fmla="*/ 0 h 107"/>
                <a:gd name="T20" fmla="*/ 81 w 81"/>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81" h="107">
                  <a:moveTo>
                    <a:pt x="21" y="0"/>
                  </a:moveTo>
                  <a:lnTo>
                    <a:pt x="62" y="0"/>
                  </a:lnTo>
                  <a:lnTo>
                    <a:pt x="81" y="62"/>
                  </a:lnTo>
                  <a:lnTo>
                    <a:pt x="40" y="107"/>
                  </a:lnTo>
                  <a:lnTo>
                    <a:pt x="0" y="62"/>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淘宝店chenying0907出品 16"/>
            <p:cNvSpPr>
              <a:spLocks noChangeArrowheads="1"/>
            </p:cNvSpPr>
            <p:nvPr/>
          </p:nvSpPr>
          <p:spPr bwMode="auto">
            <a:xfrm>
              <a:off x="240" y="549"/>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 name="T12" fmla="*/ 0 60000 65536"/>
                <a:gd name="T13" fmla="*/ 0 60000 65536"/>
                <a:gd name="T14" fmla="*/ 0 60000 65536"/>
                <a:gd name="T15" fmla="*/ 0 60000 65536"/>
                <a:gd name="T16" fmla="*/ 0 60000 65536"/>
                <a:gd name="T17" fmla="*/ 0 60000 65536"/>
                <a:gd name="T18" fmla="*/ 0 w 59"/>
                <a:gd name="T19" fmla="*/ 0 h 80"/>
                <a:gd name="T20" fmla="*/ 59 w 59"/>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9" h="80">
                  <a:moveTo>
                    <a:pt x="28" y="80"/>
                  </a:moveTo>
                  <a:lnTo>
                    <a:pt x="59" y="47"/>
                  </a:lnTo>
                  <a:lnTo>
                    <a:pt x="45" y="0"/>
                  </a:lnTo>
                  <a:lnTo>
                    <a:pt x="14" y="0"/>
                  </a:lnTo>
                  <a:lnTo>
                    <a:pt x="0" y="47"/>
                  </a:lnTo>
                  <a:lnTo>
                    <a:pt x="28" y="8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淘宝店chenying0907出品 17"/>
            <p:cNvSpPr>
              <a:spLocks noChangeArrowheads="1"/>
            </p:cNvSpPr>
            <p:nvPr/>
          </p:nvSpPr>
          <p:spPr bwMode="auto">
            <a:xfrm>
              <a:off x="0" y="527"/>
              <a:ext cx="387" cy="475"/>
            </a:xfrm>
            <a:custGeom>
              <a:avLst/>
              <a:gdLst>
                <a:gd name="T0" fmla="*/ 2023 w 163"/>
                <a:gd name="T1" fmla="*/ 0 h 200"/>
                <a:gd name="T2" fmla="*/ 1510 w 163"/>
                <a:gd name="T3" fmla="*/ 682 h 200"/>
                <a:gd name="T4" fmla="*/ 1004 w 163"/>
                <a:gd name="T5" fmla="*/ 0 h 200"/>
                <a:gd name="T6" fmla="*/ 0 w 163"/>
                <a:gd name="T7" fmla="*/ 1449 h 200"/>
                <a:gd name="T8" fmla="*/ 0 w 163"/>
                <a:gd name="T9" fmla="*/ 2370 h 200"/>
                <a:gd name="T10" fmla="*/ 0 w 163"/>
                <a:gd name="T11" fmla="*/ 2370 h 200"/>
                <a:gd name="T12" fmla="*/ 1510 w 163"/>
                <a:gd name="T13" fmla="*/ 2679 h 200"/>
                <a:gd name="T14" fmla="*/ 1539 w 163"/>
                <a:gd name="T15" fmla="*/ 2679 h 200"/>
                <a:gd name="T16" fmla="*/ 1539 w 163"/>
                <a:gd name="T17" fmla="*/ 1665 h 200"/>
                <a:gd name="T18" fmla="*/ 2182 w 163"/>
                <a:gd name="T19" fmla="*/ 78 h 200"/>
                <a:gd name="T20" fmla="*/ 2023 w 163"/>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200"/>
                <a:gd name="T35" fmla="*/ 163 w 163"/>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淘宝店chenying0907出品 18"/>
            <p:cNvSpPr>
              <a:spLocks noChangeArrowheads="1"/>
            </p:cNvSpPr>
            <p:nvPr/>
          </p:nvSpPr>
          <p:spPr bwMode="auto">
            <a:xfrm>
              <a:off x="242" y="513"/>
              <a:ext cx="55" cy="31"/>
            </a:xfrm>
            <a:custGeom>
              <a:avLst/>
              <a:gdLst>
                <a:gd name="T0" fmla="*/ 246 w 23"/>
                <a:gd name="T1" fmla="*/ 176 h 13"/>
                <a:gd name="T2" fmla="*/ 304 w 23"/>
                <a:gd name="T3" fmla="*/ 0 h 13"/>
                <a:gd name="T4" fmla="*/ 148 w 23"/>
                <a:gd name="T5" fmla="*/ 0 h 13"/>
                <a:gd name="T6" fmla="*/ 12 w 23"/>
                <a:gd name="T7" fmla="*/ 0 h 13"/>
                <a:gd name="T8" fmla="*/ 69 w 23"/>
                <a:gd name="T9" fmla="*/ 176 h 13"/>
                <a:gd name="T10" fmla="*/ 246 w 23"/>
                <a:gd name="T11" fmla="*/ 176 h 13"/>
                <a:gd name="T12" fmla="*/ 0 60000 65536"/>
                <a:gd name="T13" fmla="*/ 0 60000 65536"/>
                <a:gd name="T14" fmla="*/ 0 60000 65536"/>
                <a:gd name="T15" fmla="*/ 0 60000 65536"/>
                <a:gd name="T16" fmla="*/ 0 60000 65536"/>
                <a:gd name="T17" fmla="*/ 0 60000 65536"/>
                <a:gd name="T18" fmla="*/ 0 w 23"/>
                <a:gd name="T19" fmla="*/ 0 h 13"/>
                <a:gd name="T20" fmla="*/ 23 w 2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Oval 19"/>
            <p:cNvSpPr>
              <a:spLocks noChangeArrowheads="1"/>
            </p:cNvSpPr>
            <p:nvPr/>
          </p:nvSpPr>
          <p:spPr bwMode="auto">
            <a:xfrm>
              <a:off x="102" y="166"/>
              <a:ext cx="332" cy="33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30" name="淘宝店chenying0907出品 20"/>
            <p:cNvSpPr>
              <a:spLocks noChangeArrowheads="1"/>
            </p:cNvSpPr>
            <p:nvPr/>
          </p:nvSpPr>
          <p:spPr bwMode="auto">
            <a:xfrm>
              <a:off x="1031" y="513"/>
              <a:ext cx="52" cy="31"/>
            </a:xfrm>
            <a:custGeom>
              <a:avLst/>
              <a:gdLst>
                <a:gd name="T0" fmla="*/ 241 w 22"/>
                <a:gd name="T1" fmla="*/ 176 h 13"/>
                <a:gd name="T2" fmla="*/ 291 w 22"/>
                <a:gd name="T3" fmla="*/ 0 h 13"/>
                <a:gd name="T4" fmla="*/ 144 w 22"/>
                <a:gd name="T5" fmla="*/ 0 h 13"/>
                <a:gd name="T6" fmla="*/ 12 w 22"/>
                <a:gd name="T7" fmla="*/ 0 h 13"/>
                <a:gd name="T8" fmla="*/ 66 w 22"/>
                <a:gd name="T9" fmla="*/ 176 h 13"/>
                <a:gd name="T10" fmla="*/ 241 w 22"/>
                <a:gd name="T11" fmla="*/ 176 h 13"/>
                <a:gd name="T12" fmla="*/ 0 60000 65536"/>
                <a:gd name="T13" fmla="*/ 0 60000 65536"/>
                <a:gd name="T14" fmla="*/ 0 60000 65536"/>
                <a:gd name="T15" fmla="*/ 0 60000 65536"/>
                <a:gd name="T16" fmla="*/ 0 60000 65536"/>
                <a:gd name="T17" fmla="*/ 0 60000 65536"/>
                <a:gd name="T18" fmla="*/ 0 w 22"/>
                <a:gd name="T19" fmla="*/ 0 h 13"/>
                <a:gd name="T20" fmla="*/ 22 w 2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淘宝店chenying0907出品 21"/>
            <p:cNvSpPr>
              <a:spLocks noChangeArrowheads="1"/>
            </p:cNvSpPr>
            <p:nvPr/>
          </p:nvSpPr>
          <p:spPr bwMode="auto">
            <a:xfrm>
              <a:off x="1026" y="549"/>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 name="T12" fmla="*/ 0 60000 65536"/>
                <a:gd name="T13" fmla="*/ 0 60000 65536"/>
                <a:gd name="T14" fmla="*/ 0 60000 65536"/>
                <a:gd name="T15" fmla="*/ 0 60000 65536"/>
                <a:gd name="T16" fmla="*/ 0 60000 65536"/>
                <a:gd name="T17" fmla="*/ 0 60000 65536"/>
                <a:gd name="T18" fmla="*/ 0 w 59"/>
                <a:gd name="T19" fmla="*/ 0 h 80"/>
                <a:gd name="T20" fmla="*/ 59 w 59"/>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9" h="80">
                  <a:moveTo>
                    <a:pt x="31" y="80"/>
                  </a:moveTo>
                  <a:lnTo>
                    <a:pt x="59" y="47"/>
                  </a:lnTo>
                  <a:lnTo>
                    <a:pt x="47" y="0"/>
                  </a:lnTo>
                  <a:lnTo>
                    <a:pt x="16" y="0"/>
                  </a:lnTo>
                  <a:lnTo>
                    <a:pt x="0" y="47"/>
                  </a:lnTo>
                  <a:lnTo>
                    <a:pt x="31" y="8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Oval 22"/>
            <p:cNvSpPr>
              <a:spLocks noChangeArrowheads="1"/>
            </p:cNvSpPr>
            <p:nvPr/>
          </p:nvSpPr>
          <p:spPr bwMode="auto">
            <a:xfrm>
              <a:off x="890" y="166"/>
              <a:ext cx="333" cy="33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33" name="淘宝店chenying0907出品 23"/>
            <p:cNvSpPr>
              <a:spLocks noChangeArrowheads="1"/>
            </p:cNvSpPr>
            <p:nvPr/>
          </p:nvSpPr>
          <p:spPr bwMode="auto">
            <a:xfrm>
              <a:off x="938" y="527"/>
              <a:ext cx="387" cy="475"/>
            </a:xfrm>
            <a:custGeom>
              <a:avLst/>
              <a:gdLst>
                <a:gd name="T0" fmla="*/ 1178 w 163"/>
                <a:gd name="T1" fmla="*/ 0 h 200"/>
                <a:gd name="T2" fmla="*/ 672 w 163"/>
                <a:gd name="T3" fmla="*/ 682 h 200"/>
                <a:gd name="T4" fmla="*/ 157 w 163"/>
                <a:gd name="T5" fmla="*/ 0 h 200"/>
                <a:gd name="T6" fmla="*/ 0 w 163"/>
                <a:gd name="T7" fmla="*/ 78 h 200"/>
                <a:gd name="T8" fmla="*/ 643 w 163"/>
                <a:gd name="T9" fmla="*/ 1665 h 200"/>
                <a:gd name="T10" fmla="*/ 643 w 163"/>
                <a:gd name="T11" fmla="*/ 2679 h 200"/>
                <a:gd name="T12" fmla="*/ 672 w 163"/>
                <a:gd name="T13" fmla="*/ 2679 h 200"/>
                <a:gd name="T14" fmla="*/ 2182 w 163"/>
                <a:gd name="T15" fmla="*/ 2370 h 200"/>
                <a:gd name="T16" fmla="*/ 2182 w 163"/>
                <a:gd name="T17" fmla="*/ 2370 h 200"/>
                <a:gd name="T18" fmla="*/ 2182 w 163"/>
                <a:gd name="T19" fmla="*/ 1449 h 200"/>
                <a:gd name="T20" fmla="*/ 1178 w 163"/>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200"/>
                <a:gd name="T35" fmla="*/ 163 w 163"/>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34" name="PA_淘宝店chenying0907出品 78"/>
          <p:cNvGrpSpPr/>
          <p:nvPr>
            <p:custDataLst>
              <p:tags r:id="rId4"/>
            </p:custDataLst>
          </p:nvPr>
        </p:nvGrpSpPr>
        <p:grpSpPr bwMode="auto">
          <a:xfrm>
            <a:off x="6816725" y="3647612"/>
            <a:ext cx="1074738" cy="939800"/>
            <a:chOff x="0" y="0"/>
            <a:chExt cx="1284" cy="1124"/>
          </a:xfrm>
        </p:grpSpPr>
        <p:sp>
          <p:nvSpPr>
            <p:cNvPr id="38" name="淘宝店chenying0907出品 82"/>
            <p:cNvSpPr>
              <a:spLocks noEditPoints="1" noChangeArrowheads="1"/>
            </p:cNvSpPr>
            <p:nvPr/>
          </p:nvSpPr>
          <p:spPr bwMode="auto">
            <a:xfrm>
              <a:off x="14" y="91"/>
              <a:ext cx="964" cy="957"/>
            </a:xfrm>
            <a:custGeom>
              <a:avLst/>
              <a:gdLst>
                <a:gd name="T0" fmla="*/ 3322 w 406"/>
                <a:gd name="T1" fmla="*/ 266 h 403"/>
                <a:gd name="T2" fmla="*/ 2666 w 406"/>
                <a:gd name="T3" fmla="*/ 40 h 403"/>
                <a:gd name="T4" fmla="*/ 1743 w 406"/>
                <a:gd name="T5" fmla="*/ 439 h 403"/>
                <a:gd name="T6" fmla="*/ 1460 w 406"/>
                <a:gd name="T7" fmla="*/ 603 h 403"/>
                <a:gd name="T8" fmla="*/ 1472 w 406"/>
                <a:gd name="T9" fmla="*/ 615 h 403"/>
                <a:gd name="T10" fmla="*/ 1607 w 406"/>
                <a:gd name="T11" fmla="*/ 373 h 403"/>
                <a:gd name="T12" fmla="*/ 1123 w 406"/>
                <a:gd name="T13" fmla="*/ 672 h 403"/>
                <a:gd name="T14" fmla="*/ 418 w 406"/>
                <a:gd name="T15" fmla="*/ 3458 h 403"/>
                <a:gd name="T16" fmla="*/ 373 w 406"/>
                <a:gd name="T17" fmla="*/ 2945 h 403"/>
                <a:gd name="T18" fmla="*/ 779 w 406"/>
                <a:gd name="T19" fmla="*/ 3187 h 403"/>
                <a:gd name="T20" fmla="*/ 1325 w 406"/>
                <a:gd name="T21" fmla="*/ 3051 h 403"/>
                <a:gd name="T22" fmla="*/ 1702 w 406"/>
                <a:gd name="T23" fmla="*/ 3802 h 403"/>
                <a:gd name="T24" fmla="*/ 1888 w 406"/>
                <a:gd name="T25" fmla="*/ 3693 h 403"/>
                <a:gd name="T26" fmla="*/ 1900 w 406"/>
                <a:gd name="T27" fmla="*/ 3118 h 403"/>
                <a:gd name="T28" fmla="*/ 2491 w 406"/>
                <a:gd name="T29" fmla="*/ 2814 h 403"/>
                <a:gd name="T30" fmla="*/ 2560 w 406"/>
                <a:gd name="T31" fmla="*/ 2289 h 403"/>
                <a:gd name="T32" fmla="*/ 3322 w 406"/>
                <a:gd name="T33" fmla="*/ 1703 h 403"/>
                <a:gd name="T34" fmla="*/ 3519 w 406"/>
                <a:gd name="T35" fmla="*/ 1608 h 403"/>
                <a:gd name="T36" fmla="*/ 3828 w 406"/>
                <a:gd name="T37" fmla="*/ 1206 h 403"/>
                <a:gd name="T38" fmla="*/ 4245 w 406"/>
                <a:gd name="T39" fmla="*/ 1354 h 403"/>
                <a:gd name="T40" fmla="*/ 4685 w 406"/>
                <a:gd name="T41" fmla="*/ 750 h 403"/>
                <a:gd name="T42" fmla="*/ 4673 w 406"/>
                <a:gd name="T43" fmla="*/ 615 h 403"/>
                <a:gd name="T44" fmla="*/ 4927 w 406"/>
                <a:gd name="T45" fmla="*/ 952 h 403"/>
                <a:gd name="T46" fmla="*/ 5209 w 406"/>
                <a:gd name="T47" fmla="*/ 1313 h 403"/>
                <a:gd name="T48" fmla="*/ 5288 w 406"/>
                <a:gd name="T49" fmla="*/ 1297 h 403"/>
                <a:gd name="T50" fmla="*/ 3281 w 406"/>
                <a:gd name="T51" fmla="*/ 2318 h 403"/>
                <a:gd name="T52" fmla="*/ 3089 w 406"/>
                <a:gd name="T53" fmla="*/ 2503 h 403"/>
                <a:gd name="T54" fmla="*/ 3400 w 406"/>
                <a:gd name="T55" fmla="*/ 2358 h 403"/>
                <a:gd name="T56" fmla="*/ 3614 w 406"/>
                <a:gd name="T57" fmla="*/ 2026 h 403"/>
                <a:gd name="T58" fmla="*/ 3360 w 406"/>
                <a:gd name="T59" fmla="*/ 2142 h 403"/>
                <a:gd name="T60" fmla="*/ 2474 w 406"/>
                <a:gd name="T61" fmla="*/ 2961 h 403"/>
                <a:gd name="T62" fmla="*/ 2600 w 406"/>
                <a:gd name="T63" fmla="*/ 3187 h 403"/>
                <a:gd name="T64" fmla="*/ 2621 w 406"/>
                <a:gd name="T65" fmla="*/ 3310 h 403"/>
                <a:gd name="T66" fmla="*/ 2581 w 406"/>
                <a:gd name="T67" fmla="*/ 3429 h 403"/>
                <a:gd name="T68" fmla="*/ 2424 w 406"/>
                <a:gd name="T69" fmla="*/ 3778 h 403"/>
                <a:gd name="T70" fmla="*/ 2239 w 406"/>
                <a:gd name="T71" fmla="*/ 3778 h 403"/>
                <a:gd name="T72" fmla="*/ 2474 w 406"/>
                <a:gd name="T73" fmla="*/ 3802 h 403"/>
                <a:gd name="T74" fmla="*/ 2408 w 406"/>
                <a:gd name="T75" fmla="*/ 4139 h 403"/>
                <a:gd name="T76" fmla="*/ 2757 w 406"/>
                <a:gd name="T77" fmla="*/ 3602 h 403"/>
                <a:gd name="T78" fmla="*/ 2757 w 406"/>
                <a:gd name="T79" fmla="*/ 3778 h 403"/>
                <a:gd name="T80" fmla="*/ 2531 w 406"/>
                <a:gd name="T81" fmla="*/ 3992 h 403"/>
                <a:gd name="T82" fmla="*/ 2650 w 406"/>
                <a:gd name="T83" fmla="*/ 4016 h 403"/>
                <a:gd name="T84" fmla="*/ 2826 w 406"/>
                <a:gd name="T85" fmla="*/ 4139 h 403"/>
                <a:gd name="T86" fmla="*/ 2503 w 406"/>
                <a:gd name="T87" fmla="*/ 4111 h 403"/>
                <a:gd name="T88" fmla="*/ 3642 w 406"/>
                <a:gd name="T89" fmla="*/ 4151 h 403"/>
                <a:gd name="T90" fmla="*/ 3158 w 406"/>
                <a:gd name="T91" fmla="*/ 3975 h 403"/>
                <a:gd name="T92" fmla="*/ 3331 w 406"/>
                <a:gd name="T93" fmla="*/ 4139 h 403"/>
                <a:gd name="T94" fmla="*/ 3828 w 406"/>
                <a:gd name="T95" fmla="*/ 3925 h 403"/>
                <a:gd name="T96" fmla="*/ 3839 w 406"/>
                <a:gd name="T97" fmla="*/ 3954 h 403"/>
                <a:gd name="T98" fmla="*/ 3573 w 406"/>
                <a:gd name="T99" fmla="*/ 4635 h 403"/>
                <a:gd name="T100" fmla="*/ 3196 w 406"/>
                <a:gd name="T101" fmla="*/ 4353 h 403"/>
                <a:gd name="T102" fmla="*/ 2678 w 406"/>
                <a:gd name="T103" fmla="*/ 4607 h 403"/>
                <a:gd name="T104" fmla="*/ 2609 w 406"/>
                <a:gd name="T105" fmla="*/ 5008 h 403"/>
                <a:gd name="T106" fmla="*/ 3224 w 406"/>
                <a:gd name="T107" fmla="*/ 5115 h 403"/>
                <a:gd name="T108" fmla="*/ 3626 w 406"/>
                <a:gd name="T109" fmla="*/ 5210 h 403"/>
                <a:gd name="T110" fmla="*/ 3671 w 406"/>
                <a:gd name="T111" fmla="*/ 5239 h 403"/>
                <a:gd name="T112" fmla="*/ 4053 w 406"/>
                <a:gd name="T113" fmla="*/ 4208 h 403"/>
                <a:gd name="T114" fmla="*/ 4177 w 406"/>
                <a:gd name="T115" fmla="*/ 4179 h 4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6"/>
                <a:gd name="T175" fmla="*/ 0 h 403"/>
                <a:gd name="T176" fmla="*/ 406 w 406"/>
                <a:gd name="T177" fmla="*/ 403 h 4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淘宝店chenying0907出品 83"/>
            <p:cNvSpPr>
              <a:spLocks noEditPoints="1" noChangeArrowheads="1"/>
            </p:cNvSpPr>
            <p:nvPr/>
          </p:nvSpPr>
          <p:spPr bwMode="auto">
            <a:xfrm>
              <a:off x="636" y="426"/>
              <a:ext cx="520" cy="520"/>
            </a:xfrm>
            <a:custGeom>
              <a:avLst/>
              <a:gdLst>
                <a:gd name="T0" fmla="*/ 1539 w 219"/>
                <a:gd name="T1" fmla="*/ 40 h 219"/>
                <a:gd name="T2" fmla="*/ 40 w 219"/>
                <a:gd name="T3" fmla="*/ 1382 h 219"/>
                <a:gd name="T4" fmla="*/ 1382 w 219"/>
                <a:gd name="T5" fmla="*/ 2880 h 219"/>
                <a:gd name="T6" fmla="*/ 2880 w 219"/>
                <a:gd name="T7" fmla="*/ 1539 h 219"/>
                <a:gd name="T8" fmla="*/ 1539 w 219"/>
                <a:gd name="T9" fmla="*/ 40 h 219"/>
                <a:gd name="T10" fmla="*/ 1403 w 219"/>
                <a:gd name="T11" fmla="*/ 2515 h 219"/>
                <a:gd name="T12" fmla="*/ 401 w 219"/>
                <a:gd name="T13" fmla="*/ 1403 h 219"/>
                <a:gd name="T14" fmla="*/ 1527 w 219"/>
                <a:gd name="T15" fmla="*/ 401 h 219"/>
                <a:gd name="T16" fmla="*/ 2515 w 219"/>
                <a:gd name="T17" fmla="*/ 1527 h 219"/>
                <a:gd name="T18" fmla="*/ 1403 w 219"/>
                <a:gd name="T19" fmla="*/ 2515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19"/>
                <a:gd name="T32" fmla="*/ 219 w 219"/>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淘宝店chenying0907出品 84"/>
            <p:cNvSpPr>
              <a:spLocks noChangeArrowheads="1"/>
            </p:cNvSpPr>
            <p:nvPr/>
          </p:nvSpPr>
          <p:spPr bwMode="auto">
            <a:xfrm>
              <a:off x="1047" y="841"/>
              <a:ext cx="52" cy="52"/>
            </a:xfrm>
            <a:custGeom>
              <a:avLst/>
              <a:gdLst>
                <a:gd name="T0" fmla="*/ 262 w 22"/>
                <a:gd name="T1" fmla="*/ 28 h 22"/>
                <a:gd name="T2" fmla="*/ 251 w 22"/>
                <a:gd name="T3" fmla="*/ 144 h 22"/>
                <a:gd name="T4" fmla="*/ 144 w 22"/>
                <a:gd name="T5" fmla="*/ 251 h 22"/>
                <a:gd name="T6" fmla="*/ 28 w 22"/>
                <a:gd name="T7" fmla="*/ 251 h 22"/>
                <a:gd name="T8" fmla="*/ 28 w 22"/>
                <a:gd name="T9" fmla="*/ 251 h 22"/>
                <a:gd name="T10" fmla="*/ 40 w 22"/>
                <a:gd name="T11" fmla="*/ 144 h 22"/>
                <a:gd name="T12" fmla="*/ 156 w 22"/>
                <a:gd name="T13" fmla="*/ 40 h 22"/>
                <a:gd name="T14" fmla="*/ 262 w 22"/>
                <a:gd name="T15" fmla="*/ 28 h 2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2"/>
                <a:gd name="T26" fmla="*/ 22 w 2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淘宝店chenying0907出品 85"/>
            <p:cNvSpPr>
              <a:spLocks noChangeArrowheads="1"/>
            </p:cNvSpPr>
            <p:nvPr/>
          </p:nvSpPr>
          <p:spPr bwMode="auto">
            <a:xfrm>
              <a:off x="1061" y="858"/>
              <a:ext cx="223" cy="225"/>
            </a:xfrm>
            <a:custGeom>
              <a:avLst/>
              <a:gdLst>
                <a:gd name="T0" fmla="*/ 1205 w 94"/>
                <a:gd name="T1" fmla="*/ 836 h 95"/>
                <a:gd name="T2" fmla="*/ 1189 w 94"/>
                <a:gd name="T3" fmla="*/ 1021 h 95"/>
                <a:gd name="T4" fmla="*/ 992 w 94"/>
                <a:gd name="T5" fmla="*/ 1213 h 95"/>
                <a:gd name="T6" fmla="*/ 799 w 94"/>
                <a:gd name="T7" fmla="*/ 1222 h 95"/>
                <a:gd name="T8" fmla="*/ 799 w 94"/>
                <a:gd name="T9" fmla="*/ 1222 h 95"/>
                <a:gd name="T10" fmla="*/ 66 w 94"/>
                <a:gd name="T11" fmla="*/ 242 h 95"/>
                <a:gd name="T12" fmla="*/ 254 w 94"/>
                <a:gd name="T13" fmla="*/ 50 h 95"/>
                <a:gd name="T14" fmla="*/ 1205 w 94"/>
                <a:gd name="T15" fmla="*/ 836 h 95"/>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95"/>
                <a:gd name="T26" fmla="*/ 94 w 9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淘宝店chenying0907出品 86"/>
            <p:cNvSpPr>
              <a:spLocks noEditPoints="1" noChangeArrowheads="1"/>
            </p:cNvSpPr>
            <p:nvPr/>
          </p:nvSpPr>
          <p:spPr bwMode="auto">
            <a:xfrm>
              <a:off x="0" y="0"/>
              <a:ext cx="1120" cy="1124"/>
            </a:xfrm>
            <a:custGeom>
              <a:avLst/>
              <a:gdLst>
                <a:gd name="T0" fmla="*/ 5958 w 472"/>
                <a:gd name="T1" fmla="*/ 3919 h 473"/>
                <a:gd name="T2" fmla="*/ 5958 w 472"/>
                <a:gd name="T3" fmla="*/ 3862 h 473"/>
                <a:gd name="T4" fmla="*/ 5918 w 472"/>
                <a:gd name="T5" fmla="*/ 3581 h 473"/>
                <a:gd name="T6" fmla="*/ 5517 w 472"/>
                <a:gd name="T7" fmla="*/ 4658 h 473"/>
                <a:gd name="T8" fmla="*/ 5958 w 472"/>
                <a:gd name="T9" fmla="*/ 3919 h 473"/>
                <a:gd name="T10" fmla="*/ 4943 w 472"/>
                <a:gd name="T11" fmla="*/ 5420 h 473"/>
                <a:gd name="T12" fmla="*/ 4836 w 472"/>
                <a:gd name="T13" fmla="*/ 5411 h 473"/>
                <a:gd name="T14" fmla="*/ 3165 w 472"/>
                <a:gd name="T15" fmla="*/ 5969 h 473"/>
                <a:gd name="T16" fmla="*/ 1189 w 472"/>
                <a:gd name="T17" fmla="*/ 5157 h 473"/>
                <a:gd name="T18" fmla="*/ 373 w 472"/>
                <a:gd name="T19" fmla="*/ 3168 h 473"/>
                <a:gd name="T20" fmla="*/ 1189 w 472"/>
                <a:gd name="T21" fmla="*/ 1191 h 473"/>
                <a:gd name="T22" fmla="*/ 3165 w 472"/>
                <a:gd name="T23" fmla="*/ 378 h 473"/>
                <a:gd name="T24" fmla="*/ 5130 w 472"/>
                <a:gd name="T25" fmla="*/ 1191 h 473"/>
                <a:gd name="T26" fmla="*/ 5878 w 472"/>
                <a:gd name="T27" fmla="*/ 2564 h 473"/>
                <a:gd name="T28" fmla="*/ 6307 w 472"/>
                <a:gd name="T29" fmla="*/ 2982 h 473"/>
                <a:gd name="T30" fmla="*/ 3165 w 472"/>
                <a:gd name="T31" fmla="*/ 0 h 473"/>
                <a:gd name="T32" fmla="*/ 0 w 472"/>
                <a:gd name="T33" fmla="*/ 3168 h 473"/>
                <a:gd name="T34" fmla="*/ 3165 w 472"/>
                <a:gd name="T35" fmla="*/ 6347 h 473"/>
                <a:gd name="T36" fmla="*/ 5422 w 472"/>
                <a:gd name="T37" fmla="*/ 5382 h 473"/>
                <a:gd name="T38" fmla="*/ 5040 w 472"/>
                <a:gd name="T39" fmla="*/ 5420 h 473"/>
                <a:gd name="T40" fmla="*/ 4943 w 472"/>
                <a:gd name="T41" fmla="*/ 5420 h 4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2"/>
                <a:gd name="T64" fmla="*/ 0 h 473"/>
                <a:gd name="T65" fmla="*/ 472 w 472"/>
                <a:gd name="T66" fmla="*/ 473 h 4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3" name="PA_淘宝店chenying0907出品 1"/>
          <p:cNvSpPr>
            <a:spLocks noChangeArrowheads="1"/>
          </p:cNvSpPr>
          <p:nvPr>
            <p:custDataLst>
              <p:tags r:id="rId5"/>
            </p:custDataLst>
          </p:nvPr>
        </p:nvSpPr>
        <p:spPr bwMode="auto">
          <a:xfrm>
            <a:off x="4465638" y="1453910"/>
            <a:ext cx="1884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dirty="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dirty="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dirty="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dirty="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dirty="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dirty="0">
              <a:solidFill>
                <a:schemeClr val="bg1">
                  <a:lumMod val="50000"/>
                </a:schemeClr>
              </a:solidFill>
              <a:latin typeface="Arial" panose="020B0604020202020204" pitchFamily="34" charset="0"/>
            </a:endParaRPr>
          </a:p>
        </p:txBody>
      </p:sp>
      <p:sp>
        <p:nvSpPr>
          <p:cNvPr id="44" name="PA_淘宝店chenying0907出品 1"/>
          <p:cNvSpPr>
            <a:spLocks noChangeArrowheads="1"/>
          </p:cNvSpPr>
          <p:nvPr>
            <p:custDataLst>
              <p:tags r:id="rId6"/>
            </p:custDataLst>
          </p:nvPr>
        </p:nvSpPr>
        <p:spPr bwMode="auto">
          <a:xfrm>
            <a:off x="8299450" y="5230805"/>
            <a:ext cx="1884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a:solidFill>
                <a:schemeClr val="bg1">
                  <a:lumMod val="50000"/>
                </a:schemeClr>
              </a:solidFill>
              <a:latin typeface="Arial" panose="020B0604020202020204" pitchFamily="34" charset="0"/>
            </a:endParaRPr>
          </a:p>
        </p:txBody>
      </p:sp>
      <p:sp>
        <p:nvSpPr>
          <p:cNvPr id="45" name="PA_淘宝店chenying0907出品 1"/>
          <p:cNvSpPr>
            <a:spLocks noChangeArrowheads="1"/>
          </p:cNvSpPr>
          <p:nvPr>
            <p:custDataLst>
              <p:tags r:id="rId7"/>
            </p:custDataLst>
          </p:nvPr>
        </p:nvSpPr>
        <p:spPr bwMode="auto">
          <a:xfrm>
            <a:off x="8218488" y="1453910"/>
            <a:ext cx="1884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a:solidFill>
                <a:schemeClr val="bg1">
                  <a:lumMod val="50000"/>
                </a:schemeClr>
              </a:solidFill>
              <a:latin typeface="Arial" panose="020B0604020202020204" pitchFamily="34" charset="0"/>
            </a:endParaRPr>
          </a:p>
        </p:txBody>
      </p:sp>
      <p:sp>
        <p:nvSpPr>
          <p:cNvPr id="46" name="PA_淘宝店chenying0907出品 1"/>
          <p:cNvSpPr>
            <a:spLocks noChangeArrowheads="1"/>
          </p:cNvSpPr>
          <p:nvPr>
            <p:custDataLst>
              <p:tags r:id="rId8"/>
            </p:custDataLst>
          </p:nvPr>
        </p:nvSpPr>
        <p:spPr bwMode="auto">
          <a:xfrm>
            <a:off x="4476750" y="5353042"/>
            <a:ext cx="1884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a:solidFill>
                <a:schemeClr val="bg1">
                  <a:lumMod val="50000"/>
                </a:schemeClr>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lumMod val="50000"/>
                  </a:schemeClr>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a:solidFill>
                <a:schemeClr val="bg1">
                  <a:lumMod val="50000"/>
                </a:schemeClr>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2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4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6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14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662086" y="2256540"/>
            <a:ext cx="4596595" cy="1706655"/>
            <a:chOff x="1365337" y="1295871"/>
            <a:chExt cx="4596595" cy="1706655"/>
          </a:xfrm>
          <a:solidFill>
            <a:srgbClr val="27C5D6"/>
          </a:solidFill>
        </p:grpSpPr>
        <p:sp>
          <p:nvSpPr>
            <p:cNvPr id="6" name="Shape 6914"/>
            <p:cNvSpPr/>
            <p:nvPr/>
          </p:nvSpPr>
          <p:spPr>
            <a:xfrm>
              <a:off x="4084340" y="1295871"/>
              <a:ext cx="1877592" cy="170665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3B68A1"/>
            </a:solid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7" name="Shape 6918"/>
            <p:cNvSpPr/>
            <p:nvPr/>
          </p:nvSpPr>
          <p:spPr>
            <a:xfrm>
              <a:off x="1365337" y="1878655"/>
              <a:ext cx="2247901" cy="938719"/>
            </a:xfrm>
            <a:prstGeom prst="rect">
              <a:avLst/>
            </a:prstGeom>
            <a:noFill/>
            <a:ln w="12700">
              <a:round/>
            </a:ln>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ct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sz="1000" b="0" i="0" u="none" strike="noStrike" kern="0" cap="none" spc="0" normalizeH="0" baseline="0" noProof="0" dirty="0">
                <a:ln>
                  <a:noFill/>
                </a:ln>
                <a:solidFill>
                  <a:schemeClr val="bg1">
                    <a:lumMod val="50000"/>
                  </a:schemeClr>
                </a:solidFill>
                <a:effectLst/>
                <a:uLnTx/>
                <a:uFill>
                  <a:solidFill>
                    <a:srgbClr val="B5B5B5"/>
                  </a:solidFill>
                </a:uFill>
                <a:latin typeface="微软雅黑" panose="020B0503020204020204" pitchFamily="34" charset="-122"/>
              </a:endParaRPr>
            </a:p>
          </p:txBody>
        </p:sp>
        <p:sp>
          <p:nvSpPr>
            <p:cNvPr id="8" name="Shape 6919"/>
            <p:cNvSpPr/>
            <p:nvPr/>
          </p:nvSpPr>
          <p:spPr>
            <a:xfrm>
              <a:off x="1543138" y="1516213"/>
              <a:ext cx="2070101" cy="384721"/>
            </a:xfrm>
            <a:prstGeom prst="rect">
              <a:avLst/>
            </a:prstGeom>
            <a:noFill/>
            <a:ln w="12700">
              <a:round/>
            </a:ln>
          </p:spPr>
          <p:txBody>
            <a:bodyPr lIns="38100" tIns="38100" rIns="38100" bIns="38100">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smtClean="0">
                  <a:solidFill>
                    <a:schemeClr val="bg1">
                      <a:lumMod val="50000"/>
                    </a:schemeClr>
                  </a:solidFill>
                  <a:uFill>
                    <a:solidFill>
                      <a:srgbClr val="299883"/>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299883"/>
                  </a:solidFill>
                </a:uFill>
                <a:latin typeface="+mn-ea"/>
                <a:ea typeface="+mn-ea"/>
              </a:endParaRPr>
            </a:p>
          </p:txBody>
        </p:sp>
        <p:sp>
          <p:nvSpPr>
            <p:cNvPr id="9" name="Shape 6926"/>
            <p:cNvSpPr/>
            <p:nvPr/>
          </p:nvSpPr>
          <p:spPr>
            <a:xfrm>
              <a:off x="3595553" y="1700856"/>
              <a:ext cx="1012661" cy="472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10" name="组合 9"/>
          <p:cNvGrpSpPr/>
          <p:nvPr/>
        </p:nvGrpSpPr>
        <p:grpSpPr>
          <a:xfrm>
            <a:off x="1662086" y="3849236"/>
            <a:ext cx="4409378" cy="1878949"/>
            <a:chOff x="1365337" y="2888567"/>
            <a:chExt cx="4409378" cy="1878949"/>
          </a:xfrm>
          <a:solidFill>
            <a:srgbClr val="FFABB1"/>
          </a:solidFill>
        </p:grpSpPr>
        <p:sp>
          <p:nvSpPr>
            <p:cNvPr id="11" name="Shape 6916"/>
            <p:cNvSpPr/>
            <p:nvPr/>
          </p:nvSpPr>
          <p:spPr>
            <a:xfrm>
              <a:off x="4084340" y="2888567"/>
              <a:ext cx="1690375" cy="1878949"/>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4DCEB8"/>
            </a:solid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12" name="Shape 6920"/>
            <p:cNvSpPr/>
            <p:nvPr/>
          </p:nvSpPr>
          <p:spPr>
            <a:xfrm>
              <a:off x="1365337" y="3689265"/>
              <a:ext cx="2247901" cy="938719"/>
            </a:xfrm>
            <a:prstGeom prst="rect">
              <a:avLst/>
            </a:prstGeom>
            <a:noFill/>
            <a:ln w="12700">
              <a:round/>
            </a:ln>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ctr"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zh-CN" altLang="en-US" sz="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3" name="Shape 6921"/>
            <p:cNvSpPr/>
            <p:nvPr/>
          </p:nvSpPr>
          <p:spPr>
            <a:xfrm>
              <a:off x="1543138" y="3326823"/>
              <a:ext cx="2070101" cy="384721"/>
            </a:xfrm>
            <a:prstGeom prst="rect">
              <a:avLst/>
            </a:prstGeom>
            <a:noFill/>
            <a:ln w="12700">
              <a:round/>
            </a:ln>
          </p:spPr>
          <p:txBody>
            <a:bodyPr lIns="38100" tIns="38100" rIns="38100" bIns="38100">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smtClean="0">
                  <a:solidFill>
                    <a:schemeClr val="bg1">
                      <a:lumMod val="50000"/>
                    </a:schemeClr>
                  </a:solidFill>
                  <a:uFill>
                    <a:solidFill>
                      <a:srgbClr val="C5DA41"/>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C5DA41"/>
                  </a:solidFill>
                </a:uFill>
                <a:latin typeface="+mn-ea"/>
                <a:ea typeface="+mn-ea"/>
              </a:endParaRPr>
            </a:p>
          </p:txBody>
        </p:sp>
        <p:sp>
          <p:nvSpPr>
            <p:cNvPr id="14" name="Shape 6927"/>
            <p:cNvSpPr/>
            <p:nvPr/>
          </p:nvSpPr>
          <p:spPr>
            <a:xfrm>
              <a:off x="3595553" y="3511488"/>
              <a:ext cx="555619" cy="16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15" name="组合 14"/>
          <p:cNvGrpSpPr/>
          <p:nvPr/>
        </p:nvGrpSpPr>
        <p:grpSpPr>
          <a:xfrm>
            <a:off x="6148791" y="2256540"/>
            <a:ext cx="4501120" cy="1893872"/>
            <a:chOff x="5852042" y="1295871"/>
            <a:chExt cx="4501120" cy="1893872"/>
          </a:xfrm>
          <a:solidFill>
            <a:srgbClr val="FFABB1"/>
          </a:solidFill>
        </p:grpSpPr>
        <p:sp>
          <p:nvSpPr>
            <p:cNvPr id="16" name="Shape 6915"/>
            <p:cNvSpPr/>
            <p:nvPr/>
          </p:nvSpPr>
          <p:spPr>
            <a:xfrm>
              <a:off x="5852042" y="1295871"/>
              <a:ext cx="1702586" cy="189387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F79E5A"/>
            </a:solid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17" name="Shape 6922"/>
            <p:cNvSpPr/>
            <p:nvPr/>
          </p:nvSpPr>
          <p:spPr>
            <a:xfrm>
              <a:off x="8105261" y="1878655"/>
              <a:ext cx="2247901" cy="938719"/>
            </a:xfrm>
            <a:prstGeom prst="rect">
              <a:avLst/>
            </a:prstGeom>
            <a:noFill/>
            <a:ln w="12700">
              <a:round/>
            </a:ln>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8" name="Shape 6923"/>
            <p:cNvSpPr/>
            <p:nvPr/>
          </p:nvSpPr>
          <p:spPr>
            <a:xfrm>
              <a:off x="8105260" y="1516213"/>
              <a:ext cx="2070101" cy="384721"/>
            </a:xfrm>
            <a:prstGeom prst="rect">
              <a:avLst/>
            </a:prstGeom>
            <a:noFill/>
            <a:ln w="12700">
              <a:round/>
            </a:ln>
          </p:spPr>
          <p:txBody>
            <a:bodyPr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smtClean="0">
                  <a:solidFill>
                    <a:schemeClr val="bg1">
                      <a:lumMod val="50000"/>
                    </a:schemeClr>
                  </a:solidFill>
                  <a:uFill>
                    <a:solidFill>
                      <a:srgbClr val="36C0A6"/>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36C0A6"/>
                  </a:solidFill>
                </a:uFill>
                <a:latin typeface="+mn-ea"/>
                <a:ea typeface="+mn-ea"/>
              </a:endParaRPr>
            </a:p>
          </p:txBody>
        </p:sp>
        <p:sp>
          <p:nvSpPr>
            <p:cNvPr id="19" name="Shape 6928"/>
            <p:cNvSpPr/>
            <p:nvPr/>
          </p:nvSpPr>
          <p:spPr>
            <a:xfrm flipH="1">
              <a:off x="7179964" y="1700879"/>
              <a:ext cx="930282" cy="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20" name="组合 19"/>
          <p:cNvGrpSpPr/>
          <p:nvPr/>
        </p:nvGrpSpPr>
        <p:grpSpPr>
          <a:xfrm>
            <a:off x="5961575" y="4033740"/>
            <a:ext cx="4688336" cy="1694446"/>
            <a:chOff x="5664826" y="3073071"/>
            <a:chExt cx="4688336" cy="1694446"/>
          </a:xfrm>
          <a:solidFill>
            <a:srgbClr val="27C5D6"/>
          </a:solidFill>
        </p:grpSpPr>
        <p:sp>
          <p:nvSpPr>
            <p:cNvPr id="21" name="Shape 6917"/>
            <p:cNvSpPr/>
            <p:nvPr/>
          </p:nvSpPr>
          <p:spPr>
            <a:xfrm>
              <a:off x="5664826" y="3073071"/>
              <a:ext cx="1889802" cy="1694446"/>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B95F95"/>
            </a:solid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22" name="Shape 6924"/>
            <p:cNvSpPr/>
            <p:nvPr/>
          </p:nvSpPr>
          <p:spPr>
            <a:xfrm>
              <a:off x="8105261" y="3689265"/>
              <a:ext cx="2247901" cy="938719"/>
            </a:xfrm>
            <a:prstGeom prst="rect">
              <a:avLst/>
            </a:prstGeom>
            <a:noFill/>
            <a:ln w="12700">
              <a:round/>
            </a:ln>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3" name="Shape 6925"/>
            <p:cNvSpPr/>
            <p:nvPr/>
          </p:nvSpPr>
          <p:spPr>
            <a:xfrm>
              <a:off x="8105260" y="3326823"/>
              <a:ext cx="2070101" cy="384721"/>
            </a:xfrm>
            <a:prstGeom prst="rect">
              <a:avLst/>
            </a:prstGeom>
            <a:noFill/>
            <a:ln w="12700">
              <a:round/>
            </a:ln>
          </p:spPr>
          <p:txBody>
            <a:bodyPr lIns="38100" tIns="38100" rIns="38100" bIns="38100">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smtClean="0">
                  <a:solidFill>
                    <a:schemeClr val="bg1">
                      <a:lumMod val="50000"/>
                    </a:schemeClr>
                  </a:solidFill>
                  <a:uFill>
                    <a:solidFill>
                      <a:srgbClr val="DDE896"/>
                    </a:solidFill>
                  </a:uFill>
                  <a:latin typeface="微软雅黑" panose="020B0503020204020204" pitchFamily="34" charset="-122"/>
                  <a:ea typeface="微软雅黑" panose="020B0503020204020204" pitchFamily="34" charset="-122"/>
                </a:rPr>
                <a:t>添加标题</a:t>
              </a:r>
              <a:endParaRPr sz="2000" b="1" dirty="0">
                <a:solidFill>
                  <a:schemeClr val="bg1">
                    <a:lumMod val="50000"/>
                  </a:schemeClr>
                </a:solidFill>
                <a:uFill>
                  <a:solidFill>
                    <a:srgbClr val="DDE896"/>
                  </a:solidFill>
                </a:uFill>
                <a:latin typeface="+mn-ea"/>
                <a:ea typeface="+mn-ea"/>
              </a:endParaRPr>
            </a:p>
          </p:txBody>
        </p:sp>
        <p:sp>
          <p:nvSpPr>
            <p:cNvPr id="24" name="Shape 6929"/>
            <p:cNvSpPr/>
            <p:nvPr/>
          </p:nvSpPr>
          <p:spPr>
            <a:xfrm flipH="1">
              <a:off x="7341889" y="3511490"/>
              <a:ext cx="768357" cy="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25" name="Group 6936"/>
          <p:cNvGrpSpPr/>
          <p:nvPr/>
        </p:nvGrpSpPr>
        <p:grpSpPr>
          <a:xfrm>
            <a:off x="5601740" y="3534872"/>
            <a:ext cx="977494" cy="977541"/>
            <a:chOff x="0" y="0"/>
            <a:chExt cx="977493" cy="977540"/>
          </a:xfrm>
          <a:solidFill>
            <a:schemeClr val="bg1">
              <a:lumMod val="50000"/>
            </a:schemeClr>
          </a:solidFill>
        </p:grpSpPr>
        <p:sp>
          <p:nvSpPr>
            <p:cNvPr id="26" name="Shape 6930"/>
            <p:cNvSpPr/>
            <p:nvPr/>
          </p:nvSpPr>
          <p:spPr>
            <a:xfrm>
              <a:off x="-1" y="92449"/>
              <a:ext cx="890097" cy="885092"/>
            </a:xfrm>
            <a:custGeom>
              <a:avLst/>
              <a:gdLst/>
              <a:ahLst/>
              <a:cxnLst>
                <a:cxn ang="0">
                  <a:pos x="wd2" y="hd2"/>
                </a:cxn>
                <a:cxn ang="5400000">
                  <a:pos x="wd2" y="hd2"/>
                </a:cxn>
                <a:cxn ang="10800000">
                  <a:pos x="wd2" y="hd2"/>
                </a:cxn>
                <a:cxn ang="16200000">
                  <a:pos x="wd2" y="hd2"/>
                </a:cxn>
              </a:cxnLst>
              <a:rect l="0" t="0" r="r" b="b"/>
              <a:pathLst>
                <a:path w="21513" h="21600" extrusionOk="0">
                  <a:moveTo>
                    <a:pt x="15259" y="526"/>
                  </a:moveTo>
                  <a:cubicBezTo>
                    <a:pt x="14911" y="175"/>
                    <a:pt x="14448" y="0"/>
                    <a:pt x="13956" y="0"/>
                  </a:cubicBezTo>
                  <a:cubicBezTo>
                    <a:pt x="13464" y="0"/>
                    <a:pt x="13000" y="175"/>
                    <a:pt x="12653" y="526"/>
                  </a:cubicBezTo>
                  <a:cubicBezTo>
                    <a:pt x="11611" y="1578"/>
                    <a:pt x="11611" y="1578"/>
                    <a:pt x="11611" y="1578"/>
                  </a:cubicBezTo>
                  <a:cubicBezTo>
                    <a:pt x="11263" y="1929"/>
                    <a:pt x="11089" y="2397"/>
                    <a:pt x="11089" y="2894"/>
                  </a:cubicBezTo>
                  <a:cubicBezTo>
                    <a:pt x="11089" y="3244"/>
                    <a:pt x="11176" y="3595"/>
                    <a:pt x="11350" y="3887"/>
                  </a:cubicBezTo>
                  <a:cubicBezTo>
                    <a:pt x="1332" y="7921"/>
                    <a:pt x="1332" y="7921"/>
                    <a:pt x="1332" y="7921"/>
                  </a:cubicBezTo>
                  <a:cubicBezTo>
                    <a:pt x="666" y="8242"/>
                    <a:pt x="174" y="8856"/>
                    <a:pt x="29" y="9558"/>
                  </a:cubicBezTo>
                  <a:cubicBezTo>
                    <a:pt x="-87" y="10288"/>
                    <a:pt x="145" y="11048"/>
                    <a:pt x="666" y="11575"/>
                  </a:cubicBezTo>
                  <a:cubicBezTo>
                    <a:pt x="10047" y="20957"/>
                    <a:pt x="10047" y="20957"/>
                    <a:pt x="10047" y="20957"/>
                  </a:cubicBezTo>
                  <a:cubicBezTo>
                    <a:pt x="10452" y="21366"/>
                    <a:pt x="11003" y="21600"/>
                    <a:pt x="11553" y="21600"/>
                  </a:cubicBezTo>
                  <a:cubicBezTo>
                    <a:pt x="11582" y="21600"/>
                    <a:pt x="11611" y="21600"/>
                    <a:pt x="11611" y="21600"/>
                  </a:cubicBezTo>
                  <a:cubicBezTo>
                    <a:pt x="11755" y="21600"/>
                    <a:pt x="11900" y="21571"/>
                    <a:pt x="12074" y="21542"/>
                  </a:cubicBezTo>
                  <a:cubicBezTo>
                    <a:pt x="12798" y="21395"/>
                    <a:pt x="13406" y="20899"/>
                    <a:pt x="13666" y="20197"/>
                  </a:cubicBezTo>
                  <a:cubicBezTo>
                    <a:pt x="17604" y="10230"/>
                    <a:pt x="17604" y="10230"/>
                    <a:pt x="17604" y="10230"/>
                  </a:cubicBezTo>
                  <a:cubicBezTo>
                    <a:pt x="17923" y="10405"/>
                    <a:pt x="18270" y="10522"/>
                    <a:pt x="18618" y="10522"/>
                  </a:cubicBezTo>
                  <a:cubicBezTo>
                    <a:pt x="19110" y="10522"/>
                    <a:pt x="19573" y="10318"/>
                    <a:pt x="19921" y="9967"/>
                  </a:cubicBezTo>
                  <a:cubicBezTo>
                    <a:pt x="20963" y="8944"/>
                    <a:pt x="20963" y="8944"/>
                    <a:pt x="20963" y="8944"/>
                  </a:cubicBezTo>
                  <a:cubicBezTo>
                    <a:pt x="21310" y="8564"/>
                    <a:pt x="21513" y="8096"/>
                    <a:pt x="21513" y="7599"/>
                  </a:cubicBezTo>
                  <a:cubicBezTo>
                    <a:pt x="21513" y="7103"/>
                    <a:pt x="21310" y="6635"/>
                    <a:pt x="20963" y="6284"/>
                  </a:cubicBezTo>
                  <a:lnTo>
                    <a:pt x="15259" y="526"/>
                  </a:lnTo>
                  <a:close/>
                  <a:moveTo>
                    <a:pt x="12305" y="19642"/>
                  </a:moveTo>
                  <a:cubicBezTo>
                    <a:pt x="12219" y="19876"/>
                    <a:pt x="12016" y="20051"/>
                    <a:pt x="11755" y="20080"/>
                  </a:cubicBezTo>
                  <a:cubicBezTo>
                    <a:pt x="11697" y="20109"/>
                    <a:pt x="11640" y="20109"/>
                    <a:pt x="11582" y="20109"/>
                  </a:cubicBezTo>
                  <a:cubicBezTo>
                    <a:pt x="11408" y="20109"/>
                    <a:pt x="11234" y="20022"/>
                    <a:pt x="11089" y="19905"/>
                  </a:cubicBezTo>
                  <a:cubicBezTo>
                    <a:pt x="1679" y="10522"/>
                    <a:pt x="1679" y="10522"/>
                    <a:pt x="1679" y="10522"/>
                  </a:cubicBezTo>
                  <a:cubicBezTo>
                    <a:pt x="1534" y="10347"/>
                    <a:pt x="1448" y="10084"/>
                    <a:pt x="1477" y="9850"/>
                  </a:cubicBezTo>
                  <a:cubicBezTo>
                    <a:pt x="1534" y="9616"/>
                    <a:pt x="1708" y="9412"/>
                    <a:pt x="1911" y="9295"/>
                  </a:cubicBezTo>
                  <a:cubicBezTo>
                    <a:pt x="6515" y="7453"/>
                    <a:pt x="6515" y="7453"/>
                    <a:pt x="6515" y="7453"/>
                  </a:cubicBezTo>
                  <a:cubicBezTo>
                    <a:pt x="9613" y="8476"/>
                    <a:pt x="12682" y="7483"/>
                    <a:pt x="15780" y="10815"/>
                  </a:cubicBezTo>
                  <a:lnTo>
                    <a:pt x="12305" y="19642"/>
                  </a:lnTo>
                  <a:close/>
                  <a:moveTo>
                    <a:pt x="19921" y="7863"/>
                  </a:moveTo>
                  <a:cubicBezTo>
                    <a:pt x="18878" y="8915"/>
                    <a:pt x="18878" y="8915"/>
                    <a:pt x="18878" y="8915"/>
                  </a:cubicBezTo>
                  <a:cubicBezTo>
                    <a:pt x="18733" y="9061"/>
                    <a:pt x="18502" y="9061"/>
                    <a:pt x="18357" y="8915"/>
                  </a:cubicBezTo>
                  <a:cubicBezTo>
                    <a:pt x="17054" y="7599"/>
                    <a:pt x="17054" y="7599"/>
                    <a:pt x="17054" y="7599"/>
                  </a:cubicBezTo>
                  <a:cubicBezTo>
                    <a:pt x="16012" y="10288"/>
                    <a:pt x="16012" y="10288"/>
                    <a:pt x="16012" y="10288"/>
                  </a:cubicBezTo>
                  <a:cubicBezTo>
                    <a:pt x="16099" y="10055"/>
                    <a:pt x="16099" y="10055"/>
                    <a:pt x="16099" y="10055"/>
                  </a:cubicBezTo>
                  <a:cubicBezTo>
                    <a:pt x="13869" y="7804"/>
                    <a:pt x="11611" y="7541"/>
                    <a:pt x="9584" y="7278"/>
                  </a:cubicBezTo>
                  <a:cubicBezTo>
                    <a:pt x="8918" y="7190"/>
                    <a:pt x="8281" y="7103"/>
                    <a:pt x="7644" y="6986"/>
                  </a:cubicBezTo>
                  <a:cubicBezTo>
                    <a:pt x="13927" y="4443"/>
                    <a:pt x="13927" y="4443"/>
                    <a:pt x="13927" y="4443"/>
                  </a:cubicBezTo>
                  <a:cubicBezTo>
                    <a:pt x="12653" y="3157"/>
                    <a:pt x="12653" y="3157"/>
                    <a:pt x="12653" y="3157"/>
                  </a:cubicBezTo>
                  <a:cubicBezTo>
                    <a:pt x="12508" y="3011"/>
                    <a:pt x="12508" y="2777"/>
                    <a:pt x="12653" y="2631"/>
                  </a:cubicBezTo>
                  <a:cubicBezTo>
                    <a:pt x="13695" y="1578"/>
                    <a:pt x="13695" y="1578"/>
                    <a:pt x="13695" y="1578"/>
                  </a:cubicBezTo>
                  <a:cubicBezTo>
                    <a:pt x="13840" y="1432"/>
                    <a:pt x="14072" y="1432"/>
                    <a:pt x="14216" y="1578"/>
                  </a:cubicBezTo>
                  <a:cubicBezTo>
                    <a:pt x="19921" y="7336"/>
                    <a:pt x="19921" y="7336"/>
                    <a:pt x="19921" y="7336"/>
                  </a:cubicBezTo>
                  <a:cubicBezTo>
                    <a:pt x="20065" y="7483"/>
                    <a:pt x="20065" y="7716"/>
                    <a:pt x="19921" y="7863"/>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7" name="Shape 6931"/>
            <p:cNvSpPr/>
            <p:nvPr/>
          </p:nvSpPr>
          <p:spPr>
            <a:xfrm>
              <a:off x="427848" y="488517"/>
              <a:ext cx="153578" cy="153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06" y="21600"/>
                    <a:pt x="21600" y="16706"/>
                    <a:pt x="21600" y="10800"/>
                  </a:cubicBezTo>
                  <a:cubicBezTo>
                    <a:pt x="21600" y="4894"/>
                    <a:pt x="16706" y="0"/>
                    <a:pt x="10800" y="0"/>
                  </a:cubicBezTo>
                  <a:cubicBezTo>
                    <a:pt x="4894" y="0"/>
                    <a:pt x="0" y="4894"/>
                    <a:pt x="0" y="10800"/>
                  </a:cubicBezTo>
                  <a:cubicBezTo>
                    <a:pt x="0" y="16706"/>
                    <a:pt x="4894" y="21600"/>
                    <a:pt x="10800" y="21600"/>
                  </a:cubicBezTo>
                  <a:close/>
                  <a:moveTo>
                    <a:pt x="10800" y="4388"/>
                  </a:moveTo>
                  <a:cubicBezTo>
                    <a:pt x="14344" y="4388"/>
                    <a:pt x="17212" y="7256"/>
                    <a:pt x="17212" y="10800"/>
                  </a:cubicBezTo>
                  <a:cubicBezTo>
                    <a:pt x="17212" y="14344"/>
                    <a:pt x="14344" y="17212"/>
                    <a:pt x="10800" y="17212"/>
                  </a:cubicBezTo>
                  <a:cubicBezTo>
                    <a:pt x="7256" y="17212"/>
                    <a:pt x="4387" y="14344"/>
                    <a:pt x="4387" y="10800"/>
                  </a:cubicBezTo>
                  <a:cubicBezTo>
                    <a:pt x="4387" y="7256"/>
                    <a:pt x="7256" y="4388"/>
                    <a:pt x="10800" y="4388"/>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8" name="Shape 6932"/>
            <p:cNvSpPr/>
            <p:nvPr/>
          </p:nvSpPr>
          <p:spPr>
            <a:xfrm>
              <a:off x="825431" y="0"/>
              <a:ext cx="152063" cy="153578"/>
            </a:xfrm>
            <a:custGeom>
              <a:avLst/>
              <a:gdLst/>
              <a:ahLst/>
              <a:cxnLst>
                <a:cxn ang="0">
                  <a:pos x="wd2" y="hd2"/>
                </a:cxn>
                <a:cxn ang="5400000">
                  <a:pos x="wd2" y="hd2"/>
                </a:cxn>
                <a:cxn ang="10800000">
                  <a:pos x="wd2" y="hd2"/>
                </a:cxn>
                <a:cxn ang="16200000">
                  <a:pos x="wd2" y="hd2"/>
                </a:cxn>
              </a:cxnLst>
              <a:rect l="0" t="0" r="r" b="b"/>
              <a:pathLst>
                <a:path w="21600" h="21600" extrusionOk="0">
                  <a:moveTo>
                    <a:pt x="10715" y="0"/>
                  </a:moveTo>
                  <a:cubicBezTo>
                    <a:pt x="4762" y="0"/>
                    <a:pt x="0" y="4894"/>
                    <a:pt x="0" y="10800"/>
                  </a:cubicBezTo>
                  <a:cubicBezTo>
                    <a:pt x="0" y="16706"/>
                    <a:pt x="4762" y="21600"/>
                    <a:pt x="10715" y="21600"/>
                  </a:cubicBezTo>
                  <a:cubicBezTo>
                    <a:pt x="16668" y="21600"/>
                    <a:pt x="21600" y="16706"/>
                    <a:pt x="21600" y="10800"/>
                  </a:cubicBezTo>
                  <a:cubicBezTo>
                    <a:pt x="21600" y="4894"/>
                    <a:pt x="16668" y="0"/>
                    <a:pt x="10715" y="0"/>
                  </a:cubicBezTo>
                  <a:close/>
                  <a:moveTo>
                    <a:pt x="10715" y="17212"/>
                  </a:moveTo>
                  <a:cubicBezTo>
                    <a:pt x="7143" y="17212"/>
                    <a:pt x="4252" y="14344"/>
                    <a:pt x="4252" y="10800"/>
                  </a:cubicBezTo>
                  <a:cubicBezTo>
                    <a:pt x="4252" y="7256"/>
                    <a:pt x="7143" y="4388"/>
                    <a:pt x="10715" y="4388"/>
                  </a:cubicBezTo>
                  <a:cubicBezTo>
                    <a:pt x="14287" y="4388"/>
                    <a:pt x="17348" y="7256"/>
                    <a:pt x="17348" y="10800"/>
                  </a:cubicBezTo>
                  <a:cubicBezTo>
                    <a:pt x="17348" y="14344"/>
                    <a:pt x="14287" y="17212"/>
                    <a:pt x="10715" y="17212"/>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9" name="Shape 6933"/>
            <p:cNvSpPr/>
            <p:nvPr/>
          </p:nvSpPr>
          <p:spPr>
            <a:xfrm>
              <a:off x="244465" y="458711"/>
              <a:ext cx="122256" cy="1222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9"/>
                    <a:pt x="4871" y="21600"/>
                    <a:pt x="10800" y="21600"/>
                  </a:cubicBezTo>
                  <a:cubicBezTo>
                    <a:pt x="16729" y="21600"/>
                    <a:pt x="21600" y="16729"/>
                    <a:pt x="21600" y="10800"/>
                  </a:cubicBezTo>
                  <a:cubicBezTo>
                    <a:pt x="21600" y="4659"/>
                    <a:pt x="16729" y="0"/>
                    <a:pt x="10800" y="0"/>
                  </a:cubicBezTo>
                  <a:cubicBezTo>
                    <a:pt x="4871" y="0"/>
                    <a:pt x="0" y="4659"/>
                    <a:pt x="0" y="10800"/>
                  </a:cubicBezTo>
                  <a:close/>
                  <a:moveTo>
                    <a:pt x="10800" y="5294"/>
                  </a:moveTo>
                  <a:cubicBezTo>
                    <a:pt x="13765" y="5294"/>
                    <a:pt x="16306" y="7624"/>
                    <a:pt x="16306" y="10800"/>
                  </a:cubicBezTo>
                  <a:cubicBezTo>
                    <a:pt x="16306" y="13765"/>
                    <a:pt x="13765" y="16094"/>
                    <a:pt x="10800" y="16094"/>
                  </a:cubicBezTo>
                  <a:cubicBezTo>
                    <a:pt x="7835" y="16094"/>
                    <a:pt x="5506" y="13765"/>
                    <a:pt x="5506" y="10800"/>
                  </a:cubicBezTo>
                  <a:cubicBezTo>
                    <a:pt x="5506" y="7624"/>
                    <a:pt x="7835" y="5294"/>
                    <a:pt x="10800" y="5294"/>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30" name="Shape 6934"/>
            <p:cNvSpPr/>
            <p:nvPr/>
          </p:nvSpPr>
          <p:spPr>
            <a:xfrm>
              <a:off x="366720" y="671900"/>
              <a:ext cx="61129"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31" name="Shape 6935"/>
            <p:cNvSpPr/>
            <p:nvPr/>
          </p:nvSpPr>
          <p:spPr>
            <a:xfrm>
              <a:off x="855742" y="214199"/>
              <a:ext cx="60623"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anim calcmode="lin" valueType="num">
                                      <p:cBhvr>
                                        <p:cTn id="12" dur="250" fill="hold"/>
                                        <p:tgtEl>
                                          <p:spTgt spid="25"/>
                                        </p:tgtEl>
                                        <p:attrNameLst>
                                          <p:attrName>ppt_x</p:attrName>
                                        </p:attrNameLst>
                                      </p:cBhvr>
                                      <p:tavLst>
                                        <p:tav tm="0">
                                          <p:val>
                                            <p:strVal val="#ppt_x"/>
                                          </p:val>
                                        </p:tav>
                                        <p:tav tm="100000">
                                          <p:val>
                                            <p:strVal val="#ppt_x"/>
                                          </p:val>
                                        </p:tav>
                                      </p:tavLst>
                                    </p:anim>
                                    <p:anim calcmode="lin" valueType="num">
                                      <p:cBhvr>
                                        <p:cTn id="13" dur="25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anim calcmode="lin" valueType="num">
                                      <p:cBhvr>
                                        <p:cTn id="18" dur="300" fill="hold"/>
                                        <p:tgtEl>
                                          <p:spTgt spid="5"/>
                                        </p:tgtEl>
                                        <p:attrNameLst>
                                          <p:attrName>ppt_x</p:attrName>
                                        </p:attrNameLst>
                                      </p:cBhvr>
                                      <p:tavLst>
                                        <p:tav tm="0">
                                          <p:val>
                                            <p:strVal val="#ppt_x"/>
                                          </p:val>
                                        </p:tav>
                                        <p:tav tm="100000">
                                          <p:val>
                                            <p:strVal val="#ppt_x"/>
                                          </p:val>
                                        </p:tav>
                                      </p:tavLst>
                                    </p:anim>
                                    <p:anim calcmode="lin" valueType="num">
                                      <p:cBhvr>
                                        <p:cTn id="19" dur="3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300"/>
                                        <p:tgtEl>
                                          <p:spTgt spid="15"/>
                                        </p:tgtEl>
                                      </p:cBhvr>
                                    </p:animEffect>
                                    <p:anim calcmode="lin" valueType="num">
                                      <p:cBhvr>
                                        <p:cTn id="24" dur="300" fill="hold"/>
                                        <p:tgtEl>
                                          <p:spTgt spid="15"/>
                                        </p:tgtEl>
                                        <p:attrNameLst>
                                          <p:attrName>ppt_x</p:attrName>
                                        </p:attrNameLst>
                                      </p:cBhvr>
                                      <p:tavLst>
                                        <p:tav tm="0">
                                          <p:val>
                                            <p:strVal val="#ppt_x"/>
                                          </p:val>
                                        </p:tav>
                                        <p:tav tm="100000">
                                          <p:val>
                                            <p:strVal val="#ppt_x"/>
                                          </p:val>
                                        </p:tav>
                                      </p:tavLst>
                                    </p:anim>
                                    <p:anim calcmode="lin" valueType="num">
                                      <p:cBhvr>
                                        <p:cTn id="25" dur="3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
                                        <p:tgtEl>
                                          <p:spTgt spid="10"/>
                                        </p:tgtEl>
                                      </p:cBhvr>
                                    </p:animEffect>
                                    <p:anim calcmode="lin" valueType="num">
                                      <p:cBhvr>
                                        <p:cTn id="30" dur="300" fill="hold"/>
                                        <p:tgtEl>
                                          <p:spTgt spid="10"/>
                                        </p:tgtEl>
                                        <p:attrNameLst>
                                          <p:attrName>ppt_x</p:attrName>
                                        </p:attrNameLst>
                                      </p:cBhvr>
                                      <p:tavLst>
                                        <p:tav tm="0">
                                          <p:val>
                                            <p:strVal val="#ppt_x"/>
                                          </p:val>
                                        </p:tav>
                                        <p:tav tm="100000">
                                          <p:val>
                                            <p:strVal val="#ppt_x"/>
                                          </p:val>
                                        </p:tav>
                                      </p:tavLst>
                                    </p:anim>
                                    <p:anim calcmode="lin" valueType="num">
                                      <p:cBhvr>
                                        <p:cTn id="31" dur="3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300"/>
                                        <p:tgtEl>
                                          <p:spTgt spid="20"/>
                                        </p:tgtEl>
                                      </p:cBhvr>
                                    </p:animEffect>
                                    <p:anim calcmode="lin" valueType="num">
                                      <p:cBhvr>
                                        <p:cTn id="36" dur="300" fill="hold"/>
                                        <p:tgtEl>
                                          <p:spTgt spid="20"/>
                                        </p:tgtEl>
                                        <p:attrNameLst>
                                          <p:attrName>ppt_x</p:attrName>
                                        </p:attrNameLst>
                                      </p:cBhvr>
                                      <p:tavLst>
                                        <p:tav tm="0">
                                          <p:val>
                                            <p:strVal val="#ppt_x"/>
                                          </p:val>
                                        </p:tav>
                                        <p:tav tm="100000">
                                          <p:val>
                                            <p:strVal val="#ppt_x"/>
                                          </p:val>
                                        </p:tav>
                                      </p:tavLst>
                                    </p:anim>
                                    <p:anim calcmode="lin" valueType="num">
                                      <p:cBhvr>
                                        <p:cTn id="37"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85800" y="210072"/>
            <a:ext cx="13525500" cy="831872"/>
            <a:chOff x="430068" y="451372"/>
            <a:chExt cx="3014752" cy="711200"/>
          </a:xfrm>
        </p:grpSpPr>
        <p:sp>
          <p:nvSpPr>
            <p:cNvPr id="35" name="矩形 34"/>
            <p:cNvSpPr/>
            <p:nvPr/>
          </p:nvSpPr>
          <p:spPr>
            <a:xfrm>
              <a:off x="582478" y="451372"/>
              <a:ext cx="2717620" cy="711200"/>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22"/>
            <p:cNvSpPr>
              <a:spLocks noChangeArrowheads="1"/>
            </p:cNvSpPr>
            <p:nvPr/>
          </p:nvSpPr>
          <p:spPr bwMode="auto">
            <a:xfrm>
              <a:off x="430068" y="58248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5" name="Group 30"/>
          <p:cNvGrpSpPr/>
          <p:nvPr/>
        </p:nvGrpSpPr>
        <p:grpSpPr>
          <a:xfrm>
            <a:off x="1375498" y="2172871"/>
            <a:ext cx="1920346" cy="3746376"/>
            <a:chOff x="838200" y="1428750"/>
            <a:chExt cx="1524000" cy="2973603"/>
          </a:xfrm>
        </p:grpSpPr>
        <p:sp>
          <p:nvSpPr>
            <p:cNvPr id="6" name="Rounded Rectangle 5"/>
            <p:cNvSpPr/>
            <p:nvPr/>
          </p:nvSpPr>
          <p:spPr>
            <a:xfrm>
              <a:off x="838200" y="1428750"/>
              <a:ext cx="1524000" cy="1524000"/>
            </a:xfrm>
            <a:prstGeom prst="roundRect">
              <a:avLst/>
            </a:prstGeom>
            <a:solidFill>
              <a:srgbClr val="3B68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Rectangle 18"/>
            <p:cNvSpPr/>
            <p:nvPr/>
          </p:nvSpPr>
          <p:spPr>
            <a:xfrm>
              <a:off x="838200" y="3363032"/>
              <a:ext cx="1524000" cy="92739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标题相关并符合整体语言风格，语言描述尽量简洁生动的</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字数控制在</a:t>
              </a:r>
              <a:r>
                <a:rPr kumimoji="0" lang="en-US" altLang="zh-CN"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200</a:t>
              </a:r>
              <a:endParaRPr kumimoji="0" lang="ms-MY"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8" name="Rounded Rectangle 22"/>
            <p:cNvSpPr/>
            <p:nvPr/>
          </p:nvSpPr>
          <p:spPr>
            <a:xfrm>
              <a:off x="838200" y="4326153"/>
              <a:ext cx="1524000" cy="76200"/>
            </a:xfrm>
            <a:prstGeom prst="roundRect">
              <a:avLst/>
            </a:prstGeom>
            <a:solidFill>
              <a:srgbClr val="3B68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Group 31"/>
          <p:cNvGrpSpPr/>
          <p:nvPr/>
        </p:nvGrpSpPr>
        <p:grpSpPr>
          <a:xfrm>
            <a:off x="3871948" y="2172871"/>
            <a:ext cx="1920346" cy="3731859"/>
            <a:chOff x="2819400" y="1428750"/>
            <a:chExt cx="1524000" cy="2962080"/>
          </a:xfrm>
        </p:grpSpPr>
        <p:sp>
          <p:nvSpPr>
            <p:cNvPr id="10" name="Rounded Rectangle 6"/>
            <p:cNvSpPr/>
            <p:nvPr/>
          </p:nvSpPr>
          <p:spPr>
            <a:xfrm>
              <a:off x="2819400" y="1428750"/>
              <a:ext cx="1524000" cy="1524000"/>
            </a:xfrm>
            <a:prstGeom prst="roundRect">
              <a:avLst/>
            </a:prstGeom>
            <a:solidFill>
              <a:srgbClr val="F79E5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Rectangle 19"/>
            <p:cNvSpPr/>
            <p:nvPr/>
          </p:nvSpPr>
          <p:spPr>
            <a:xfrm>
              <a:off x="2819400" y="3363031"/>
              <a:ext cx="1524000" cy="927391"/>
            </a:xfrm>
            <a:prstGeom prst="rect">
              <a:avLst/>
            </a:prstGeom>
          </p:spPr>
          <p:txBody>
            <a:bodyPr wrap="square">
              <a:spAutoFit/>
            </a:bodyPr>
            <a:lstStyle/>
            <a:p>
              <a:pPr lvl="0" algn="ctr">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此处添加详细文本描述，建议与标题相关并符合整体语言风格，语言描述尽量简洁生动的字数控制在</a:t>
              </a:r>
              <a:r>
                <a:rPr lang="en-US" altLang="zh-CN" sz="1400" kern="0" dirty="0">
                  <a:solidFill>
                    <a:schemeClr val="bg1">
                      <a:lumMod val="50000"/>
                    </a:schemeClr>
                  </a:solidFill>
                  <a:latin typeface="微软雅黑" panose="020B0503020204020204" pitchFamily="34" charset="-122"/>
                  <a:ea typeface="微软雅黑" panose="020B0503020204020204" pitchFamily="34" charset="-122"/>
                </a:rPr>
                <a:t>200</a:t>
              </a:r>
              <a:endParaRPr lang="ms-MY"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Rounded Rectangle 23"/>
            <p:cNvSpPr/>
            <p:nvPr/>
          </p:nvSpPr>
          <p:spPr>
            <a:xfrm>
              <a:off x="2819400" y="4314630"/>
              <a:ext cx="1524000" cy="76200"/>
            </a:xfrm>
            <a:prstGeom prst="roundRect">
              <a:avLst/>
            </a:prstGeom>
            <a:solidFill>
              <a:srgbClr val="F79E5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Group 32"/>
          <p:cNvGrpSpPr/>
          <p:nvPr/>
        </p:nvGrpSpPr>
        <p:grpSpPr>
          <a:xfrm>
            <a:off x="6368397" y="2172871"/>
            <a:ext cx="1920346" cy="3746373"/>
            <a:chOff x="4800600" y="1428750"/>
            <a:chExt cx="1524000" cy="2973600"/>
          </a:xfrm>
          <a:solidFill>
            <a:srgbClr val="4DCEB8"/>
          </a:solidFill>
        </p:grpSpPr>
        <p:sp>
          <p:nvSpPr>
            <p:cNvPr id="14" name="Rounded Rectangle 7"/>
            <p:cNvSpPr/>
            <p:nvPr/>
          </p:nvSpPr>
          <p:spPr>
            <a:xfrm>
              <a:off x="4800600" y="1428750"/>
              <a:ext cx="1524000" cy="15240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Rectangle 20"/>
            <p:cNvSpPr/>
            <p:nvPr/>
          </p:nvSpPr>
          <p:spPr>
            <a:xfrm>
              <a:off x="4800600" y="3351513"/>
              <a:ext cx="1524000" cy="927391"/>
            </a:xfrm>
            <a:prstGeom prst="rect">
              <a:avLst/>
            </a:prstGeom>
            <a:noFill/>
          </p:spPr>
          <p:txBody>
            <a:bodyPr wrap="square">
              <a:spAutoFit/>
            </a:bodyPr>
            <a:lstStyle/>
            <a:p>
              <a:pPr lvl="0" algn="ctr">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此处添加详细文本描述，建议与标题相关并符合整体语言风格，语言描述尽量简洁生动的字数控制在</a:t>
              </a:r>
              <a:r>
                <a:rPr lang="en-US" altLang="zh-CN" sz="1400" kern="0" dirty="0">
                  <a:solidFill>
                    <a:schemeClr val="bg1">
                      <a:lumMod val="50000"/>
                    </a:schemeClr>
                  </a:solidFill>
                  <a:latin typeface="微软雅黑" panose="020B0503020204020204" pitchFamily="34" charset="-122"/>
                  <a:ea typeface="微软雅黑" panose="020B0503020204020204" pitchFamily="34" charset="-122"/>
                </a:rPr>
                <a:t>200</a:t>
              </a:r>
              <a:endParaRPr lang="ms-MY"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Rounded Rectangle 24"/>
            <p:cNvSpPr/>
            <p:nvPr/>
          </p:nvSpPr>
          <p:spPr>
            <a:xfrm>
              <a:off x="4800600" y="4326150"/>
              <a:ext cx="1524000" cy="762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Group 33"/>
          <p:cNvGrpSpPr/>
          <p:nvPr/>
        </p:nvGrpSpPr>
        <p:grpSpPr>
          <a:xfrm>
            <a:off x="8864847" y="2172871"/>
            <a:ext cx="1920346" cy="3731859"/>
            <a:chOff x="6781800" y="1428750"/>
            <a:chExt cx="1524000" cy="2962080"/>
          </a:xfrm>
          <a:solidFill>
            <a:srgbClr val="B95F95"/>
          </a:solidFill>
        </p:grpSpPr>
        <p:sp>
          <p:nvSpPr>
            <p:cNvPr id="18" name="Rounded Rectangle 8"/>
            <p:cNvSpPr/>
            <p:nvPr/>
          </p:nvSpPr>
          <p:spPr>
            <a:xfrm>
              <a:off x="6781800" y="1428750"/>
              <a:ext cx="1524000" cy="15240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Rectangle 21"/>
            <p:cNvSpPr/>
            <p:nvPr/>
          </p:nvSpPr>
          <p:spPr>
            <a:xfrm>
              <a:off x="6781800" y="3339991"/>
              <a:ext cx="1524000" cy="927391"/>
            </a:xfrm>
            <a:prstGeom prst="rect">
              <a:avLst/>
            </a:prstGeom>
            <a:noFill/>
          </p:spPr>
          <p:txBody>
            <a:bodyPr wrap="square">
              <a:spAutoFit/>
            </a:bodyPr>
            <a:lstStyle/>
            <a:p>
              <a:pPr lvl="0" algn="ctr">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此处添加详细文本描述，建议与标题相关并符合整体语言风格，语言描述尽量简洁生动的字数控制在</a:t>
              </a:r>
              <a:r>
                <a:rPr lang="en-US" altLang="zh-CN" sz="1400" kern="0" dirty="0">
                  <a:solidFill>
                    <a:schemeClr val="bg1">
                      <a:lumMod val="50000"/>
                    </a:schemeClr>
                  </a:solidFill>
                  <a:latin typeface="微软雅黑" panose="020B0503020204020204" pitchFamily="34" charset="-122"/>
                  <a:ea typeface="微软雅黑" panose="020B0503020204020204" pitchFamily="34" charset="-122"/>
                </a:rPr>
                <a:t>200</a:t>
              </a:r>
              <a:endParaRPr lang="ms-MY"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Rounded Rectangle 25"/>
            <p:cNvSpPr/>
            <p:nvPr/>
          </p:nvSpPr>
          <p:spPr>
            <a:xfrm>
              <a:off x="6781800" y="4314630"/>
              <a:ext cx="1524000" cy="762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1" name="矩形 20"/>
          <p:cNvSpPr>
            <a:spLocks noChangeArrowheads="1"/>
          </p:cNvSpPr>
          <p:nvPr/>
        </p:nvSpPr>
        <p:spPr bwMode="auto">
          <a:xfrm>
            <a:off x="1719931" y="425937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smtClean="0">
                <a:solidFill>
                  <a:schemeClr val="bg1">
                    <a:lumMod val="50000"/>
                  </a:schemeClr>
                </a:solidFill>
                <a:latin typeface="微软雅黑" panose="020B0503020204020204" pitchFamily="34" charset="-122"/>
                <a:ea typeface="微软雅黑" panose="020B0503020204020204" pitchFamily="34" charset="-122"/>
                <a:cs typeface="+mj-cs"/>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cs typeface="+mj-cs"/>
            </a:endParaRPr>
          </a:p>
        </p:txBody>
      </p:sp>
      <p:sp>
        <p:nvSpPr>
          <p:cNvPr id="22" name="矩形 21"/>
          <p:cNvSpPr>
            <a:spLocks noChangeArrowheads="1"/>
          </p:cNvSpPr>
          <p:nvPr/>
        </p:nvSpPr>
        <p:spPr bwMode="auto">
          <a:xfrm>
            <a:off x="4317720" y="425937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a:solidFill>
                  <a:schemeClr val="bg1">
                    <a:lumMod val="50000"/>
                  </a:schemeClr>
                </a:solidFill>
                <a:latin typeface="微软雅黑" panose="020B0503020204020204" pitchFamily="34" charset="-122"/>
                <a:ea typeface="微软雅黑" panose="020B0503020204020204" pitchFamily="34" charset="-122"/>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6842940" y="425937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a:solidFill>
                  <a:schemeClr val="bg1">
                    <a:lumMod val="50000"/>
                  </a:schemeClr>
                </a:solidFill>
                <a:latin typeface="微软雅黑" panose="020B0503020204020204" pitchFamily="34" charset="-122"/>
                <a:ea typeface="微软雅黑" panose="020B0503020204020204" pitchFamily="34" charset="-122"/>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9326448" y="425937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a:solidFill>
                  <a:schemeClr val="bg1">
                    <a:lumMod val="50000"/>
                  </a:schemeClr>
                </a:solidFill>
                <a:latin typeface="微软雅黑" panose="020B0503020204020204" pitchFamily="34" charset="-122"/>
                <a:ea typeface="微软雅黑" panose="020B0503020204020204" pitchFamily="34" charset="-122"/>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4" decel="5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5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300" fill="hold"/>
                                        <p:tgtEl>
                                          <p:spTgt spid="9"/>
                                        </p:tgtEl>
                                        <p:attrNameLst>
                                          <p:attrName>ppt_x</p:attrName>
                                        </p:attrNameLst>
                                      </p:cBhvr>
                                      <p:tavLst>
                                        <p:tav tm="0">
                                          <p:val>
                                            <p:strVal val="#ppt_x"/>
                                          </p:val>
                                        </p:tav>
                                        <p:tav tm="100000">
                                          <p:val>
                                            <p:strVal val="#ppt_x"/>
                                          </p:val>
                                        </p:tav>
                                      </p:tavLst>
                                    </p:anim>
                                    <p:anim calcmode="lin" valueType="num">
                                      <p:cBhvr additive="base">
                                        <p:cTn id="17" dur="3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decel="5000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300" fill="hold"/>
                                        <p:tgtEl>
                                          <p:spTgt spid="13"/>
                                        </p:tgtEl>
                                        <p:attrNameLst>
                                          <p:attrName>ppt_x</p:attrName>
                                        </p:attrNameLst>
                                      </p:cBhvr>
                                      <p:tavLst>
                                        <p:tav tm="0">
                                          <p:val>
                                            <p:strVal val="#ppt_x"/>
                                          </p:val>
                                        </p:tav>
                                        <p:tav tm="100000">
                                          <p:val>
                                            <p:strVal val="#ppt_x"/>
                                          </p:val>
                                        </p:tav>
                                      </p:tavLst>
                                    </p:anim>
                                    <p:anim calcmode="lin" valueType="num">
                                      <p:cBhvr additive="base">
                                        <p:cTn id="22" dur="3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decel="5000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300" fill="hold"/>
                                        <p:tgtEl>
                                          <p:spTgt spid="17"/>
                                        </p:tgtEl>
                                        <p:attrNameLst>
                                          <p:attrName>ppt_x</p:attrName>
                                        </p:attrNameLst>
                                      </p:cBhvr>
                                      <p:tavLst>
                                        <p:tav tm="0">
                                          <p:val>
                                            <p:strVal val="#ppt_x"/>
                                          </p:val>
                                        </p:tav>
                                        <p:tav tm="100000">
                                          <p:val>
                                            <p:strVal val="#ppt_x"/>
                                          </p:val>
                                        </p:tav>
                                      </p:tavLst>
                                    </p:anim>
                                    <p:anim calcmode="lin" valueType="num">
                                      <p:cBhvr additive="base">
                                        <p:cTn id="27" dur="300" fill="hold"/>
                                        <p:tgtEl>
                                          <p:spTgt spid="17"/>
                                        </p:tgtEl>
                                        <p:attrNameLst>
                                          <p:attrName>ppt_y</p:attrName>
                                        </p:attrNameLst>
                                      </p:cBhvr>
                                      <p:tavLst>
                                        <p:tav tm="0">
                                          <p:val>
                                            <p:strVal val="1+#ppt_h/2"/>
                                          </p:val>
                                        </p:tav>
                                        <p:tav tm="100000">
                                          <p:val>
                                            <p:strVal val="#ppt_y"/>
                                          </p:val>
                                        </p:tav>
                                      </p:tavLst>
                                    </p:anim>
                                  </p:childTnLst>
                                </p:cTn>
                              </p:par>
                              <p:par>
                                <p:cTn id="28" presetID="1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par>
                                <p:cTn id="32" presetID="12" presetClass="entr" presetSubtype="4" fill="hold" grpId="0" nodeType="withEffect">
                                  <p:stCondLst>
                                    <p:cond delay="1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p:tgtEl>
                                          <p:spTgt spid="22"/>
                                        </p:tgtEl>
                                        <p:attrNameLst>
                                          <p:attrName>ppt_y</p:attrName>
                                        </p:attrNameLst>
                                      </p:cBhvr>
                                      <p:tavLst>
                                        <p:tav tm="0">
                                          <p:val>
                                            <p:strVal val="#ppt_y+#ppt_h*1.125000"/>
                                          </p:val>
                                        </p:tav>
                                        <p:tav tm="100000">
                                          <p:val>
                                            <p:strVal val="#ppt_y"/>
                                          </p:val>
                                        </p:tav>
                                      </p:tavLst>
                                    </p:anim>
                                    <p:animEffect transition="in" filter="wipe(up)">
                                      <p:cBhvr>
                                        <p:cTn id="35" dur="500"/>
                                        <p:tgtEl>
                                          <p:spTgt spid="22"/>
                                        </p:tgtEl>
                                      </p:cBhvr>
                                    </p:animEffect>
                                  </p:childTnLst>
                                </p:cTn>
                              </p:par>
                              <p:par>
                                <p:cTn id="36" presetID="12" presetClass="entr" presetSubtype="4" fill="hold" grpId="0" nodeType="withEffect">
                                  <p:stCondLst>
                                    <p:cond delay="2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ppt_y</p:attrName>
                                        </p:attrNameLst>
                                      </p:cBhvr>
                                      <p:tavLst>
                                        <p:tav tm="0">
                                          <p:val>
                                            <p:strVal val="#ppt_y+#ppt_h*1.125000"/>
                                          </p:val>
                                        </p:tav>
                                        <p:tav tm="100000">
                                          <p:val>
                                            <p:strVal val="#ppt_y"/>
                                          </p:val>
                                        </p:tav>
                                      </p:tavLst>
                                    </p:anim>
                                    <p:animEffect transition="in" filter="wipe(up)">
                                      <p:cBhvr>
                                        <p:cTn id="39" dur="500"/>
                                        <p:tgtEl>
                                          <p:spTgt spid="23"/>
                                        </p:tgtEl>
                                      </p:cBhvr>
                                    </p:animEffect>
                                  </p:childTnLst>
                                </p:cTn>
                              </p:par>
                              <p:par>
                                <p:cTn id="40" presetID="12" presetClass="entr" presetSubtype="4" fill="hold" grpId="0" nodeType="withEffect">
                                  <p:stCondLst>
                                    <p:cond delay="3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ppt_y</p:attrName>
                                        </p:attrNameLst>
                                      </p:cBhvr>
                                      <p:tavLst>
                                        <p:tav tm="0">
                                          <p:val>
                                            <p:strVal val="#ppt_y+#ppt_h*1.125000"/>
                                          </p:val>
                                        </p:tav>
                                        <p:tav tm="100000">
                                          <p:val>
                                            <p:strVal val="#ppt_y"/>
                                          </p:val>
                                        </p:tav>
                                      </p:tavLst>
                                    </p:anim>
                                    <p:animEffect transition="in" filter="wipe(up)">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ISPRING_ULTRA_SCORM_TRACKING_SLIDES" val="1"/>
  <p:tag name="GENSWF_OUTPUT_FILE_NAME" val="33"/>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 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3429</Words>
  <Application>WPS 演示</Application>
  <PresentationFormat>自定义</PresentationFormat>
  <Paragraphs>461</Paragraphs>
  <Slides>27</Slides>
  <Notes>2</Notes>
  <HiddenSlides>0</HiddenSlides>
  <MMClips>1</MMClips>
  <ScaleCrop>false</ScaleCrop>
  <HeadingPairs>
    <vt:vector size="6" baseType="variant">
      <vt:variant>
        <vt:lpstr>已用的字体</vt:lpstr>
      </vt:variant>
      <vt:variant>
        <vt:i4>26</vt:i4>
      </vt:variant>
      <vt:variant>
        <vt:lpstr>主题</vt:lpstr>
      </vt:variant>
      <vt:variant>
        <vt:i4>10</vt:i4>
      </vt:variant>
      <vt:variant>
        <vt:lpstr>幻灯片标题</vt:lpstr>
      </vt:variant>
      <vt:variant>
        <vt:i4>27</vt:i4>
      </vt:variant>
    </vt:vector>
  </HeadingPairs>
  <TitlesOfParts>
    <vt:vector size="63" baseType="lpstr">
      <vt:lpstr>Arial</vt:lpstr>
      <vt:lpstr>宋体</vt:lpstr>
      <vt:lpstr>Wingdings</vt:lpstr>
      <vt:lpstr>Calibri</vt:lpstr>
      <vt:lpstr>Impact</vt:lpstr>
      <vt:lpstr>Signika</vt:lpstr>
      <vt:lpstr>Segoe Print</vt:lpstr>
      <vt:lpstr>Open Sans Extrabold</vt:lpstr>
      <vt:lpstr>迷你简汉真广标</vt:lpstr>
      <vt:lpstr>ITC Avant Garde Std Bk</vt:lpstr>
      <vt:lpstr>Yu Gothic UI</vt:lpstr>
      <vt:lpstr>微软雅黑</vt:lpstr>
      <vt:lpstr>仿宋_GB2312</vt:lpstr>
      <vt:lpstr>仿宋</vt:lpstr>
      <vt:lpstr>Calibri</vt:lpstr>
      <vt:lpstr>方正兰亭粗黑_GBK</vt:lpstr>
      <vt:lpstr>Franklin Gothic Book</vt:lpstr>
      <vt:lpstr>Helvetica</vt:lpstr>
      <vt:lpstr>ArialUnicodeMS</vt:lpstr>
      <vt:lpstr>Arial Unicode MS</vt:lpstr>
      <vt:lpstr>等线</vt:lpstr>
      <vt:lpstr>华文黑体</vt:lpstr>
      <vt:lpstr>黑体</vt:lpstr>
      <vt:lpstr>Agency FB</vt:lpstr>
      <vt:lpstr>Trebuchet MS</vt:lpstr>
      <vt:lpstr>Helvetica Neue</vt:lpstr>
      <vt:lpstr>Office 主题​​</vt:lpstr>
      <vt:lpstr>Office主题</vt:lpstr>
      <vt:lpstr>Office主题 </vt:lpstr>
      <vt:lpstr>Office主题   </vt:lpstr>
      <vt:lpstr>Office主题    </vt:lpstr>
      <vt:lpstr>Office 主题</vt:lpstr>
      <vt:lpstr> Office主题</vt:lpstr>
      <vt:lpstr>Office主题     </vt:lpstr>
      <vt:lpstr>Office    主题</vt:lpstr>
      <vt:lpstr>Office 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一颗苹果</cp:lastModifiedBy>
  <cp:revision>1258</cp:revision>
  <dcterms:created xsi:type="dcterms:W3CDTF">2015-12-01T09:06:00Z</dcterms:created>
  <dcterms:modified xsi:type="dcterms:W3CDTF">2021-09-18T00:38:31Z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D42B3A94354A437E8435FA00C52A4A27</vt:lpwstr>
  </property>
  <property fmtid="{D5CDD505-2E9C-101B-9397-08002B2CF9AE}" pid="3" name="KSOProductBuildVer">
    <vt:lpwstr>2052-11.1.0.10700</vt:lpwstr>
  </property>
</Properties>
</file>